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5"/>
  </p:notesMasterIdLst>
  <p:handoutMasterIdLst>
    <p:handoutMasterId r:id="rId16"/>
  </p:handoutMasterIdLst>
  <p:sldIdLst>
    <p:sldId id="321" r:id="rId2"/>
    <p:sldId id="485" r:id="rId3"/>
    <p:sldId id="318" r:id="rId4"/>
    <p:sldId id="471" r:id="rId5"/>
    <p:sldId id="472" r:id="rId6"/>
    <p:sldId id="479" r:id="rId7"/>
    <p:sldId id="486" r:id="rId8"/>
    <p:sldId id="481" r:id="rId9"/>
    <p:sldId id="473" r:id="rId10"/>
    <p:sldId id="484" r:id="rId11"/>
    <p:sldId id="482" r:id="rId12"/>
    <p:sldId id="483" r:id="rId13"/>
    <p:sldId id="392" r:id="rId14"/>
  </p:sldIdLst>
  <p:sldSz cx="9144000" cy="6858000" type="screen4x3"/>
  <p:notesSz cx="6794500" cy="9921875"/>
  <p:defaultTextStyle>
    <a:defPPr>
      <a:defRPr lang="ko-KR"/>
    </a:defPPr>
    <a:lvl1pPr algn="ctr" rtl="0" fontAlgn="base" latinLnBrk="1">
      <a:spcBef>
        <a:spcPct val="0"/>
      </a:spcBef>
      <a:spcAft>
        <a:spcPct val="0"/>
      </a:spcAft>
      <a:defRPr kumimoji="1" sz="1400" kern="1200">
        <a:solidFill>
          <a:schemeClr val="tx1"/>
        </a:solidFill>
        <a:latin typeface="맑은 고딕" pitchFamily="50" charset="-127"/>
        <a:ea typeface="맑은 고딕" pitchFamily="50" charset="-127"/>
        <a:cs typeface="+mn-cs"/>
      </a:defRPr>
    </a:lvl1pPr>
    <a:lvl2pPr marL="457200" algn="ctr" rtl="0" fontAlgn="base" latinLnBrk="1">
      <a:spcBef>
        <a:spcPct val="0"/>
      </a:spcBef>
      <a:spcAft>
        <a:spcPct val="0"/>
      </a:spcAft>
      <a:defRPr kumimoji="1" sz="1400" kern="1200">
        <a:solidFill>
          <a:schemeClr val="tx1"/>
        </a:solidFill>
        <a:latin typeface="맑은 고딕" pitchFamily="50" charset="-127"/>
        <a:ea typeface="맑은 고딕" pitchFamily="50" charset="-127"/>
        <a:cs typeface="+mn-cs"/>
      </a:defRPr>
    </a:lvl2pPr>
    <a:lvl3pPr marL="914400" algn="ctr" rtl="0" fontAlgn="base" latinLnBrk="1">
      <a:spcBef>
        <a:spcPct val="0"/>
      </a:spcBef>
      <a:spcAft>
        <a:spcPct val="0"/>
      </a:spcAft>
      <a:defRPr kumimoji="1" sz="1400" kern="1200">
        <a:solidFill>
          <a:schemeClr val="tx1"/>
        </a:solidFill>
        <a:latin typeface="맑은 고딕" pitchFamily="50" charset="-127"/>
        <a:ea typeface="맑은 고딕" pitchFamily="50" charset="-127"/>
        <a:cs typeface="+mn-cs"/>
      </a:defRPr>
    </a:lvl3pPr>
    <a:lvl4pPr marL="1371600" algn="ctr" rtl="0" fontAlgn="base" latinLnBrk="1">
      <a:spcBef>
        <a:spcPct val="0"/>
      </a:spcBef>
      <a:spcAft>
        <a:spcPct val="0"/>
      </a:spcAft>
      <a:defRPr kumimoji="1" sz="1400" kern="1200">
        <a:solidFill>
          <a:schemeClr val="tx1"/>
        </a:solidFill>
        <a:latin typeface="맑은 고딕" pitchFamily="50" charset="-127"/>
        <a:ea typeface="맑은 고딕" pitchFamily="50" charset="-127"/>
        <a:cs typeface="+mn-cs"/>
      </a:defRPr>
    </a:lvl4pPr>
    <a:lvl5pPr marL="1828800" algn="ctr" rtl="0" fontAlgn="base" latinLnBrk="1">
      <a:spcBef>
        <a:spcPct val="0"/>
      </a:spcBef>
      <a:spcAft>
        <a:spcPct val="0"/>
      </a:spcAft>
      <a:defRPr kumimoji="1" sz="1400" kern="1200">
        <a:solidFill>
          <a:schemeClr val="tx1"/>
        </a:solidFill>
        <a:latin typeface="맑은 고딕" pitchFamily="50" charset="-127"/>
        <a:ea typeface="맑은 고딕" pitchFamily="50" charset="-127"/>
        <a:cs typeface="+mn-cs"/>
      </a:defRPr>
    </a:lvl5pPr>
    <a:lvl6pPr marL="2286000" algn="l" defTabSz="914400" rtl="0" eaLnBrk="1" latinLnBrk="1" hangingPunct="1">
      <a:defRPr kumimoji="1" sz="1400" kern="1200">
        <a:solidFill>
          <a:schemeClr val="tx1"/>
        </a:solidFill>
        <a:latin typeface="맑은 고딕" pitchFamily="50" charset="-127"/>
        <a:ea typeface="맑은 고딕" pitchFamily="50" charset="-127"/>
        <a:cs typeface="+mn-cs"/>
      </a:defRPr>
    </a:lvl6pPr>
    <a:lvl7pPr marL="2743200" algn="l" defTabSz="914400" rtl="0" eaLnBrk="1" latinLnBrk="1" hangingPunct="1">
      <a:defRPr kumimoji="1" sz="1400" kern="1200">
        <a:solidFill>
          <a:schemeClr val="tx1"/>
        </a:solidFill>
        <a:latin typeface="맑은 고딕" pitchFamily="50" charset="-127"/>
        <a:ea typeface="맑은 고딕" pitchFamily="50" charset="-127"/>
        <a:cs typeface="+mn-cs"/>
      </a:defRPr>
    </a:lvl7pPr>
    <a:lvl8pPr marL="3200400" algn="l" defTabSz="914400" rtl="0" eaLnBrk="1" latinLnBrk="1" hangingPunct="1">
      <a:defRPr kumimoji="1" sz="1400" kern="1200">
        <a:solidFill>
          <a:schemeClr val="tx1"/>
        </a:solidFill>
        <a:latin typeface="맑은 고딕" pitchFamily="50" charset="-127"/>
        <a:ea typeface="맑은 고딕" pitchFamily="50" charset="-127"/>
        <a:cs typeface="+mn-cs"/>
      </a:defRPr>
    </a:lvl8pPr>
    <a:lvl9pPr marL="3657600" algn="l" defTabSz="914400" rtl="0" eaLnBrk="1" latinLnBrk="1" hangingPunct="1">
      <a:defRPr kumimoji="1" sz="1400" kern="1200">
        <a:solidFill>
          <a:schemeClr val="tx1"/>
        </a:solidFill>
        <a:latin typeface="맑은 고딕" pitchFamily="50" charset="-127"/>
        <a:ea typeface="맑은 고딕" pitchFamily="50"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B36"/>
    <a:srgbClr val="A1BBD3"/>
    <a:srgbClr val="A2BFCE"/>
    <a:srgbClr val="C6D6E4"/>
    <a:srgbClr val="C0C0C0"/>
    <a:srgbClr val="E0E0E0"/>
    <a:srgbClr val="00152A"/>
    <a:srgbClr val="6A95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3904" autoAdjust="0"/>
  </p:normalViewPr>
  <p:slideViewPr>
    <p:cSldViewPr showGuides="1">
      <p:cViewPr>
        <p:scale>
          <a:sx n="100" d="100"/>
          <a:sy n="100" d="100"/>
        </p:scale>
        <p:origin x="-672" y="-198"/>
      </p:cViewPr>
      <p:guideLst>
        <p:guide orient="horz" pos="826"/>
        <p:guide orient="horz" pos="4256"/>
        <p:guide orient="horz" pos="3494"/>
        <p:guide pos="4955"/>
        <p:guide pos="3570"/>
        <p:guide pos="22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5609" cy="7560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굴림" pitchFamily="50" charset="-127"/>
                <a:ea typeface="굴림" pitchFamily="50" charset="-127"/>
              </a:defRPr>
            </a:lvl1pPr>
          </a:lstStyle>
          <a:p>
            <a:endParaRPr lang="en-US" altLang="ko-KR" dirty="0"/>
          </a:p>
        </p:txBody>
      </p:sp>
      <p:sp>
        <p:nvSpPr>
          <p:cNvPr id="254979"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굴림" pitchFamily="50" charset="-127"/>
                <a:ea typeface="굴림" pitchFamily="50" charset="-127"/>
              </a:defRPr>
            </a:lvl1pPr>
          </a:lstStyle>
          <a:p>
            <a:endParaRPr lang="en-US" altLang="ko-KR" dirty="0"/>
          </a:p>
        </p:txBody>
      </p:sp>
      <p:sp>
        <p:nvSpPr>
          <p:cNvPr id="254980" name="Rectangle 4"/>
          <p:cNvSpPr>
            <a:spLocks noGrp="1" noChangeArrowheads="1"/>
          </p:cNvSpPr>
          <p:nvPr>
            <p:ph type="ftr" sz="quarter" idx="2"/>
          </p:nvPr>
        </p:nvSpPr>
        <p:spPr bwMode="auto">
          <a:xfrm>
            <a:off x="0" y="942340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굴림" pitchFamily="50" charset="-127"/>
                <a:ea typeface="굴림" pitchFamily="50" charset="-127"/>
              </a:defRPr>
            </a:lvl1pPr>
          </a:lstStyle>
          <a:p>
            <a:endParaRPr lang="en-US" altLang="ko-KR" dirty="0"/>
          </a:p>
        </p:txBody>
      </p:sp>
      <p:sp>
        <p:nvSpPr>
          <p:cNvPr id="254981" name="Rectangle 5"/>
          <p:cNvSpPr>
            <a:spLocks noGrp="1" noChangeArrowheads="1"/>
          </p:cNvSpPr>
          <p:nvPr>
            <p:ph type="sldNum" sz="quarter" idx="3"/>
          </p:nvPr>
        </p:nvSpPr>
        <p:spPr bwMode="auto">
          <a:xfrm>
            <a:off x="3848100" y="942340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굴림" pitchFamily="50" charset="-127"/>
                <a:ea typeface="굴림" pitchFamily="50" charset="-127"/>
              </a:defRPr>
            </a:lvl1pPr>
          </a:lstStyle>
          <a:p>
            <a:fld id="{A0BEE0D5-83DF-48CE-A957-AB78C4878D97}" type="slidenum">
              <a:rPr lang="en-US" altLang="ko-KR"/>
              <a:pPr/>
              <a:t>‹#›</a:t>
            </a:fld>
            <a:endParaRPr lang="en-US" altLang="ko-KR" dirty="0"/>
          </a:p>
        </p:txBody>
      </p:sp>
    </p:spTree>
    <p:extLst>
      <p:ext uri="{BB962C8B-B14F-4D97-AF65-F5344CB8AC3E}">
        <p14:creationId xmlns:p14="http://schemas.microsoft.com/office/powerpoint/2010/main" val="2171797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943" tIns="45971" rIns="91943" bIns="45971" numCol="1" anchor="t" anchorCtr="0" compatLnSpc="1">
            <a:prstTxWarp prst="textNoShape">
              <a:avLst/>
            </a:prstTxWarp>
          </a:bodyPr>
          <a:lstStyle>
            <a:lvl1pPr algn="l" defTabSz="919163">
              <a:defRPr sz="1200">
                <a:latin typeface="굴림" pitchFamily="50" charset="-127"/>
                <a:ea typeface="굴림" pitchFamily="50" charset="-127"/>
              </a:defRPr>
            </a:lvl1pPr>
          </a:lstStyle>
          <a:p>
            <a:endParaRPr lang="en-US" altLang="ko-KR" dirty="0"/>
          </a:p>
        </p:txBody>
      </p:sp>
      <p:sp>
        <p:nvSpPr>
          <p:cNvPr id="4099" name="Rectangle 3"/>
          <p:cNvSpPr>
            <a:spLocks noGrp="1" noChangeArrowheads="1"/>
          </p:cNvSpPr>
          <p:nvPr>
            <p:ph type="dt" idx="1"/>
          </p:nvPr>
        </p:nvSpPr>
        <p:spPr bwMode="auto">
          <a:xfrm>
            <a:off x="3848100" y="0"/>
            <a:ext cx="2944813" cy="495300"/>
          </a:xfrm>
          <a:prstGeom prst="rect">
            <a:avLst/>
          </a:prstGeom>
          <a:noFill/>
          <a:ln w="9525">
            <a:noFill/>
            <a:miter lim="800000"/>
            <a:headEnd/>
            <a:tailEnd/>
          </a:ln>
          <a:effectLst/>
        </p:spPr>
        <p:txBody>
          <a:bodyPr vert="horz" wrap="square" lIns="91943" tIns="45971" rIns="91943" bIns="45971" numCol="1" anchor="t" anchorCtr="0" compatLnSpc="1">
            <a:prstTxWarp prst="textNoShape">
              <a:avLst/>
            </a:prstTxWarp>
          </a:bodyPr>
          <a:lstStyle>
            <a:lvl1pPr algn="r" defTabSz="919163">
              <a:defRPr sz="1200">
                <a:latin typeface="굴림" pitchFamily="50" charset="-127"/>
                <a:ea typeface="굴림" pitchFamily="50" charset="-127"/>
              </a:defRPr>
            </a:lvl1pPr>
          </a:lstStyle>
          <a:p>
            <a:endParaRPr lang="en-US" altLang="ko-KR" dirty="0"/>
          </a:p>
        </p:txBody>
      </p:sp>
      <p:sp>
        <p:nvSpPr>
          <p:cNvPr id="4100" name="Rectangle 4"/>
          <p:cNvSpPr>
            <a:spLocks noGrp="1" noRot="1" noChangeAspect="1" noChangeArrowheads="1" noTextEdit="1"/>
          </p:cNvSpPr>
          <p:nvPr>
            <p:ph type="sldImg" idx="2"/>
          </p:nvPr>
        </p:nvSpPr>
        <p:spPr bwMode="auto">
          <a:xfrm>
            <a:off x="915988" y="744538"/>
            <a:ext cx="4962525" cy="37211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9450" y="4711700"/>
            <a:ext cx="5435600" cy="4465638"/>
          </a:xfrm>
          <a:prstGeom prst="rect">
            <a:avLst/>
          </a:prstGeom>
          <a:noFill/>
          <a:ln w="9525">
            <a:noFill/>
            <a:miter lim="800000"/>
            <a:headEnd/>
            <a:tailEnd/>
          </a:ln>
          <a:effectLst/>
        </p:spPr>
        <p:txBody>
          <a:bodyPr vert="horz" wrap="square" lIns="91943" tIns="45971" rIns="91943" bIns="45971"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4102" name="Rectangle 6"/>
          <p:cNvSpPr>
            <a:spLocks noGrp="1" noChangeArrowheads="1"/>
          </p:cNvSpPr>
          <p:nvPr>
            <p:ph type="ftr" sz="quarter" idx="4"/>
          </p:nvPr>
        </p:nvSpPr>
        <p:spPr bwMode="auto">
          <a:xfrm>
            <a:off x="0" y="9424988"/>
            <a:ext cx="2944813" cy="495300"/>
          </a:xfrm>
          <a:prstGeom prst="rect">
            <a:avLst/>
          </a:prstGeom>
          <a:noFill/>
          <a:ln w="9525">
            <a:noFill/>
            <a:miter lim="800000"/>
            <a:headEnd/>
            <a:tailEnd/>
          </a:ln>
          <a:effectLst/>
        </p:spPr>
        <p:txBody>
          <a:bodyPr vert="horz" wrap="square" lIns="91943" tIns="45971" rIns="91943" bIns="45971" numCol="1" anchor="b" anchorCtr="0" compatLnSpc="1">
            <a:prstTxWarp prst="textNoShape">
              <a:avLst/>
            </a:prstTxWarp>
          </a:bodyPr>
          <a:lstStyle>
            <a:lvl1pPr algn="l" defTabSz="919163">
              <a:defRPr sz="1200">
                <a:latin typeface="굴림" pitchFamily="50" charset="-127"/>
                <a:ea typeface="굴림" pitchFamily="50" charset="-127"/>
              </a:defRPr>
            </a:lvl1pPr>
          </a:lstStyle>
          <a:p>
            <a:endParaRPr lang="en-US" altLang="ko-KR" dirty="0"/>
          </a:p>
        </p:txBody>
      </p:sp>
      <p:sp>
        <p:nvSpPr>
          <p:cNvPr id="4103" name="Rectangle 7"/>
          <p:cNvSpPr>
            <a:spLocks noGrp="1" noChangeArrowheads="1"/>
          </p:cNvSpPr>
          <p:nvPr>
            <p:ph type="sldNum" sz="quarter" idx="5"/>
          </p:nvPr>
        </p:nvSpPr>
        <p:spPr bwMode="auto">
          <a:xfrm>
            <a:off x="3848100" y="9424988"/>
            <a:ext cx="2944813" cy="495300"/>
          </a:xfrm>
          <a:prstGeom prst="rect">
            <a:avLst/>
          </a:prstGeom>
          <a:noFill/>
          <a:ln w="9525">
            <a:noFill/>
            <a:miter lim="800000"/>
            <a:headEnd/>
            <a:tailEnd/>
          </a:ln>
          <a:effectLst/>
        </p:spPr>
        <p:txBody>
          <a:bodyPr vert="horz" wrap="square" lIns="91943" tIns="45971" rIns="91943" bIns="45971" numCol="1" anchor="b" anchorCtr="0" compatLnSpc="1">
            <a:prstTxWarp prst="textNoShape">
              <a:avLst/>
            </a:prstTxWarp>
          </a:bodyPr>
          <a:lstStyle>
            <a:lvl1pPr algn="r" defTabSz="919163">
              <a:defRPr sz="1200">
                <a:latin typeface="굴림" pitchFamily="50" charset="-127"/>
                <a:ea typeface="굴림" pitchFamily="50" charset="-127"/>
              </a:defRPr>
            </a:lvl1pPr>
          </a:lstStyle>
          <a:p>
            <a:fld id="{BD654031-4390-4EFA-9BD5-FCD260790ECC}" type="slidenum">
              <a:rPr lang="en-US" altLang="ko-KR"/>
              <a:pPr/>
              <a:t>‹#›</a:t>
            </a:fld>
            <a:endParaRPr lang="en-US" altLang="ko-KR" dirty="0"/>
          </a:p>
        </p:txBody>
      </p:sp>
    </p:spTree>
    <p:extLst>
      <p:ext uri="{BB962C8B-B14F-4D97-AF65-F5344CB8AC3E}">
        <p14:creationId xmlns:p14="http://schemas.microsoft.com/office/powerpoint/2010/main" val="1946901867"/>
      </p:ext>
    </p:extLst>
  </p:cSld>
  <p:clrMap bg1="lt1" tx1="dk1" bg2="lt2" tx2="dk2" accent1="accent1" accent2="accent2" accent3="accent3" accent4="accent4" accent5="accent5" accent6="accent6" hlink="hlink" folHlink="folHlink"/>
  <p:notesStyle>
    <a:lvl1pPr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fontAlgn="base" latinLnBrk="1">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B6F4F1E-51E2-4873-AD3E-B157AEBDCD65}" type="slidenum">
              <a:rPr lang="en-US" altLang="ko-KR"/>
              <a:pPr/>
              <a:t>3</a:t>
            </a:fld>
            <a:endParaRPr lang="en-US" altLang="ko-KR" dirty="0"/>
          </a:p>
        </p:txBody>
      </p:sp>
      <p:sp>
        <p:nvSpPr>
          <p:cNvPr id="519170" name="Rectangle 7"/>
          <p:cNvSpPr txBox="1">
            <a:spLocks noGrp="1" noChangeArrowheads="1"/>
          </p:cNvSpPr>
          <p:nvPr/>
        </p:nvSpPr>
        <p:spPr bwMode="auto">
          <a:xfrm>
            <a:off x="3848100" y="9228138"/>
            <a:ext cx="2470150" cy="163512"/>
          </a:xfrm>
          <a:prstGeom prst="rect">
            <a:avLst/>
          </a:prstGeom>
          <a:noFill/>
          <a:ln w="9525">
            <a:noFill/>
            <a:miter lim="800000"/>
            <a:headEnd/>
            <a:tailEnd/>
          </a:ln>
        </p:spPr>
        <p:txBody>
          <a:bodyPr lIns="91943" tIns="45971" rIns="0" bIns="45971" anchor="ctr"/>
          <a:lstStyle/>
          <a:p>
            <a:pPr algn="r" defTabSz="919163"/>
            <a:fld id="{2F6513BD-6456-4343-B060-52A6D177B02F}" type="slidenum">
              <a:rPr lang="en-US" altLang="ko-KR" sz="1200"/>
              <a:pPr algn="r" defTabSz="919163"/>
              <a:t>3</a:t>
            </a:fld>
            <a:endParaRPr lang="en-US" altLang="ko-KR" sz="1200" dirty="0"/>
          </a:p>
        </p:txBody>
      </p:sp>
      <p:sp>
        <p:nvSpPr>
          <p:cNvPr id="519171" name="Rectangle 7"/>
          <p:cNvSpPr txBox="1">
            <a:spLocks noGrp="1" noChangeArrowheads="1"/>
          </p:cNvSpPr>
          <p:nvPr/>
        </p:nvSpPr>
        <p:spPr bwMode="auto">
          <a:xfrm>
            <a:off x="3848100" y="9228138"/>
            <a:ext cx="2470150" cy="163512"/>
          </a:xfrm>
          <a:prstGeom prst="rect">
            <a:avLst/>
          </a:prstGeom>
          <a:noFill/>
          <a:ln w="9525">
            <a:noFill/>
            <a:miter lim="800000"/>
            <a:headEnd/>
            <a:tailEnd/>
          </a:ln>
        </p:spPr>
        <p:txBody>
          <a:bodyPr lIns="91943" tIns="45971" rIns="0" bIns="45971" anchor="ctr"/>
          <a:lstStyle/>
          <a:p>
            <a:pPr algn="r" defTabSz="919163"/>
            <a:fld id="{A3F95F5C-9670-4D3E-A7ED-B5E38442D80B}" type="slidenum">
              <a:rPr lang="en-US" altLang="ko-KR" sz="1200"/>
              <a:pPr algn="r" defTabSz="919163"/>
              <a:t>3</a:t>
            </a:fld>
            <a:endParaRPr lang="en-US" altLang="ko-KR" sz="1200" dirty="0"/>
          </a:p>
        </p:txBody>
      </p:sp>
      <p:sp>
        <p:nvSpPr>
          <p:cNvPr id="519172" name="Rectangle 2"/>
          <p:cNvSpPr>
            <a:spLocks noGrp="1" noRot="1" noChangeAspect="1" noChangeArrowheads="1" noTextEdit="1"/>
          </p:cNvSpPr>
          <p:nvPr>
            <p:ph type="sldImg"/>
          </p:nvPr>
        </p:nvSpPr>
        <p:spPr>
          <a:xfrm>
            <a:off x="920750" y="744538"/>
            <a:ext cx="4960938" cy="3721100"/>
          </a:xfrm>
          <a:ln/>
        </p:spPr>
      </p:sp>
      <p:sp>
        <p:nvSpPr>
          <p:cNvPr id="519173" name="Rectangle 3"/>
          <p:cNvSpPr>
            <a:spLocks noGrp="1" noChangeArrowheads="1"/>
          </p:cNvSpPr>
          <p:nvPr>
            <p:ph type="body" idx="1"/>
          </p:nvPr>
        </p:nvSpPr>
        <p:spPr>
          <a:xfrm>
            <a:off x="679450" y="4713288"/>
            <a:ext cx="5435600" cy="330200"/>
          </a:xfrm>
        </p:spPr>
        <p:txBody>
          <a:bodyPr lIns="0" tIns="0" rIns="0" bIns="36198"/>
          <a:lstStyle/>
          <a:p>
            <a:endParaRPr lang="ko-KR" altLang="ko-K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B3F3000D-0D8B-41DF-AF12-9D5D38C03706}" type="slidenum">
              <a:rPr lang="en-US" altLang="ko-KR"/>
              <a:pPr/>
              <a:t>4</a:t>
            </a:fld>
            <a:endParaRPr lang="en-US" altLang="ko-KR" dirty="0"/>
          </a:p>
        </p:txBody>
      </p:sp>
      <p:sp>
        <p:nvSpPr>
          <p:cNvPr id="521218" name="Rectangle 7"/>
          <p:cNvSpPr txBox="1">
            <a:spLocks noGrp="1" noChangeArrowheads="1"/>
          </p:cNvSpPr>
          <p:nvPr/>
        </p:nvSpPr>
        <p:spPr bwMode="auto">
          <a:xfrm>
            <a:off x="3848100" y="9228138"/>
            <a:ext cx="2470150" cy="163512"/>
          </a:xfrm>
          <a:prstGeom prst="rect">
            <a:avLst/>
          </a:prstGeom>
          <a:noFill/>
          <a:ln w="9525">
            <a:noFill/>
            <a:miter lim="800000"/>
            <a:headEnd/>
            <a:tailEnd/>
          </a:ln>
        </p:spPr>
        <p:txBody>
          <a:bodyPr lIns="91943" tIns="45971" rIns="0" bIns="45971" anchor="ctr"/>
          <a:lstStyle/>
          <a:p>
            <a:pPr algn="r" defTabSz="919163"/>
            <a:fld id="{D026342D-1FC1-415D-9B99-59688D19D493}" type="slidenum">
              <a:rPr lang="en-US" altLang="ko-KR" sz="1200"/>
              <a:pPr algn="r" defTabSz="919163"/>
              <a:t>4</a:t>
            </a:fld>
            <a:endParaRPr lang="en-US" altLang="ko-KR" sz="1200" dirty="0"/>
          </a:p>
        </p:txBody>
      </p:sp>
      <p:sp>
        <p:nvSpPr>
          <p:cNvPr id="521219" name="Rectangle 7"/>
          <p:cNvSpPr txBox="1">
            <a:spLocks noGrp="1" noChangeArrowheads="1"/>
          </p:cNvSpPr>
          <p:nvPr/>
        </p:nvSpPr>
        <p:spPr bwMode="auto">
          <a:xfrm>
            <a:off x="3848100" y="9228138"/>
            <a:ext cx="2470150" cy="163512"/>
          </a:xfrm>
          <a:prstGeom prst="rect">
            <a:avLst/>
          </a:prstGeom>
          <a:noFill/>
          <a:ln w="9525">
            <a:noFill/>
            <a:miter lim="800000"/>
            <a:headEnd/>
            <a:tailEnd/>
          </a:ln>
        </p:spPr>
        <p:txBody>
          <a:bodyPr lIns="91943" tIns="45971" rIns="0" bIns="45971" anchor="ctr"/>
          <a:lstStyle/>
          <a:p>
            <a:pPr algn="r" defTabSz="919163"/>
            <a:fld id="{B533070F-DCD6-4E26-807B-6A3A07A3C129}" type="slidenum">
              <a:rPr lang="en-US" altLang="ko-KR" sz="1200"/>
              <a:pPr algn="r" defTabSz="919163"/>
              <a:t>4</a:t>
            </a:fld>
            <a:endParaRPr lang="en-US" altLang="ko-KR" sz="1200" dirty="0"/>
          </a:p>
        </p:txBody>
      </p:sp>
      <p:sp>
        <p:nvSpPr>
          <p:cNvPr id="521220" name="Rectangle 2"/>
          <p:cNvSpPr>
            <a:spLocks noGrp="1" noRot="1" noChangeAspect="1" noChangeArrowheads="1" noTextEdit="1"/>
          </p:cNvSpPr>
          <p:nvPr>
            <p:ph type="sldImg"/>
          </p:nvPr>
        </p:nvSpPr>
        <p:spPr>
          <a:xfrm>
            <a:off x="920750" y="744538"/>
            <a:ext cx="4960938" cy="3721100"/>
          </a:xfrm>
          <a:ln/>
        </p:spPr>
      </p:sp>
      <p:sp>
        <p:nvSpPr>
          <p:cNvPr id="521221" name="Rectangle 3"/>
          <p:cNvSpPr>
            <a:spLocks noGrp="1" noChangeArrowheads="1"/>
          </p:cNvSpPr>
          <p:nvPr>
            <p:ph type="body" idx="1"/>
          </p:nvPr>
        </p:nvSpPr>
        <p:spPr>
          <a:xfrm>
            <a:off x="679450" y="4713288"/>
            <a:ext cx="5435600" cy="330200"/>
          </a:xfrm>
        </p:spPr>
        <p:txBody>
          <a:bodyPr lIns="0" tIns="0" rIns="0" bIns="36198"/>
          <a:lstStyle/>
          <a:p>
            <a:endParaRPr lang="ko-KR" altLang="ko-K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B6F4F1E-51E2-4873-AD3E-B157AEBDCD65}" type="slidenum">
              <a:rPr lang="en-US" altLang="ko-KR"/>
              <a:pPr/>
              <a:t>5</a:t>
            </a:fld>
            <a:endParaRPr lang="en-US" altLang="ko-KR" dirty="0"/>
          </a:p>
        </p:txBody>
      </p:sp>
      <p:sp>
        <p:nvSpPr>
          <p:cNvPr id="519170" name="Rectangle 7"/>
          <p:cNvSpPr txBox="1">
            <a:spLocks noGrp="1" noChangeArrowheads="1"/>
          </p:cNvSpPr>
          <p:nvPr/>
        </p:nvSpPr>
        <p:spPr bwMode="auto">
          <a:xfrm>
            <a:off x="3848100" y="9228138"/>
            <a:ext cx="2470150" cy="163512"/>
          </a:xfrm>
          <a:prstGeom prst="rect">
            <a:avLst/>
          </a:prstGeom>
          <a:noFill/>
          <a:ln w="9525">
            <a:noFill/>
            <a:miter lim="800000"/>
            <a:headEnd/>
            <a:tailEnd/>
          </a:ln>
        </p:spPr>
        <p:txBody>
          <a:bodyPr lIns="91943" tIns="45971" rIns="0" bIns="45971" anchor="ctr"/>
          <a:lstStyle/>
          <a:p>
            <a:pPr algn="r" defTabSz="919163"/>
            <a:fld id="{2F6513BD-6456-4343-B060-52A6D177B02F}" type="slidenum">
              <a:rPr lang="en-US" altLang="ko-KR" sz="1200"/>
              <a:pPr algn="r" defTabSz="919163"/>
              <a:t>5</a:t>
            </a:fld>
            <a:endParaRPr lang="en-US" altLang="ko-KR" sz="1200" dirty="0"/>
          </a:p>
        </p:txBody>
      </p:sp>
      <p:sp>
        <p:nvSpPr>
          <p:cNvPr id="519171" name="Rectangle 7"/>
          <p:cNvSpPr txBox="1">
            <a:spLocks noGrp="1" noChangeArrowheads="1"/>
          </p:cNvSpPr>
          <p:nvPr/>
        </p:nvSpPr>
        <p:spPr bwMode="auto">
          <a:xfrm>
            <a:off x="3848100" y="9228138"/>
            <a:ext cx="2470150" cy="163512"/>
          </a:xfrm>
          <a:prstGeom prst="rect">
            <a:avLst/>
          </a:prstGeom>
          <a:noFill/>
          <a:ln w="9525">
            <a:noFill/>
            <a:miter lim="800000"/>
            <a:headEnd/>
            <a:tailEnd/>
          </a:ln>
        </p:spPr>
        <p:txBody>
          <a:bodyPr lIns="91943" tIns="45971" rIns="0" bIns="45971" anchor="ctr"/>
          <a:lstStyle/>
          <a:p>
            <a:pPr algn="r" defTabSz="919163"/>
            <a:fld id="{A3F95F5C-9670-4D3E-A7ED-B5E38442D80B}" type="slidenum">
              <a:rPr lang="en-US" altLang="ko-KR" sz="1200"/>
              <a:pPr algn="r" defTabSz="919163"/>
              <a:t>5</a:t>
            </a:fld>
            <a:endParaRPr lang="en-US" altLang="ko-KR" sz="1200" dirty="0"/>
          </a:p>
        </p:txBody>
      </p:sp>
      <p:sp>
        <p:nvSpPr>
          <p:cNvPr id="519172" name="Rectangle 2"/>
          <p:cNvSpPr>
            <a:spLocks noGrp="1" noRot="1" noChangeAspect="1" noChangeArrowheads="1" noTextEdit="1"/>
          </p:cNvSpPr>
          <p:nvPr>
            <p:ph type="sldImg"/>
          </p:nvPr>
        </p:nvSpPr>
        <p:spPr>
          <a:xfrm>
            <a:off x="920750" y="744538"/>
            <a:ext cx="4960938" cy="3721100"/>
          </a:xfrm>
          <a:ln/>
        </p:spPr>
      </p:sp>
      <p:sp>
        <p:nvSpPr>
          <p:cNvPr id="519173" name="Rectangle 3"/>
          <p:cNvSpPr>
            <a:spLocks noGrp="1" noChangeArrowheads="1"/>
          </p:cNvSpPr>
          <p:nvPr>
            <p:ph type="body" idx="1"/>
          </p:nvPr>
        </p:nvSpPr>
        <p:spPr>
          <a:xfrm>
            <a:off x="679450" y="4713288"/>
            <a:ext cx="5435600" cy="330200"/>
          </a:xfrm>
        </p:spPr>
        <p:txBody>
          <a:bodyPr lIns="0" tIns="0" rIns="0" bIns="36198"/>
          <a:lstStyle/>
          <a:p>
            <a:endParaRPr lang="ko-KR" altLang="ko-K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B6F4F1E-51E2-4873-AD3E-B157AEBDCD65}" type="slidenum">
              <a:rPr lang="en-US" altLang="ko-KR"/>
              <a:pPr/>
              <a:t>6</a:t>
            </a:fld>
            <a:endParaRPr lang="en-US" altLang="ko-KR" dirty="0"/>
          </a:p>
        </p:txBody>
      </p:sp>
      <p:sp>
        <p:nvSpPr>
          <p:cNvPr id="519170" name="Rectangle 7"/>
          <p:cNvSpPr txBox="1">
            <a:spLocks noGrp="1" noChangeArrowheads="1"/>
          </p:cNvSpPr>
          <p:nvPr/>
        </p:nvSpPr>
        <p:spPr bwMode="auto">
          <a:xfrm>
            <a:off x="3848100" y="9228138"/>
            <a:ext cx="2470150" cy="163512"/>
          </a:xfrm>
          <a:prstGeom prst="rect">
            <a:avLst/>
          </a:prstGeom>
          <a:noFill/>
          <a:ln w="9525">
            <a:noFill/>
            <a:miter lim="800000"/>
            <a:headEnd/>
            <a:tailEnd/>
          </a:ln>
        </p:spPr>
        <p:txBody>
          <a:bodyPr lIns="91943" tIns="45971" rIns="0" bIns="45971" anchor="ctr"/>
          <a:lstStyle/>
          <a:p>
            <a:pPr algn="r" defTabSz="919163"/>
            <a:fld id="{2F6513BD-6456-4343-B060-52A6D177B02F}" type="slidenum">
              <a:rPr lang="en-US" altLang="ko-KR" sz="1200"/>
              <a:pPr algn="r" defTabSz="919163"/>
              <a:t>6</a:t>
            </a:fld>
            <a:endParaRPr lang="en-US" altLang="ko-KR" sz="1200" dirty="0"/>
          </a:p>
        </p:txBody>
      </p:sp>
      <p:sp>
        <p:nvSpPr>
          <p:cNvPr id="519171" name="Rectangle 7"/>
          <p:cNvSpPr txBox="1">
            <a:spLocks noGrp="1" noChangeArrowheads="1"/>
          </p:cNvSpPr>
          <p:nvPr/>
        </p:nvSpPr>
        <p:spPr bwMode="auto">
          <a:xfrm>
            <a:off x="3848100" y="9228138"/>
            <a:ext cx="2470150" cy="163512"/>
          </a:xfrm>
          <a:prstGeom prst="rect">
            <a:avLst/>
          </a:prstGeom>
          <a:noFill/>
          <a:ln w="9525">
            <a:noFill/>
            <a:miter lim="800000"/>
            <a:headEnd/>
            <a:tailEnd/>
          </a:ln>
        </p:spPr>
        <p:txBody>
          <a:bodyPr lIns="91943" tIns="45971" rIns="0" bIns="45971" anchor="ctr"/>
          <a:lstStyle/>
          <a:p>
            <a:pPr algn="r" defTabSz="919163"/>
            <a:fld id="{A3F95F5C-9670-4D3E-A7ED-B5E38442D80B}" type="slidenum">
              <a:rPr lang="en-US" altLang="ko-KR" sz="1200"/>
              <a:pPr algn="r" defTabSz="919163"/>
              <a:t>6</a:t>
            </a:fld>
            <a:endParaRPr lang="en-US" altLang="ko-KR" sz="1200" dirty="0"/>
          </a:p>
        </p:txBody>
      </p:sp>
      <p:sp>
        <p:nvSpPr>
          <p:cNvPr id="519172" name="Rectangle 2"/>
          <p:cNvSpPr>
            <a:spLocks noGrp="1" noRot="1" noChangeAspect="1" noChangeArrowheads="1" noTextEdit="1"/>
          </p:cNvSpPr>
          <p:nvPr>
            <p:ph type="sldImg"/>
          </p:nvPr>
        </p:nvSpPr>
        <p:spPr>
          <a:xfrm>
            <a:off x="920750" y="744538"/>
            <a:ext cx="4960938" cy="3721100"/>
          </a:xfrm>
          <a:ln/>
        </p:spPr>
      </p:sp>
      <p:sp>
        <p:nvSpPr>
          <p:cNvPr id="519173" name="Rectangle 3"/>
          <p:cNvSpPr>
            <a:spLocks noGrp="1" noChangeArrowheads="1"/>
          </p:cNvSpPr>
          <p:nvPr>
            <p:ph type="body" idx="1"/>
          </p:nvPr>
        </p:nvSpPr>
        <p:spPr>
          <a:xfrm>
            <a:off x="679450" y="4713288"/>
            <a:ext cx="5435600" cy="330200"/>
          </a:xfrm>
        </p:spPr>
        <p:txBody>
          <a:bodyPr lIns="0" tIns="0" rIns="0" bIns="36198"/>
          <a:lstStyle/>
          <a:p>
            <a:endParaRPr lang="ko-KR" altLang="ko-K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4366B140-72DD-4244-A096-60E32709130C}" type="slidenum">
              <a:rPr lang="en-US" altLang="ko-KR"/>
              <a:pPr/>
              <a:t>8</a:t>
            </a:fld>
            <a:endParaRPr lang="en-US" altLang="ko-KR" dirty="0"/>
          </a:p>
        </p:txBody>
      </p:sp>
      <p:sp>
        <p:nvSpPr>
          <p:cNvPr id="523266" name="Rectangle 7"/>
          <p:cNvSpPr txBox="1">
            <a:spLocks noGrp="1" noChangeArrowheads="1"/>
          </p:cNvSpPr>
          <p:nvPr/>
        </p:nvSpPr>
        <p:spPr bwMode="auto">
          <a:xfrm>
            <a:off x="3848100" y="9228138"/>
            <a:ext cx="2470150" cy="163512"/>
          </a:xfrm>
          <a:prstGeom prst="rect">
            <a:avLst/>
          </a:prstGeom>
          <a:noFill/>
          <a:ln w="9525">
            <a:noFill/>
            <a:miter lim="800000"/>
            <a:headEnd/>
            <a:tailEnd/>
          </a:ln>
        </p:spPr>
        <p:txBody>
          <a:bodyPr lIns="91943" tIns="45971" rIns="0" bIns="45971" anchor="ctr"/>
          <a:lstStyle/>
          <a:p>
            <a:pPr algn="r" defTabSz="919163"/>
            <a:fld id="{A2FFD62C-2490-4907-813F-60BD0A835742}" type="slidenum">
              <a:rPr lang="en-US" altLang="ko-KR" sz="1200"/>
              <a:pPr algn="r" defTabSz="919163"/>
              <a:t>8</a:t>
            </a:fld>
            <a:endParaRPr lang="en-US" altLang="ko-KR" sz="1200" dirty="0"/>
          </a:p>
        </p:txBody>
      </p:sp>
      <p:sp>
        <p:nvSpPr>
          <p:cNvPr id="523267" name="Rectangle 7"/>
          <p:cNvSpPr txBox="1">
            <a:spLocks noGrp="1" noChangeArrowheads="1"/>
          </p:cNvSpPr>
          <p:nvPr/>
        </p:nvSpPr>
        <p:spPr bwMode="auto">
          <a:xfrm>
            <a:off x="3848100" y="9228138"/>
            <a:ext cx="2470150" cy="163512"/>
          </a:xfrm>
          <a:prstGeom prst="rect">
            <a:avLst/>
          </a:prstGeom>
          <a:noFill/>
          <a:ln w="9525">
            <a:noFill/>
            <a:miter lim="800000"/>
            <a:headEnd/>
            <a:tailEnd/>
          </a:ln>
        </p:spPr>
        <p:txBody>
          <a:bodyPr lIns="91943" tIns="45971" rIns="0" bIns="45971" anchor="ctr"/>
          <a:lstStyle/>
          <a:p>
            <a:pPr algn="r" defTabSz="919163"/>
            <a:fld id="{92F1EB62-323F-4310-A002-A6805101AB69}" type="slidenum">
              <a:rPr lang="en-US" altLang="ko-KR" sz="1200"/>
              <a:pPr algn="r" defTabSz="919163"/>
              <a:t>8</a:t>
            </a:fld>
            <a:endParaRPr lang="en-US" altLang="ko-KR" sz="1200" dirty="0"/>
          </a:p>
        </p:txBody>
      </p:sp>
      <p:sp>
        <p:nvSpPr>
          <p:cNvPr id="523268" name="Rectangle 2"/>
          <p:cNvSpPr>
            <a:spLocks noGrp="1" noRot="1" noChangeAspect="1" noChangeArrowheads="1" noTextEdit="1"/>
          </p:cNvSpPr>
          <p:nvPr>
            <p:ph type="sldImg"/>
          </p:nvPr>
        </p:nvSpPr>
        <p:spPr>
          <a:xfrm>
            <a:off x="920750" y="744538"/>
            <a:ext cx="4960938" cy="3721100"/>
          </a:xfrm>
          <a:ln/>
        </p:spPr>
      </p:sp>
      <p:sp>
        <p:nvSpPr>
          <p:cNvPr id="523269" name="Rectangle 3"/>
          <p:cNvSpPr>
            <a:spLocks noGrp="1" noChangeArrowheads="1"/>
          </p:cNvSpPr>
          <p:nvPr>
            <p:ph type="body" idx="1"/>
          </p:nvPr>
        </p:nvSpPr>
        <p:spPr>
          <a:xfrm>
            <a:off x="679450" y="4713288"/>
            <a:ext cx="5435600" cy="330200"/>
          </a:xfrm>
        </p:spPr>
        <p:txBody>
          <a:bodyPr lIns="0" tIns="0" rIns="0" bIns="36198"/>
          <a:lstStyle/>
          <a:p>
            <a:endParaRPr lang="ko-KR" altLang="ko-K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1CF96441-9311-4F34-A702-FFC4942DCCEA}" type="slidenum">
              <a:rPr lang="en-US" altLang="ko-KR"/>
              <a:pPr/>
              <a:t>9</a:t>
            </a:fld>
            <a:endParaRPr lang="en-US" altLang="ko-KR" dirty="0"/>
          </a:p>
        </p:txBody>
      </p:sp>
      <p:sp>
        <p:nvSpPr>
          <p:cNvPr id="525314" name="Rectangle 7"/>
          <p:cNvSpPr txBox="1">
            <a:spLocks noGrp="1" noChangeArrowheads="1"/>
          </p:cNvSpPr>
          <p:nvPr/>
        </p:nvSpPr>
        <p:spPr bwMode="auto">
          <a:xfrm>
            <a:off x="3848100" y="9228138"/>
            <a:ext cx="2470150" cy="163512"/>
          </a:xfrm>
          <a:prstGeom prst="rect">
            <a:avLst/>
          </a:prstGeom>
          <a:noFill/>
          <a:ln w="9525">
            <a:noFill/>
            <a:miter lim="800000"/>
            <a:headEnd/>
            <a:tailEnd/>
          </a:ln>
        </p:spPr>
        <p:txBody>
          <a:bodyPr lIns="91943" tIns="45971" rIns="0" bIns="45971" anchor="ctr"/>
          <a:lstStyle/>
          <a:p>
            <a:pPr algn="r" defTabSz="919163"/>
            <a:fld id="{4C60A72D-CA14-47CA-81B6-F51D3863B199}" type="slidenum">
              <a:rPr lang="en-US" altLang="ko-KR" sz="1200"/>
              <a:pPr algn="r" defTabSz="919163"/>
              <a:t>9</a:t>
            </a:fld>
            <a:endParaRPr lang="en-US" altLang="ko-KR" sz="1200" dirty="0"/>
          </a:p>
        </p:txBody>
      </p:sp>
      <p:sp>
        <p:nvSpPr>
          <p:cNvPr id="525315" name="Rectangle 7"/>
          <p:cNvSpPr txBox="1">
            <a:spLocks noGrp="1" noChangeArrowheads="1"/>
          </p:cNvSpPr>
          <p:nvPr/>
        </p:nvSpPr>
        <p:spPr bwMode="auto">
          <a:xfrm>
            <a:off x="3848100" y="9228138"/>
            <a:ext cx="2470150" cy="163512"/>
          </a:xfrm>
          <a:prstGeom prst="rect">
            <a:avLst/>
          </a:prstGeom>
          <a:noFill/>
          <a:ln w="9525">
            <a:noFill/>
            <a:miter lim="800000"/>
            <a:headEnd/>
            <a:tailEnd/>
          </a:ln>
        </p:spPr>
        <p:txBody>
          <a:bodyPr lIns="91943" tIns="45971" rIns="0" bIns="45971" anchor="ctr"/>
          <a:lstStyle/>
          <a:p>
            <a:pPr algn="r" defTabSz="919163"/>
            <a:fld id="{ABB3D089-0436-4DE2-BC63-EDE67C4E546C}" type="slidenum">
              <a:rPr lang="en-US" altLang="ko-KR" sz="1200"/>
              <a:pPr algn="r" defTabSz="919163"/>
              <a:t>9</a:t>
            </a:fld>
            <a:endParaRPr lang="en-US" altLang="ko-KR" sz="1200" dirty="0"/>
          </a:p>
        </p:txBody>
      </p:sp>
      <p:sp>
        <p:nvSpPr>
          <p:cNvPr id="525316" name="Rectangle 2"/>
          <p:cNvSpPr>
            <a:spLocks noGrp="1" noRot="1" noChangeAspect="1" noChangeArrowheads="1" noTextEdit="1"/>
          </p:cNvSpPr>
          <p:nvPr>
            <p:ph type="sldImg"/>
          </p:nvPr>
        </p:nvSpPr>
        <p:spPr>
          <a:xfrm>
            <a:off x="920750" y="744538"/>
            <a:ext cx="4960938" cy="3721100"/>
          </a:xfrm>
          <a:ln/>
        </p:spPr>
      </p:sp>
      <p:sp>
        <p:nvSpPr>
          <p:cNvPr id="525317" name="Rectangle 3"/>
          <p:cNvSpPr>
            <a:spLocks noGrp="1" noChangeArrowheads="1"/>
          </p:cNvSpPr>
          <p:nvPr>
            <p:ph type="body" idx="1"/>
          </p:nvPr>
        </p:nvSpPr>
        <p:spPr>
          <a:xfrm>
            <a:off x="679450" y="4713288"/>
            <a:ext cx="5435600" cy="330200"/>
          </a:xfrm>
        </p:spPr>
        <p:txBody>
          <a:bodyPr lIns="0" tIns="0" rIns="0" bIns="36198"/>
          <a:lstStyle/>
          <a:p>
            <a:endParaRPr lang="ko-KR" altLang="ko-K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8BD7FFFF-837F-4F52-8CA4-39304BEE96C0}" type="slidenum">
              <a:rPr lang="en-US" altLang="ko-KR"/>
              <a:pPr/>
              <a:t>10</a:t>
            </a:fld>
            <a:endParaRPr lang="en-US" altLang="ko-KR" dirty="0"/>
          </a:p>
        </p:txBody>
      </p:sp>
      <p:sp>
        <p:nvSpPr>
          <p:cNvPr id="529410" name="Rectangle 7"/>
          <p:cNvSpPr txBox="1">
            <a:spLocks noGrp="1" noChangeArrowheads="1"/>
          </p:cNvSpPr>
          <p:nvPr/>
        </p:nvSpPr>
        <p:spPr bwMode="auto">
          <a:xfrm>
            <a:off x="3848100" y="9228138"/>
            <a:ext cx="2470150" cy="163512"/>
          </a:xfrm>
          <a:prstGeom prst="rect">
            <a:avLst/>
          </a:prstGeom>
          <a:noFill/>
          <a:ln w="9525">
            <a:noFill/>
            <a:miter lim="800000"/>
            <a:headEnd/>
            <a:tailEnd/>
          </a:ln>
        </p:spPr>
        <p:txBody>
          <a:bodyPr lIns="91943" tIns="45971" rIns="0" bIns="45971" anchor="ctr"/>
          <a:lstStyle/>
          <a:p>
            <a:pPr algn="r" defTabSz="919163"/>
            <a:fld id="{2E625B65-145B-434E-88ED-418238044402}" type="slidenum">
              <a:rPr lang="en-US" altLang="ko-KR" sz="1200"/>
              <a:pPr algn="r" defTabSz="919163"/>
              <a:t>10</a:t>
            </a:fld>
            <a:endParaRPr lang="en-US" altLang="ko-KR" sz="1200" dirty="0"/>
          </a:p>
        </p:txBody>
      </p:sp>
      <p:sp>
        <p:nvSpPr>
          <p:cNvPr id="529411" name="Rectangle 7"/>
          <p:cNvSpPr txBox="1">
            <a:spLocks noGrp="1" noChangeArrowheads="1"/>
          </p:cNvSpPr>
          <p:nvPr/>
        </p:nvSpPr>
        <p:spPr bwMode="auto">
          <a:xfrm>
            <a:off x="3848100" y="9228138"/>
            <a:ext cx="2470150" cy="163512"/>
          </a:xfrm>
          <a:prstGeom prst="rect">
            <a:avLst/>
          </a:prstGeom>
          <a:noFill/>
          <a:ln w="9525">
            <a:noFill/>
            <a:miter lim="800000"/>
            <a:headEnd/>
            <a:tailEnd/>
          </a:ln>
        </p:spPr>
        <p:txBody>
          <a:bodyPr lIns="91943" tIns="45971" rIns="0" bIns="45971" anchor="ctr"/>
          <a:lstStyle/>
          <a:p>
            <a:pPr algn="r" defTabSz="919163"/>
            <a:fld id="{5588B068-C2D4-4189-B4D5-6140BC9FB799}" type="slidenum">
              <a:rPr lang="en-US" altLang="ko-KR" sz="1200"/>
              <a:pPr algn="r" defTabSz="919163"/>
              <a:t>10</a:t>
            </a:fld>
            <a:endParaRPr lang="en-US" altLang="ko-KR" sz="1200" dirty="0"/>
          </a:p>
        </p:txBody>
      </p:sp>
      <p:sp>
        <p:nvSpPr>
          <p:cNvPr id="529412" name="Rectangle 2"/>
          <p:cNvSpPr>
            <a:spLocks noGrp="1" noRot="1" noChangeAspect="1" noChangeArrowheads="1" noTextEdit="1"/>
          </p:cNvSpPr>
          <p:nvPr>
            <p:ph type="sldImg"/>
          </p:nvPr>
        </p:nvSpPr>
        <p:spPr>
          <a:xfrm>
            <a:off x="920750" y="744538"/>
            <a:ext cx="4960938" cy="3721100"/>
          </a:xfrm>
          <a:ln/>
        </p:spPr>
      </p:sp>
      <p:sp>
        <p:nvSpPr>
          <p:cNvPr id="529413" name="Rectangle 3"/>
          <p:cNvSpPr>
            <a:spLocks noGrp="1" noChangeArrowheads="1"/>
          </p:cNvSpPr>
          <p:nvPr>
            <p:ph type="body" idx="1"/>
          </p:nvPr>
        </p:nvSpPr>
        <p:spPr>
          <a:xfrm>
            <a:off x="679450" y="4713288"/>
            <a:ext cx="5435600" cy="330200"/>
          </a:xfrm>
        </p:spPr>
        <p:txBody>
          <a:bodyPr lIns="0" tIns="0" rIns="0" bIns="36198"/>
          <a:lstStyle/>
          <a:p>
            <a:endParaRPr lang="ko-KR" altLang="ko-K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B11E1E02-8580-453D-9804-BF9226D49B0D}" type="slidenum">
              <a:rPr lang="en-US" altLang="ko-KR"/>
              <a:pPr/>
              <a:t>11</a:t>
            </a:fld>
            <a:endParaRPr lang="en-US" altLang="ko-KR" dirty="0"/>
          </a:p>
        </p:txBody>
      </p:sp>
      <p:sp>
        <p:nvSpPr>
          <p:cNvPr id="531458" name="Rectangle 7"/>
          <p:cNvSpPr txBox="1">
            <a:spLocks noGrp="1" noChangeArrowheads="1"/>
          </p:cNvSpPr>
          <p:nvPr/>
        </p:nvSpPr>
        <p:spPr bwMode="auto">
          <a:xfrm>
            <a:off x="3848100" y="9228138"/>
            <a:ext cx="2470150" cy="163512"/>
          </a:xfrm>
          <a:prstGeom prst="rect">
            <a:avLst/>
          </a:prstGeom>
          <a:noFill/>
          <a:ln w="9525">
            <a:noFill/>
            <a:miter lim="800000"/>
            <a:headEnd/>
            <a:tailEnd/>
          </a:ln>
        </p:spPr>
        <p:txBody>
          <a:bodyPr lIns="91943" tIns="45971" rIns="0" bIns="45971" anchor="ctr"/>
          <a:lstStyle/>
          <a:p>
            <a:pPr algn="r" defTabSz="919163"/>
            <a:fld id="{3C54C9D4-9F53-4D5D-862C-C806C7B72965}" type="slidenum">
              <a:rPr lang="en-US" altLang="ko-KR" sz="1200"/>
              <a:pPr algn="r" defTabSz="919163"/>
              <a:t>11</a:t>
            </a:fld>
            <a:endParaRPr lang="en-US" altLang="ko-KR" sz="1200" dirty="0"/>
          </a:p>
        </p:txBody>
      </p:sp>
      <p:sp>
        <p:nvSpPr>
          <p:cNvPr id="531459" name="Rectangle 7"/>
          <p:cNvSpPr txBox="1">
            <a:spLocks noGrp="1" noChangeArrowheads="1"/>
          </p:cNvSpPr>
          <p:nvPr/>
        </p:nvSpPr>
        <p:spPr bwMode="auto">
          <a:xfrm>
            <a:off x="3848100" y="9228138"/>
            <a:ext cx="2470150" cy="163512"/>
          </a:xfrm>
          <a:prstGeom prst="rect">
            <a:avLst/>
          </a:prstGeom>
          <a:noFill/>
          <a:ln w="9525">
            <a:noFill/>
            <a:miter lim="800000"/>
            <a:headEnd/>
            <a:tailEnd/>
          </a:ln>
        </p:spPr>
        <p:txBody>
          <a:bodyPr lIns="91943" tIns="45971" rIns="0" bIns="45971" anchor="ctr"/>
          <a:lstStyle/>
          <a:p>
            <a:pPr algn="r" defTabSz="919163"/>
            <a:fld id="{9C991EF6-F013-4280-A96D-DCB41FD41DD9}" type="slidenum">
              <a:rPr lang="en-US" altLang="ko-KR" sz="1200"/>
              <a:pPr algn="r" defTabSz="919163"/>
              <a:t>11</a:t>
            </a:fld>
            <a:endParaRPr lang="en-US" altLang="ko-KR" sz="1200" dirty="0"/>
          </a:p>
        </p:txBody>
      </p:sp>
      <p:sp>
        <p:nvSpPr>
          <p:cNvPr id="531460" name="Rectangle 2"/>
          <p:cNvSpPr>
            <a:spLocks noGrp="1" noRot="1" noChangeAspect="1" noChangeArrowheads="1" noTextEdit="1"/>
          </p:cNvSpPr>
          <p:nvPr>
            <p:ph type="sldImg"/>
          </p:nvPr>
        </p:nvSpPr>
        <p:spPr>
          <a:xfrm>
            <a:off x="920750" y="744538"/>
            <a:ext cx="4960938" cy="3721100"/>
          </a:xfrm>
          <a:ln/>
        </p:spPr>
      </p:sp>
      <p:sp>
        <p:nvSpPr>
          <p:cNvPr id="531461" name="Rectangle 3"/>
          <p:cNvSpPr>
            <a:spLocks noGrp="1" noChangeArrowheads="1"/>
          </p:cNvSpPr>
          <p:nvPr>
            <p:ph type="body" idx="1"/>
          </p:nvPr>
        </p:nvSpPr>
        <p:spPr>
          <a:xfrm>
            <a:off x="679450" y="4713288"/>
            <a:ext cx="5435600" cy="330200"/>
          </a:xfrm>
        </p:spPr>
        <p:txBody>
          <a:bodyPr lIns="0" tIns="0" rIns="0" bIns="36198"/>
          <a:lstStyle/>
          <a:p>
            <a:endParaRPr lang="ko-KR" altLang="ko-K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pic>
        <p:nvPicPr>
          <p:cNvPr id="19513" name="Picture 57" descr="PT contents(C)최종 copy"/>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459" name="Rectangle 3"/>
          <p:cNvSpPr>
            <a:spLocks noGrp="1" noChangeArrowheads="1"/>
          </p:cNvSpPr>
          <p:nvPr>
            <p:ph type="ctrTitle"/>
          </p:nvPr>
        </p:nvSpPr>
        <p:spPr>
          <a:xfrm>
            <a:off x="639763" y="1462088"/>
            <a:ext cx="8242300" cy="755650"/>
          </a:xfrm>
          <a:ln w="3175"/>
        </p:spPr>
        <p:txBody>
          <a:bodyPr wrap="none" tIns="45720" bIns="0" anchor="ctr"/>
          <a:lstStyle>
            <a:lvl1pPr>
              <a:lnSpc>
                <a:spcPct val="100000"/>
              </a:lnSpc>
              <a:defRPr sz="3200">
                <a:solidFill>
                  <a:srgbClr val="18476D"/>
                </a:solidFill>
              </a:defRPr>
            </a:lvl1pPr>
          </a:lstStyle>
          <a:p>
            <a:r>
              <a:rPr lang="ko-KR" altLang="en-US"/>
              <a:t>마스터 제목 스타일 편집</a:t>
            </a:r>
          </a:p>
        </p:txBody>
      </p:sp>
      <p:sp>
        <p:nvSpPr>
          <p:cNvPr id="19460" name="Rectangle 4"/>
          <p:cNvSpPr>
            <a:spLocks noGrp="1" noChangeArrowheads="1"/>
          </p:cNvSpPr>
          <p:nvPr>
            <p:ph type="subTitle" idx="1"/>
          </p:nvPr>
        </p:nvSpPr>
        <p:spPr>
          <a:xfrm>
            <a:off x="1774825" y="2370138"/>
            <a:ext cx="7107238" cy="377825"/>
          </a:xfrm>
          <a:ln w="3175"/>
        </p:spPr>
        <p:txBody>
          <a:bodyPr lIns="91440" tIns="45720" rIns="91440" bIns="45720"/>
          <a:lstStyle>
            <a:lvl1pPr marL="265113" indent="-265113" algn="l" latinLnBrk="1">
              <a:lnSpc>
                <a:spcPct val="125000"/>
              </a:lnSpc>
              <a:spcAft>
                <a:spcPct val="40000"/>
              </a:spcAft>
              <a:buClr>
                <a:srgbClr val="969696"/>
              </a:buClr>
              <a:buFontTx/>
              <a:buChar char="•"/>
              <a:defRPr sz="1800">
                <a:solidFill>
                  <a:srgbClr val="292929"/>
                </a:solidFill>
              </a:defRPr>
            </a:lvl1pPr>
          </a:lstStyle>
          <a:p>
            <a:r>
              <a:rPr lang="ko-KR" altLang="en-US"/>
              <a:t>마스터 부제목 스타일 편집</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773863" y="58738"/>
            <a:ext cx="2195512" cy="1025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187325" y="58738"/>
            <a:ext cx="6434138" cy="1025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187325" y="782638"/>
            <a:ext cx="4314825" cy="30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54550" y="782638"/>
            <a:ext cx="4314825" cy="30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 name="Group 102"/>
          <p:cNvGrpSpPr>
            <a:grpSpLocks/>
          </p:cNvGrpSpPr>
          <p:nvPr userDrawn="1"/>
        </p:nvGrpSpPr>
        <p:grpSpPr bwMode="auto">
          <a:xfrm flipH="1" flipV="1">
            <a:off x="0" y="6403975"/>
            <a:ext cx="9144000" cy="454025"/>
            <a:chOff x="0" y="398"/>
            <a:chExt cx="5760" cy="286"/>
          </a:xfrm>
        </p:grpSpPr>
        <p:sp>
          <p:nvSpPr>
            <p:cNvPr id="1127" name="Rectangle 103"/>
            <p:cNvSpPr>
              <a:spLocks noChangeArrowheads="1"/>
            </p:cNvSpPr>
            <p:nvPr userDrawn="1"/>
          </p:nvSpPr>
          <p:spPr bwMode="auto">
            <a:xfrm>
              <a:off x="0" y="398"/>
              <a:ext cx="5760" cy="286"/>
            </a:xfrm>
            <a:prstGeom prst="rect">
              <a:avLst/>
            </a:prstGeom>
            <a:gradFill rotWithShape="1">
              <a:gsLst>
                <a:gs pos="0">
                  <a:srgbClr val="DDDDDD"/>
                </a:gs>
                <a:gs pos="100000">
                  <a:srgbClr val="DDDDDD">
                    <a:gamma/>
                    <a:tint val="0"/>
                    <a:invGamma/>
                  </a:srgbClr>
                </a:gs>
              </a:gsLst>
              <a:lin ang="5400000" scaled="1"/>
            </a:gradFill>
            <a:ln w="9525" algn="ctr">
              <a:noFill/>
              <a:miter lim="800000"/>
              <a:headEnd/>
              <a:tailEnd/>
            </a:ln>
            <a:effectLst/>
          </p:spPr>
          <p:txBody>
            <a:bodyPr wrap="none" anchor="ctr"/>
            <a:lstStyle/>
            <a:p>
              <a:endParaRPr lang="ko-KR" altLang="en-US" dirty="0"/>
            </a:p>
          </p:txBody>
        </p:sp>
        <p:sp>
          <p:nvSpPr>
            <p:cNvPr id="1128" name="Rectangle 104"/>
            <p:cNvSpPr>
              <a:spLocks noChangeArrowheads="1"/>
            </p:cNvSpPr>
            <p:nvPr userDrawn="1"/>
          </p:nvSpPr>
          <p:spPr bwMode="auto">
            <a:xfrm>
              <a:off x="0" y="470"/>
              <a:ext cx="5760" cy="23"/>
            </a:xfrm>
            <a:prstGeom prst="rect">
              <a:avLst/>
            </a:prstGeom>
            <a:solidFill>
              <a:srgbClr val="EAEAEA"/>
            </a:solidFill>
            <a:ln w="9525" algn="ctr">
              <a:noFill/>
              <a:miter lim="800000"/>
              <a:headEnd/>
              <a:tailEnd/>
            </a:ln>
            <a:effectLst/>
          </p:spPr>
          <p:txBody>
            <a:bodyPr wrap="none" anchor="ctr"/>
            <a:lstStyle/>
            <a:p>
              <a:endParaRPr lang="ko-KR" altLang="en-US" dirty="0"/>
            </a:p>
          </p:txBody>
        </p:sp>
      </p:grpSp>
      <p:sp>
        <p:nvSpPr>
          <p:cNvPr id="1130" name="Rectangle 106"/>
          <p:cNvSpPr>
            <a:spLocks noChangeArrowheads="1"/>
          </p:cNvSpPr>
          <p:nvPr userDrawn="1"/>
        </p:nvSpPr>
        <p:spPr bwMode="auto">
          <a:xfrm>
            <a:off x="0" y="6792913"/>
            <a:ext cx="9144000" cy="65087"/>
          </a:xfrm>
          <a:prstGeom prst="rect">
            <a:avLst/>
          </a:prstGeom>
          <a:gradFill rotWithShape="1">
            <a:gsLst>
              <a:gs pos="0">
                <a:srgbClr val="29496D">
                  <a:gamma/>
                  <a:tint val="76078"/>
                  <a:invGamma/>
                </a:srgbClr>
              </a:gs>
              <a:gs pos="100000">
                <a:srgbClr val="29496D"/>
              </a:gs>
            </a:gsLst>
            <a:lin ang="5400000" scaled="1"/>
          </a:gradFill>
          <a:ln w="28575" algn="ctr">
            <a:noFill/>
            <a:miter lim="800000"/>
            <a:headEnd/>
            <a:tailEnd/>
          </a:ln>
          <a:effectLst/>
        </p:spPr>
        <p:txBody>
          <a:bodyPr lIns="36000" tIns="36000" rIns="36000" bIns="36000" anchor="ctr"/>
          <a:lstStyle/>
          <a:p>
            <a:endParaRPr lang="ko-KR" altLang="en-US" dirty="0"/>
          </a:p>
        </p:txBody>
      </p:sp>
      <p:grpSp>
        <p:nvGrpSpPr>
          <p:cNvPr id="1125" name="Group 101"/>
          <p:cNvGrpSpPr>
            <a:grpSpLocks/>
          </p:cNvGrpSpPr>
          <p:nvPr userDrawn="1"/>
        </p:nvGrpSpPr>
        <p:grpSpPr bwMode="auto">
          <a:xfrm>
            <a:off x="0" y="631825"/>
            <a:ext cx="9144000" cy="454025"/>
            <a:chOff x="0" y="398"/>
            <a:chExt cx="5760" cy="286"/>
          </a:xfrm>
        </p:grpSpPr>
        <p:sp>
          <p:nvSpPr>
            <p:cNvPr id="1123" name="Rectangle 99"/>
            <p:cNvSpPr>
              <a:spLocks noChangeArrowheads="1"/>
            </p:cNvSpPr>
            <p:nvPr userDrawn="1"/>
          </p:nvSpPr>
          <p:spPr bwMode="auto">
            <a:xfrm>
              <a:off x="0" y="398"/>
              <a:ext cx="5760" cy="286"/>
            </a:xfrm>
            <a:prstGeom prst="rect">
              <a:avLst/>
            </a:prstGeom>
            <a:gradFill rotWithShape="1">
              <a:gsLst>
                <a:gs pos="0">
                  <a:srgbClr val="DDDDDD"/>
                </a:gs>
                <a:gs pos="100000">
                  <a:srgbClr val="DDDDDD">
                    <a:gamma/>
                    <a:tint val="0"/>
                    <a:invGamma/>
                  </a:srgbClr>
                </a:gs>
              </a:gsLst>
              <a:lin ang="5400000" scaled="1"/>
            </a:gradFill>
            <a:ln w="9525" algn="ctr">
              <a:noFill/>
              <a:miter lim="800000"/>
              <a:headEnd/>
              <a:tailEnd/>
            </a:ln>
            <a:effectLst/>
          </p:spPr>
          <p:txBody>
            <a:bodyPr wrap="none" anchor="ctr"/>
            <a:lstStyle/>
            <a:p>
              <a:endParaRPr lang="ko-KR" altLang="en-US" dirty="0"/>
            </a:p>
          </p:txBody>
        </p:sp>
        <p:sp>
          <p:nvSpPr>
            <p:cNvPr id="1124" name="Rectangle 100"/>
            <p:cNvSpPr>
              <a:spLocks noChangeArrowheads="1"/>
            </p:cNvSpPr>
            <p:nvPr userDrawn="1"/>
          </p:nvSpPr>
          <p:spPr bwMode="auto">
            <a:xfrm>
              <a:off x="0" y="470"/>
              <a:ext cx="5760" cy="23"/>
            </a:xfrm>
            <a:prstGeom prst="rect">
              <a:avLst/>
            </a:prstGeom>
            <a:solidFill>
              <a:srgbClr val="EAEAEA"/>
            </a:solidFill>
            <a:ln w="9525" algn="ctr">
              <a:noFill/>
              <a:miter lim="800000"/>
              <a:headEnd/>
              <a:tailEnd/>
            </a:ln>
            <a:effectLst/>
          </p:spPr>
          <p:txBody>
            <a:bodyPr wrap="none" anchor="ctr"/>
            <a:lstStyle/>
            <a:p>
              <a:endParaRPr lang="ko-KR" altLang="en-US" dirty="0"/>
            </a:p>
          </p:txBody>
        </p:sp>
      </p:grpSp>
      <p:sp>
        <p:nvSpPr>
          <p:cNvPr id="1122" name="Rectangle 98"/>
          <p:cNvSpPr>
            <a:spLocks noChangeArrowheads="1"/>
          </p:cNvSpPr>
          <p:nvPr userDrawn="1"/>
        </p:nvSpPr>
        <p:spPr bwMode="auto">
          <a:xfrm>
            <a:off x="0" y="0"/>
            <a:ext cx="9144000" cy="706438"/>
          </a:xfrm>
          <a:prstGeom prst="rect">
            <a:avLst/>
          </a:prstGeom>
          <a:gradFill rotWithShape="1">
            <a:gsLst>
              <a:gs pos="0">
                <a:srgbClr val="22598E">
                  <a:gamma/>
                  <a:shade val="76078"/>
                  <a:invGamma/>
                </a:srgbClr>
              </a:gs>
              <a:gs pos="100000">
                <a:srgbClr val="22598E"/>
              </a:gs>
            </a:gsLst>
            <a:lin ang="5400000" scaled="1"/>
          </a:gradFill>
          <a:ln w="9525" algn="ctr">
            <a:noFill/>
            <a:miter lim="800000"/>
            <a:headEnd/>
            <a:tailEnd/>
          </a:ln>
          <a:effectLst/>
        </p:spPr>
        <p:txBody>
          <a:bodyPr wrap="none" anchor="ctr"/>
          <a:lstStyle/>
          <a:p>
            <a:endParaRPr lang="ko-KR" altLang="en-US" dirty="0"/>
          </a:p>
        </p:txBody>
      </p:sp>
      <p:sp>
        <p:nvSpPr>
          <p:cNvPr id="1026" name="Rectangle 2"/>
          <p:cNvSpPr>
            <a:spLocks noGrp="1" noChangeArrowheads="1"/>
          </p:cNvSpPr>
          <p:nvPr>
            <p:ph type="title"/>
          </p:nvPr>
        </p:nvSpPr>
        <p:spPr bwMode="auto">
          <a:xfrm>
            <a:off x="187325" y="58738"/>
            <a:ext cx="8769350" cy="647700"/>
          </a:xfrm>
          <a:prstGeom prst="rect">
            <a:avLst/>
          </a:prstGeom>
          <a:noFill/>
          <a:ln w="9525" algn="ctr">
            <a:noFill/>
            <a:miter lim="800000"/>
            <a:headEnd/>
            <a:tailEnd/>
          </a:ln>
          <a:effectLst/>
        </p:spPr>
        <p:txBody>
          <a:bodyPr vert="horz" wrap="square" lIns="0" tIns="0" rIns="0" bIns="72000" numCol="1" anchor="b" anchorCtr="0" compatLnSpc="1">
            <a:prstTxWarp prst="textNoShape">
              <a:avLst/>
            </a:prstTxWarp>
          </a:bodyPr>
          <a:lstStyle/>
          <a:p>
            <a:pPr lvl="0"/>
            <a:r>
              <a:rPr lang="ko-KR" altLang="en-US" smtClean="0"/>
              <a:t>마스터 제목 스타일 편집</a:t>
            </a:r>
          </a:p>
        </p:txBody>
      </p:sp>
      <p:sp>
        <p:nvSpPr>
          <p:cNvPr id="1027" name="Rectangle 3"/>
          <p:cNvSpPr>
            <a:spLocks noGrp="1" noChangeArrowheads="1"/>
          </p:cNvSpPr>
          <p:nvPr>
            <p:ph type="body" idx="1"/>
          </p:nvPr>
        </p:nvSpPr>
        <p:spPr bwMode="auto">
          <a:xfrm>
            <a:off x="187325" y="782638"/>
            <a:ext cx="8782050" cy="301625"/>
          </a:xfrm>
          <a:prstGeom prst="rect">
            <a:avLst/>
          </a:prstGeom>
          <a:noFill/>
          <a:ln w="9525" algn="ctr">
            <a:noFill/>
            <a:miter lim="800000"/>
            <a:headEnd/>
            <a:tailEnd/>
          </a:ln>
          <a:effectLst/>
        </p:spPr>
        <p:txBody>
          <a:bodyPr vert="horz" wrap="square" lIns="0" tIns="0" rIns="43200" bIns="3600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pic>
        <p:nvPicPr>
          <p:cNvPr id="1035" name="Picture 11" descr="ci_02"/>
          <p:cNvPicPr>
            <a:picLocks noChangeAspect="1" noChangeArrowheads="1"/>
          </p:cNvPicPr>
          <p:nvPr userDrawn="1"/>
        </p:nvPicPr>
        <p:blipFill>
          <a:blip r:embed="rId13" cstate="print"/>
          <a:srcRect/>
          <a:stretch>
            <a:fillRect/>
          </a:stretch>
        </p:blipFill>
        <p:spPr bwMode="auto">
          <a:xfrm>
            <a:off x="8340725" y="6611938"/>
            <a:ext cx="625475" cy="138112"/>
          </a:xfrm>
          <a:prstGeom prst="rect">
            <a:avLst/>
          </a:prstGeom>
          <a:noFill/>
        </p:spPr>
      </p:pic>
      <p:sp>
        <p:nvSpPr>
          <p:cNvPr id="1131" name="Rectangle 107"/>
          <p:cNvSpPr>
            <a:spLocks noChangeArrowheads="1"/>
          </p:cNvSpPr>
          <p:nvPr userDrawn="1"/>
        </p:nvSpPr>
        <p:spPr bwMode="auto">
          <a:xfrm>
            <a:off x="4414838" y="6516688"/>
            <a:ext cx="314325" cy="328612"/>
          </a:xfrm>
          <a:prstGeom prst="rect">
            <a:avLst/>
          </a:prstGeom>
          <a:noFill/>
          <a:ln w="9525">
            <a:noFill/>
            <a:miter lim="800000"/>
            <a:headEnd/>
            <a:tailEnd/>
          </a:ln>
          <a:effectLst/>
        </p:spPr>
        <p:txBody>
          <a:bodyPr wrap="none" lIns="0" rIns="0" anchor="ctr"/>
          <a:lstStyle/>
          <a:p>
            <a:fld id="{593A1439-7116-4E7D-949B-6B1E8D36D41C}" type="slidenum">
              <a:rPr lang="en-US" altLang="ko-KR" sz="1200" b="1" smtClean="0">
                <a:solidFill>
                  <a:srgbClr val="18476D"/>
                </a:solidFill>
              </a:rPr>
              <a:pPr/>
              <a:t>‹#›</a:t>
            </a:fld>
            <a:endParaRPr lang="en-US" altLang="ko-KR" sz="800" dirty="0">
              <a:solidFill>
                <a:srgbClr val="292929"/>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latinLnBrk="1" hangingPunct="0">
        <a:lnSpc>
          <a:spcPct val="125000"/>
        </a:lnSpc>
        <a:spcBef>
          <a:spcPct val="0"/>
        </a:spcBef>
        <a:spcAft>
          <a:spcPct val="0"/>
        </a:spcAft>
        <a:defRPr kumimoji="1" sz="2800" b="1">
          <a:solidFill>
            <a:schemeClr val="bg1"/>
          </a:solidFill>
          <a:latin typeface="+mj-lt"/>
          <a:ea typeface="+mj-ea"/>
          <a:cs typeface="+mj-cs"/>
        </a:defRPr>
      </a:lvl1pPr>
      <a:lvl2pPr algn="l" rtl="0" eaLnBrk="0" fontAlgn="base" latinLnBrk="1" hangingPunct="0">
        <a:lnSpc>
          <a:spcPct val="125000"/>
        </a:lnSpc>
        <a:spcBef>
          <a:spcPct val="0"/>
        </a:spcBef>
        <a:spcAft>
          <a:spcPct val="0"/>
        </a:spcAft>
        <a:defRPr kumimoji="1" sz="2800" b="1">
          <a:solidFill>
            <a:schemeClr val="bg1"/>
          </a:solidFill>
          <a:latin typeface="맑은 고딕" pitchFamily="50" charset="-127"/>
          <a:ea typeface="맑은 고딕" pitchFamily="50" charset="-127"/>
        </a:defRPr>
      </a:lvl2pPr>
      <a:lvl3pPr algn="l" rtl="0" eaLnBrk="0" fontAlgn="base" latinLnBrk="1" hangingPunct="0">
        <a:lnSpc>
          <a:spcPct val="125000"/>
        </a:lnSpc>
        <a:spcBef>
          <a:spcPct val="0"/>
        </a:spcBef>
        <a:spcAft>
          <a:spcPct val="0"/>
        </a:spcAft>
        <a:defRPr kumimoji="1" sz="2800" b="1">
          <a:solidFill>
            <a:schemeClr val="bg1"/>
          </a:solidFill>
          <a:latin typeface="맑은 고딕" pitchFamily="50" charset="-127"/>
          <a:ea typeface="맑은 고딕" pitchFamily="50" charset="-127"/>
        </a:defRPr>
      </a:lvl3pPr>
      <a:lvl4pPr algn="l" rtl="0" eaLnBrk="0" fontAlgn="base" latinLnBrk="1" hangingPunct="0">
        <a:lnSpc>
          <a:spcPct val="125000"/>
        </a:lnSpc>
        <a:spcBef>
          <a:spcPct val="0"/>
        </a:spcBef>
        <a:spcAft>
          <a:spcPct val="0"/>
        </a:spcAft>
        <a:defRPr kumimoji="1" sz="2800" b="1">
          <a:solidFill>
            <a:schemeClr val="bg1"/>
          </a:solidFill>
          <a:latin typeface="맑은 고딕" pitchFamily="50" charset="-127"/>
          <a:ea typeface="맑은 고딕" pitchFamily="50" charset="-127"/>
        </a:defRPr>
      </a:lvl4pPr>
      <a:lvl5pPr algn="l" rtl="0" eaLnBrk="0" fontAlgn="base" latinLnBrk="1" hangingPunct="0">
        <a:lnSpc>
          <a:spcPct val="125000"/>
        </a:lnSpc>
        <a:spcBef>
          <a:spcPct val="0"/>
        </a:spcBef>
        <a:spcAft>
          <a:spcPct val="0"/>
        </a:spcAft>
        <a:defRPr kumimoji="1" sz="2800" b="1">
          <a:solidFill>
            <a:schemeClr val="bg1"/>
          </a:solidFill>
          <a:latin typeface="맑은 고딕" pitchFamily="50" charset="-127"/>
          <a:ea typeface="맑은 고딕" pitchFamily="50" charset="-127"/>
        </a:defRPr>
      </a:lvl5pPr>
      <a:lvl6pPr marL="457200" algn="l" rtl="0" eaLnBrk="0" fontAlgn="base" latinLnBrk="1" hangingPunct="0">
        <a:lnSpc>
          <a:spcPct val="125000"/>
        </a:lnSpc>
        <a:spcBef>
          <a:spcPct val="0"/>
        </a:spcBef>
        <a:spcAft>
          <a:spcPct val="0"/>
        </a:spcAft>
        <a:defRPr kumimoji="1" sz="2800" b="1">
          <a:solidFill>
            <a:schemeClr val="bg1"/>
          </a:solidFill>
          <a:latin typeface="맑은 고딕" pitchFamily="50" charset="-127"/>
          <a:ea typeface="맑은 고딕" pitchFamily="50" charset="-127"/>
        </a:defRPr>
      </a:lvl6pPr>
      <a:lvl7pPr marL="914400" algn="l" rtl="0" eaLnBrk="0" fontAlgn="base" latinLnBrk="1" hangingPunct="0">
        <a:lnSpc>
          <a:spcPct val="125000"/>
        </a:lnSpc>
        <a:spcBef>
          <a:spcPct val="0"/>
        </a:spcBef>
        <a:spcAft>
          <a:spcPct val="0"/>
        </a:spcAft>
        <a:defRPr kumimoji="1" sz="2800" b="1">
          <a:solidFill>
            <a:schemeClr val="bg1"/>
          </a:solidFill>
          <a:latin typeface="맑은 고딕" pitchFamily="50" charset="-127"/>
          <a:ea typeface="맑은 고딕" pitchFamily="50" charset="-127"/>
        </a:defRPr>
      </a:lvl7pPr>
      <a:lvl8pPr marL="1371600" algn="l" rtl="0" eaLnBrk="0" fontAlgn="base" latinLnBrk="1" hangingPunct="0">
        <a:lnSpc>
          <a:spcPct val="125000"/>
        </a:lnSpc>
        <a:spcBef>
          <a:spcPct val="0"/>
        </a:spcBef>
        <a:spcAft>
          <a:spcPct val="0"/>
        </a:spcAft>
        <a:defRPr kumimoji="1" sz="2800" b="1">
          <a:solidFill>
            <a:schemeClr val="bg1"/>
          </a:solidFill>
          <a:latin typeface="맑은 고딕" pitchFamily="50" charset="-127"/>
          <a:ea typeface="맑은 고딕" pitchFamily="50" charset="-127"/>
        </a:defRPr>
      </a:lvl8pPr>
      <a:lvl9pPr marL="1828800" algn="l" rtl="0" eaLnBrk="0" fontAlgn="base" latinLnBrk="1" hangingPunct="0">
        <a:lnSpc>
          <a:spcPct val="125000"/>
        </a:lnSpc>
        <a:spcBef>
          <a:spcPct val="0"/>
        </a:spcBef>
        <a:spcAft>
          <a:spcPct val="0"/>
        </a:spcAft>
        <a:defRPr kumimoji="1" sz="2800" b="1">
          <a:solidFill>
            <a:schemeClr val="bg1"/>
          </a:solidFill>
          <a:latin typeface="맑은 고딕" pitchFamily="50" charset="-127"/>
          <a:ea typeface="맑은 고딕" pitchFamily="50" charset="-127"/>
        </a:defRPr>
      </a:lvl9pPr>
    </p:titleStyle>
    <p:bodyStyle>
      <a:lvl1pPr algn="just" rtl="0" fontAlgn="base">
        <a:lnSpc>
          <a:spcPct val="115000"/>
        </a:lnSpc>
        <a:spcBef>
          <a:spcPct val="0"/>
        </a:spcBef>
        <a:spcAft>
          <a:spcPct val="0"/>
        </a:spcAft>
        <a:buClr>
          <a:srgbClr val="336699"/>
        </a:buClr>
        <a:buFont typeface="Wingdings" pitchFamily="2" charset="2"/>
        <a:defRPr kumimoji="1" sz="1600" b="1">
          <a:solidFill>
            <a:srgbClr val="111111"/>
          </a:solidFill>
          <a:latin typeface="+mn-lt"/>
          <a:ea typeface="+mn-ea"/>
          <a:cs typeface="+mn-cs"/>
        </a:defRPr>
      </a:lvl1pPr>
      <a:lvl2pPr marL="296863" indent="-144463" algn="just" rtl="0" fontAlgn="base">
        <a:lnSpc>
          <a:spcPct val="115000"/>
        </a:lnSpc>
        <a:spcBef>
          <a:spcPct val="0"/>
        </a:spcBef>
        <a:spcAft>
          <a:spcPct val="0"/>
        </a:spcAft>
        <a:buClr>
          <a:srgbClr val="638CAD"/>
        </a:buClr>
        <a:buChar char="•"/>
        <a:defRPr kumimoji="1" sz="1400" b="1">
          <a:solidFill>
            <a:srgbClr val="111111"/>
          </a:solidFill>
          <a:latin typeface="+mn-lt"/>
          <a:ea typeface="+mn-ea"/>
        </a:defRPr>
      </a:lvl2pPr>
      <a:lvl3pPr marL="641350" indent="-165100" algn="just" rtl="0" fontAlgn="base">
        <a:lnSpc>
          <a:spcPct val="115000"/>
        </a:lnSpc>
        <a:spcBef>
          <a:spcPct val="0"/>
        </a:spcBef>
        <a:spcAft>
          <a:spcPct val="0"/>
        </a:spcAft>
        <a:buClr>
          <a:srgbClr val="638CAD"/>
        </a:buClr>
        <a:buFont typeface="맑은 고딕" pitchFamily="50" charset="-127"/>
        <a:buChar char="-"/>
        <a:defRPr kumimoji="1" sz="1200" b="1">
          <a:solidFill>
            <a:srgbClr val="111111"/>
          </a:solidFill>
          <a:latin typeface="+mn-lt"/>
          <a:ea typeface="+mn-ea"/>
        </a:defRPr>
      </a:lvl3pPr>
      <a:lvl4pPr marL="925513" indent="-176213" algn="just" rtl="0" fontAlgn="base">
        <a:lnSpc>
          <a:spcPct val="115000"/>
        </a:lnSpc>
        <a:spcBef>
          <a:spcPct val="0"/>
        </a:spcBef>
        <a:spcAft>
          <a:spcPct val="0"/>
        </a:spcAft>
        <a:buClr>
          <a:srgbClr val="638CAD"/>
        </a:buClr>
        <a:buFont typeface="맑은 고딕" pitchFamily="50" charset="-127"/>
        <a:buChar char="-"/>
        <a:defRPr kumimoji="1" sz="1100" b="1">
          <a:solidFill>
            <a:srgbClr val="111111"/>
          </a:solidFill>
          <a:latin typeface="+mn-lt"/>
          <a:ea typeface="+mn-ea"/>
        </a:defRPr>
      </a:lvl4pPr>
      <a:lvl5pPr marL="1244600" indent="-187325" algn="just" rtl="0" fontAlgn="base">
        <a:lnSpc>
          <a:spcPct val="115000"/>
        </a:lnSpc>
        <a:spcBef>
          <a:spcPct val="0"/>
        </a:spcBef>
        <a:spcAft>
          <a:spcPct val="0"/>
        </a:spcAft>
        <a:buClr>
          <a:srgbClr val="638CAD"/>
        </a:buClr>
        <a:buFont typeface="맑은 고딕" pitchFamily="50" charset="-127"/>
        <a:buChar char="-"/>
        <a:defRPr kumimoji="1" sz="1000" b="1">
          <a:solidFill>
            <a:srgbClr val="111111"/>
          </a:solidFill>
          <a:latin typeface="+mn-lt"/>
          <a:ea typeface="+mn-ea"/>
        </a:defRPr>
      </a:lvl5pPr>
      <a:lvl6pPr marL="1701800" indent="-187325" algn="just" rtl="0" fontAlgn="base">
        <a:lnSpc>
          <a:spcPct val="115000"/>
        </a:lnSpc>
        <a:spcBef>
          <a:spcPct val="0"/>
        </a:spcBef>
        <a:spcAft>
          <a:spcPct val="0"/>
        </a:spcAft>
        <a:buClr>
          <a:srgbClr val="638CAD"/>
        </a:buClr>
        <a:buFont typeface="맑은 고딕" pitchFamily="50" charset="-127"/>
        <a:buChar char="-"/>
        <a:defRPr kumimoji="1" sz="1000" b="1">
          <a:solidFill>
            <a:srgbClr val="111111"/>
          </a:solidFill>
          <a:latin typeface="+mn-lt"/>
          <a:ea typeface="+mn-ea"/>
        </a:defRPr>
      </a:lvl6pPr>
      <a:lvl7pPr marL="2159000" indent="-187325" algn="just" rtl="0" fontAlgn="base">
        <a:lnSpc>
          <a:spcPct val="115000"/>
        </a:lnSpc>
        <a:spcBef>
          <a:spcPct val="0"/>
        </a:spcBef>
        <a:spcAft>
          <a:spcPct val="0"/>
        </a:spcAft>
        <a:buClr>
          <a:srgbClr val="638CAD"/>
        </a:buClr>
        <a:buFont typeface="맑은 고딕" pitchFamily="50" charset="-127"/>
        <a:buChar char="-"/>
        <a:defRPr kumimoji="1" sz="1000" b="1">
          <a:solidFill>
            <a:srgbClr val="111111"/>
          </a:solidFill>
          <a:latin typeface="+mn-lt"/>
          <a:ea typeface="+mn-ea"/>
        </a:defRPr>
      </a:lvl7pPr>
      <a:lvl8pPr marL="2616200" indent="-187325" algn="just" rtl="0" fontAlgn="base">
        <a:lnSpc>
          <a:spcPct val="115000"/>
        </a:lnSpc>
        <a:spcBef>
          <a:spcPct val="0"/>
        </a:spcBef>
        <a:spcAft>
          <a:spcPct val="0"/>
        </a:spcAft>
        <a:buClr>
          <a:srgbClr val="638CAD"/>
        </a:buClr>
        <a:buFont typeface="맑은 고딕" pitchFamily="50" charset="-127"/>
        <a:buChar char="-"/>
        <a:defRPr kumimoji="1" sz="1000" b="1">
          <a:solidFill>
            <a:srgbClr val="111111"/>
          </a:solidFill>
          <a:latin typeface="+mn-lt"/>
          <a:ea typeface="+mn-ea"/>
        </a:defRPr>
      </a:lvl8pPr>
      <a:lvl9pPr marL="3073400" indent="-187325" algn="just" rtl="0" fontAlgn="base">
        <a:lnSpc>
          <a:spcPct val="115000"/>
        </a:lnSpc>
        <a:spcBef>
          <a:spcPct val="0"/>
        </a:spcBef>
        <a:spcAft>
          <a:spcPct val="0"/>
        </a:spcAft>
        <a:buClr>
          <a:srgbClr val="638CAD"/>
        </a:buClr>
        <a:buFont typeface="맑은 고딕" pitchFamily="50" charset="-127"/>
        <a:buChar char="-"/>
        <a:defRPr kumimoji="1" sz="1000" b="1">
          <a:solidFill>
            <a:srgbClr val="11111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image" Target="../media/image41.png"/><Relationship Id="rId12"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0.png"/><Relationship Id="rId11" Type="http://schemas.openxmlformats.org/officeDocument/2006/relationships/image" Target="../media/image9.emf"/><Relationship Id="rId5" Type="http://schemas.openxmlformats.org/officeDocument/2006/relationships/image" Target="../media/image12.emf"/><Relationship Id="rId15" Type="http://schemas.openxmlformats.org/officeDocument/2006/relationships/image" Target="../media/image39.emf"/><Relationship Id="rId10" Type="http://schemas.openxmlformats.org/officeDocument/2006/relationships/image" Target="../media/image8.png"/><Relationship Id="rId4" Type="http://schemas.openxmlformats.org/officeDocument/2006/relationships/image" Target="../media/image11.emf"/><Relationship Id="rId9" Type="http://schemas.openxmlformats.org/officeDocument/2006/relationships/image" Target="../media/image7.png"/><Relationship Id="rId14"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oleObject" Target="../embeddings/oleObject1.bin"/><Relationship Id="rId9"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png"/><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oleObject" Target="../embeddings/oleObject2.bin"/><Relationship Id="rId9" Type="http://schemas.openxmlformats.org/officeDocument/2006/relationships/image" Target="../media/image10.emf"/><Relationship Id="rId1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4.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gif"/><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s://www.bccard.com/" TargetMode="External"/><Relationship Id="rId11" Type="http://schemas.openxmlformats.org/officeDocument/2006/relationships/image" Target="../media/image20.gif"/><Relationship Id="rId24" Type="http://schemas.openxmlformats.org/officeDocument/2006/relationships/image" Target="../media/image33.png"/><Relationship Id="rId5" Type="http://schemas.openxmlformats.org/officeDocument/2006/relationships/image" Target="../media/image15.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hyperlink" Target="http://www.shinhancard.com/" TargetMode="External"/><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4.png"/><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image" Target="../media/image39.emf"/><Relationship Id="rId4" Type="http://schemas.openxmlformats.org/officeDocument/2006/relationships/image" Target="../media/image38.png"/><Relationship Id="rId9" Type="http://schemas.openxmlformats.org/officeDocument/2006/relationships/image" Target="../media/image6.emf"/></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3" Type="http://schemas.openxmlformats.org/officeDocument/2006/relationships/notesSlide" Target="../notesSlides/notesSlide5.xml"/><Relationship Id="rId7" Type="http://schemas.openxmlformats.org/officeDocument/2006/relationships/image" Target="../media/image7.png"/><Relationship Id="rId12" Type="http://schemas.openxmlformats.org/officeDocument/2006/relationships/image" Target="../media/image39.emf"/><Relationship Id="rId17" Type="http://schemas.openxmlformats.org/officeDocument/2006/relationships/oleObject" Target="../embeddings/oleObject10.bin"/><Relationship Id="rId2" Type="http://schemas.openxmlformats.org/officeDocument/2006/relationships/slideLayout" Target="../slideLayouts/slideLayout2.xml"/><Relationship Id="rId16" Type="http://schemas.openxmlformats.org/officeDocument/2006/relationships/oleObject" Target="../embeddings/oleObject9.bin"/><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oleObject" Target="../embeddings/oleObject8.bin"/><Relationship Id="rId5" Type="http://schemas.openxmlformats.org/officeDocument/2006/relationships/image" Target="../media/image6.emf"/><Relationship Id="rId15" Type="http://schemas.openxmlformats.org/officeDocument/2006/relationships/image" Target="../media/image13.png"/><Relationship Id="rId10" Type="http://schemas.openxmlformats.org/officeDocument/2006/relationships/image" Target="../media/image10.emf"/><Relationship Id="rId4" Type="http://schemas.openxmlformats.org/officeDocument/2006/relationships/oleObject" Target="../embeddings/oleObject6.bin"/><Relationship Id="rId9" Type="http://schemas.openxmlformats.org/officeDocument/2006/relationships/image" Target="../media/image9.emf"/><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774" name="Picture 206" descr="PT cover(C) cop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9659" name="Rectangle 91"/>
          <p:cNvSpPr>
            <a:spLocks noChangeArrowheads="1"/>
          </p:cNvSpPr>
          <p:nvPr/>
        </p:nvSpPr>
        <p:spPr bwMode="auto">
          <a:xfrm>
            <a:off x="223514" y="1442957"/>
            <a:ext cx="8696972" cy="2086725"/>
          </a:xfrm>
          <a:prstGeom prst="rect">
            <a:avLst/>
          </a:prstGeom>
          <a:noFill/>
          <a:ln w="9525" algn="ctr">
            <a:noFill/>
            <a:miter lim="800000"/>
            <a:headEnd/>
            <a:tailEnd/>
          </a:ln>
          <a:effectLst/>
        </p:spPr>
        <p:txBody>
          <a:bodyPr wrap="square" lIns="0" rIns="0" anchor="ctr" anchorCtr="0">
            <a:spAutoFit/>
          </a:bodyPr>
          <a:lstStyle/>
          <a:p>
            <a:pPr algn="l">
              <a:lnSpc>
                <a:spcPct val="120000"/>
              </a:lnSpc>
              <a:buClr>
                <a:srgbClr val="A50021"/>
              </a:buClr>
              <a:buFont typeface="Wingdings" pitchFamily="2" charset="2"/>
              <a:buNone/>
            </a:pPr>
            <a:r>
              <a:rPr lang="en-US" altLang="ko-KR" sz="3800" b="1" dirty="0" smtClean="0">
                <a:solidFill>
                  <a:srgbClr val="234B73"/>
                </a:solidFill>
                <a:latin typeface="Calibri" panose="020F0502020204030204" pitchFamily="34" charset="0"/>
                <a:cs typeface="Calibri" panose="020F0502020204030204" pitchFamily="34" charset="0"/>
              </a:rPr>
              <a:t>JEUS</a:t>
            </a:r>
            <a:r>
              <a:rPr lang="ko-KR" altLang="en-US" sz="3800" b="1" dirty="0" smtClean="0">
                <a:solidFill>
                  <a:srgbClr val="234B73"/>
                </a:solidFill>
                <a:latin typeface="Calibri" panose="020F0502020204030204" pitchFamily="34" charset="0"/>
                <a:cs typeface="Calibri" panose="020F0502020204030204" pitchFamily="34" charset="0"/>
              </a:rPr>
              <a:t> </a:t>
            </a:r>
            <a:r>
              <a:rPr lang="en-US" altLang="ko-KR" sz="3800" b="1" dirty="0" smtClean="0">
                <a:solidFill>
                  <a:srgbClr val="234B73"/>
                </a:solidFill>
                <a:latin typeface="Calibri" panose="020F0502020204030204" pitchFamily="34" charset="0"/>
                <a:cs typeface="Calibri" panose="020F0502020204030204" pitchFamily="34" charset="0"/>
              </a:rPr>
              <a:t>Internet Banking System</a:t>
            </a:r>
          </a:p>
          <a:p>
            <a:pPr algn="l">
              <a:lnSpc>
                <a:spcPct val="120000"/>
              </a:lnSpc>
              <a:buClr>
                <a:srgbClr val="A50021"/>
              </a:buClr>
              <a:buFont typeface="Wingdings" pitchFamily="2" charset="2"/>
              <a:buNone/>
            </a:pPr>
            <a:r>
              <a:rPr lang="en-US" altLang="ko-KR" sz="3800" b="1" dirty="0" smtClean="0">
                <a:solidFill>
                  <a:srgbClr val="234B73"/>
                </a:solidFill>
                <a:latin typeface="Calibri" panose="020F0502020204030204" pitchFamily="34" charset="0"/>
                <a:cs typeface="Calibri" panose="020F0502020204030204" pitchFamily="34" charset="0"/>
              </a:rPr>
              <a:t>Case Studies</a:t>
            </a:r>
          </a:p>
          <a:p>
            <a:pPr algn="l">
              <a:lnSpc>
                <a:spcPct val="120000"/>
              </a:lnSpc>
              <a:buClr>
                <a:srgbClr val="A50021"/>
              </a:buClr>
              <a:buFont typeface="Wingdings" pitchFamily="2" charset="2"/>
              <a:buNone/>
            </a:pPr>
            <a:r>
              <a:rPr lang="en-US" altLang="ko-KR" sz="3200" b="1" dirty="0" smtClean="0">
                <a:solidFill>
                  <a:srgbClr val="234B73"/>
                </a:solidFill>
                <a:latin typeface="Calibri" panose="020F0502020204030204" pitchFamily="34" charset="0"/>
                <a:cs typeface="Calibri" panose="020F0502020204030204" pitchFamily="34" charset="0"/>
              </a:rPr>
              <a:t>(List of References and Case Studies) </a:t>
            </a:r>
            <a:endParaRPr lang="en-US" altLang="ko-KR" sz="3200" b="1" dirty="0">
              <a:solidFill>
                <a:srgbClr val="234B73"/>
              </a:solidFill>
              <a:latin typeface="Calibri" panose="020F0502020204030204" pitchFamily="34" charset="0"/>
              <a:cs typeface="Calibri" panose="020F0502020204030204" pitchFamily="34" charset="0"/>
            </a:endParaRPr>
          </a:p>
        </p:txBody>
      </p:sp>
      <p:sp>
        <p:nvSpPr>
          <p:cNvPr id="109661" name="Text Box 93"/>
          <p:cNvSpPr txBox="1">
            <a:spLocks noChangeArrowheads="1"/>
          </p:cNvSpPr>
          <p:nvPr/>
        </p:nvSpPr>
        <p:spPr bwMode="gray">
          <a:xfrm>
            <a:off x="338138" y="3983038"/>
            <a:ext cx="1120775" cy="277812"/>
          </a:xfrm>
          <a:prstGeom prst="rect">
            <a:avLst/>
          </a:prstGeom>
          <a:noFill/>
          <a:ln w="12700" algn="ctr">
            <a:noFill/>
            <a:miter lim="800000"/>
            <a:headEnd/>
            <a:tailEnd/>
          </a:ln>
          <a:effectLst/>
        </p:spPr>
        <p:txBody>
          <a:bodyPr wrap="none" lIns="0" tIns="54000" rIns="0" bIns="54000"/>
          <a:lstStyle/>
          <a:p>
            <a:pPr algn="l" eaLnBrk="0" latinLnBrk="0" hangingPunct="0"/>
            <a:r>
              <a:rPr kumimoji="0" lang="en-US" altLang="ko-KR" b="1" dirty="0" smtClean="0">
                <a:solidFill>
                  <a:srgbClr val="4D4D4D"/>
                </a:solidFill>
                <a:latin typeface="Calibri" panose="020F0502020204030204" pitchFamily="34" charset="0"/>
                <a:cs typeface="Calibri" panose="020F0502020204030204" pitchFamily="34" charset="0"/>
              </a:rPr>
              <a:t>2013. 04</a:t>
            </a:r>
            <a:endParaRPr kumimoji="0" lang="en-US" altLang="ko-KR" b="1" dirty="0">
              <a:solidFill>
                <a:srgbClr val="4D4D4D"/>
              </a:solidFill>
              <a:latin typeface="Calibri" panose="020F0502020204030204" pitchFamily="34" charset="0"/>
              <a:cs typeface="Calibri" panose="020F0502020204030204" pitchFamily="34" charset="0"/>
            </a:endParaRPr>
          </a:p>
        </p:txBody>
      </p:sp>
      <p:sp>
        <p:nvSpPr>
          <p:cNvPr id="109662" name="Rectangle 94"/>
          <p:cNvSpPr>
            <a:spLocks noChangeArrowheads="1"/>
          </p:cNvSpPr>
          <p:nvPr/>
        </p:nvSpPr>
        <p:spPr bwMode="auto">
          <a:xfrm>
            <a:off x="309563" y="6621463"/>
            <a:ext cx="2070100" cy="117475"/>
          </a:xfrm>
          <a:prstGeom prst="rect">
            <a:avLst/>
          </a:prstGeom>
          <a:noFill/>
          <a:ln w="9525">
            <a:noFill/>
            <a:miter lim="800000"/>
            <a:headEnd/>
            <a:tailEnd/>
          </a:ln>
          <a:effectLst/>
        </p:spPr>
        <p:txBody>
          <a:bodyPr wrap="none" lIns="0" anchor="ctr"/>
          <a:lstStyle/>
          <a:p>
            <a:pPr algn="l"/>
            <a:r>
              <a:rPr lang="en-US" altLang="ko-KR" sz="800" dirty="0">
                <a:solidFill>
                  <a:srgbClr val="F8F8F8"/>
                </a:solidFill>
                <a:latin typeface="Calibri" panose="020F0502020204030204" pitchFamily="34" charset="0"/>
                <a:cs typeface="Calibri" panose="020F0502020204030204" pitchFamily="34" charset="0"/>
              </a:rPr>
              <a:t>© </a:t>
            </a:r>
            <a:r>
              <a:rPr lang="en-US" altLang="ko-KR" sz="800" dirty="0" smtClean="0">
                <a:solidFill>
                  <a:srgbClr val="F8F8F8"/>
                </a:solidFill>
                <a:latin typeface="Calibri" panose="020F0502020204030204" pitchFamily="34" charset="0"/>
                <a:cs typeface="Calibri" panose="020F0502020204030204" pitchFamily="34" charset="0"/>
              </a:rPr>
              <a:t>2013 </a:t>
            </a:r>
            <a:r>
              <a:rPr lang="en-US" altLang="ko-KR" sz="800" dirty="0">
                <a:solidFill>
                  <a:srgbClr val="F8F8F8"/>
                </a:solidFill>
                <a:latin typeface="Calibri" panose="020F0502020204030204" pitchFamily="34" charset="0"/>
                <a:cs typeface="Calibri" panose="020F0502020204030204" pitchFamily="34" charset="0"/>
              </a:rPr>
              <a:t>TmaxSoft Co., Ltd. All Rights Reserved.</a:t>
            </a:r>
          </a:p>
        </p:txBody>
      </p:sp>
      <p:pic>
        <p:nvPicPr>
          <p:cNvPr id="109776" name="Picture 208" descr="무제-1"/>
          <p:cNvPicPr>
            <a:picLocks noChangeAspect="1" noChangeArrowheads="1"/>
          </p:cNvPicPr>
          <p:nvPr/>
        </p:nvPicPr>
        <p:blipFill>
          <a:blip r:embed="rId3" cstate="print"/>
          <a:srcRect/>
          <a:stretch>
            <a:fillRect/>
          </a:stretch>
        </p:blipFill>
        <p:spPr bwMode="auto">
          <a:xfrm>
            <a:off x="7747000" y="177800"/>
            <a:ext cx="1136650" cy="3175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AutoShape 2"/>
          <p:cNvSpPr>
            <a:spLocks noChangeArrowheads="1"/>
          </p:cNvSpPr>
          <p:nvPr/>
        </p:nvSpPr>
        <p:spPr bwMode="auto">
          <a:xfrm>
            <a:off x="187325" y="933450"/>
            <a:ext cx="8769350" cy="5519738"/>
          </a:xfrm>
          <a:prstGeom prst="roundRect">
            <a:avLst>
              <a:gd name="adj" fmla="val 1356"/>
            </a:avLst>
          </a:prstGeom>
          <a:solidFill>
            <a:srgbClr val="B3C3C5"/>
          </a:solidFill>
          <a:ln w="9525" algn="ctr">
            <a:noFill/>
            <a:round/>
            <a:headEnd/>
            <a:tailEnd/>
          </a:ln>
          <a:effectLst/>
        </p:spPr>
        <p:txBody>
          <a:bodyPr wrap="none" anchor="ctr"/>
          <a:lstStyle/>
          <a:p>
            <a:pPr marL="342900" indent="-342900"/>
            <a:r>
              <a:rPr lang="en-US" altLang="ko-KR" sz="2000" dirty="0">
                <a:solidFill>
                  <a:schemeClr val="bg1"/>
                </a:solidFill>
                <a:latin typeface="Calibri" panose="020F0502020204030204" pitchFamily="34" charset="0"/>
                <a:cs typeface="Calibri" panose="020F0502020204030204" pitchFamily="34" charset="0"/>
              </a:rPr>
              <a:t> </a:t>
            </a:r>
          </a:p>
        </p:txBody>
      </p:sp>
      <p:sp>
        <p:nvSpPr>
          <p:cNvPr id="524291" name="AutoShape 3"/>
          <p:cNvSpPr>
            <a:spLocks noChangeArrowheads="1"/>
          </p:cNvSpPr>
          <p:nvPr/>
        </p:nvSpPr>
        <p:spPr bwMode="auto">
          <a:xfrm>
            <a:off x="565150" y="3248025"/>
            <a:ext cx="528638" cy="2041525"/>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292" name="AutoShape 4"/>
          <p:cNvSpPr>
            <a:spLocks noChangeArrowheads="1"/>
          </p:cNvSpPr>
          <p:nvPr/>
        </p:nvSpPr>
        <p:spPr bwMode="auto">
          <a:xfrm>
            <a:off x="625475" y="4306888"/>
            <a:ext cx="407988" cy="90805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293" name="Rectangle 5"/>
          <p:cNvSpPr>
            <a:spLocks noGrp="1" noChangeArrowheads="1"/>
          </p:cNvSpPr>
          <p:nvPr>
            <p:ph type="title"/>
          </p:nvPr>
        </p:nvSpPr>
        <p:spPr>
          <a:xfrm>
            <a:off x="49212" y="-124623"/>
            <a:ext cx="8769350" cy="647700"/>
          </a:xfrm>
        </p:spPr>
        <p:txBody>
          <a:bodyPr/>
          <a:lstStyle/>
          <a:p>
            <a:r>
              <a:rPr lang="en-US" altLang="ko-KR" sz="2500" dirty="0">
                <a:latin typeface="Calibri" panose="020F0502020204030204" pitchFamily="34" charset="0"/>
                <a:cs typeface="Calibri" panose="020F0502020204030204" pitchFamily="34" charset="0"/>
              </a:rPr>
              <a:t>Investment &amp; Securities Company </a:t>
            </a:r>
            <a:r>
              <a:rPr lang="en-US" altLang="ko-KR" sz="2500" dirty="0" smtClean="0">
                <a:latin typeface="Calibri" panose="020F0502020204030204" pitchFamily="34" charset="0"/>
                <a:cs typeface="Calibri" panose="020F0502020204030204" pitchFamily="34" charset="0"/>
              </a:rPr>
              <a:t>W (2/2)</a:t>
            </a:r>
            <a:endParaRPr lang="ko-KR" altLang="en-US" sz="2500" dirty="0">
              <a:latin typeface="Calibri" panose="020F0502020204030204" pitchFamily="34" charset="0"/>
              <a:cs typeface="Calibri" panose="020F0502020204030204" pitchFamily="34" charset="0"/>
            </a:endParaRPr>
          </a:p>
        </p:txBody>
      </p:sp>
      <p:sp>
        <p:nvSpPr>
          <p:cNvPr id="524294" name="AutoShape 6"/>
          <p:cNvSpPr>
            <a:spLocks noChangeArrowheads="1"/>
          </p:cNvSpPr>
          <p:nvPr/>
        </p:nvSpPr>
        <p:spPr bwMode="auto">
          <a:xfrm>
            <a:off x="625475" y="3322638"/>
            <a:ext cx="407988" cy="454025"/>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295" name="Oval 7"/>
          <p:cNvSpPr>
            <a:spLocks noChangeArrowheads="1"/>
          </p:cNvSpPr>
          <p:nvPr/>
        </p:nvSpPr>
        <p:spPr bwMode="auto">
          <a:xfrm>
            <a:off x="742950" y="3462338"/>
            <a:ext cx="173038" cy="173037"/>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4296" name="Oval 8"/>
          <p:cNvSpPr>
            <a:spLocks noChangeArrowheads="1"/>
          </p:cNvSpPr>
          <p:nvPr/>
        </p:nvSpPr>
        <p:spPr bwMode="gray">
          <a:xfrm>
            <a:off x="742950" y="4835525"/>
            <a:ext cx="173038"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297" name="AutoShape 9"/>
          <p:cNvSpPr>
            <a:spLocks noChangeArrowheads="1"/>
          </p:cNvSpPr>
          <p:nvPr/>
        </p:nvSpPr>
        <p:spPr bwMode="auto">
          <a:xfrm>
            <a:off x="338138" y="1249363"/>
            <a:ext cx="8467725" cy="1801812"/>
          </a:xfrm>
          <a:prstGeom prst="roundRect">
            <a:avLst>
              <a:gd name="adj" fmla="val 5657"/>
            </a:avLst>
          </a:prstGeom>
          <a:gradFill rotWithShape="1">
            <a:gsLst>
              <a:gs pos="0">
                <a:srgbClr val="DDDDDD"/>
              </a:gs>
              <a:gs pos="100000">
                <a:srgbClr val="DDDDDD">
                  <a:gamma/>
                  <a:tint val="22353"/>
                  <a:invGamma/>
                </a:srgbClr>
              </a:gs>
            </a:gsLst>
            <a:lin ang="5400000" scaled="1"/>
          </a:gradFill>
          <a:ln w="19050" algn="ctr">
            <a:solidFill>
              <a:srgbClr val="3F78A7"/>
            </a:solidFill>
            <a:round/>
            <a:headEnd/>
            <a:tailEnd/>
          </a:ln>
          <a:effectLst/>
        </p:spPr>
        <p:txBody>
          <a:bodyPr tIns="234000" anchor="ctr"/>
          <a:lstStyle/>
          <a:p>
            <a:pPr marL="165100" indent="-165100" algn="l" fontAlgn="ctr" latinLnBrk="0">
              <a:lnSpc>
                <a:spcPct val="115000"/>
              </a:lnSpc>
              <a:spcBef>
                <a:spcPct val="10000"/>
              </a:spcBef>
              <a:spcAft>
                <a:spcPct val="10000"/>
              </a:spcAft>
              <a:buClr>
                <a:schemeClr val="bg2"/>
              </a:buClr>
              <a:buFontTx/>
              <a:buChar char="•"/>
            </a:pPr>
            <a:r>
              <a:rPr lang="ko-KR" altLang="ko-KR" sz="1200" smtClean="0">
                <a:latin typeface="Calibri" panose="020F0502020204030204" pitchFamily="34" charset="0"/>
                <a:cs typeface="Calibri" panose="020F0502020204030204" pitchFamily="34" charset="0"/>
              </a:rPr>
              <a:t>WebtoB </a:t>
            </a:r>
            <a:r>
              <a:rPr lang="ko-KR" altLang="ko-KR" sz="1200" dirty="0">
                <a:latin typeface="Calibri" panose="020F0502020204030204" pitchFamily="34" charset="0"/>
                <a:cs typeface="Calibri" panose="020F0502020204030204" pitchFamily="34" charset="0"/>
              </a:rPr>
              <a:t>HTH </a:t>
            </a:r>
            <a:r>
              <a:rPr lang="en-US" altLang="ko-KR" sz="1200" dirty="0">
                <a:latin typeface="Calibri" panose="020F0502020204030204" pitchFamily="34" charset="0"/>
                <a:cs typeface="Calibri" panose="020F0502020204030204" pitchFamily="34" charset="0"/>
              </a:rPr>
              <a:t>c</a:t>
            </a:r>
            <a:r>
              <a:rPr lang="en-US" altLang="ko-KR" sz="1200" dirty="0" smtClean="0">
                <a:latin typeface="Calibri" panose="020F0502020204030204" pitchFamily="34" charset="0"/>
                <a:cs typeface="Calibri" panose="020F0502020204030204" pitchFamily="34" charset="0"/>
              </a:rPr>
              <a:t>ounts</a:t>
            </a:r>
            <a:r>
              <a:rPr lang="ko-KR" altLang="ko-KR" sz="1200" dirty="0" smtClean="0">
                <a:latin typeface="Calibri" panose="020F0502020204030204" pitchFamily="34" charset="0"/>
                <a:cs typeface="Calibri" panose="020F0502020204030204" pitchFamily="34" charset="0"/>
              </a:rPr>
              <a:t> </a:t>
            </a:r>
            <a:r>
              <a:rPr lang="ko-KR" altLang="ko-KR" sz="1200" dirty="0">
                <a:latin typeface="Calibri" panose="020F0502020204030204" pitchFamily="34" charset="0"/>
                <a:cs typeface="Calibri" panose="020F0502020204030204" pitchFamily="34" charset="0"/>
              </a:rPr>
              <a:t>: </a:t>
            </a:r>
            <a:r>
              <a:rPr lang="ko-KR" altLang="ko-KR" sz="1200" dirty="0" smtClean="0">
                <a:latin typeface="Calibri" panose="020F0502020204030204" pitchFamily="34" charset="0"/>
                <a:cs typeface="Calibri" panose="020F0502020204030204" pitchFamily="34" charset="0"/>
              </a:rPr>
              <a:t>1, </a:t>
            </a:r>
            <a:r>
              <a:rPr lang="en-US" altLang="ko-KR" sz="1200" dirty="0" smtClean="0">
                <a:latin typeface="Calibri" panose="020F0502020204030204" pitchFamily="34" charset="0"/>
                <a:cs typeface="Calibri" panose="020F0502020204030204" pitchFamily="34" charset="0"/>
              </a:rPr>
              <a:t>Container counts per JEUS: 1</a:t>
            </a:r>
            <a:endParaRPr lang="ko-KR" altLang="ko-KR" sz="1200" dirty="0">
              <a:latin typeface="Calibri" panose="020F0502020204030204" pitchFamily="34" charset="0"/>
              <a:cs typeface="Calibri" panose="020F0502020204030204" pitchFamily="34" charset="0"/>
            </a:endParaRPr>
          </a:p>
          <a:p>
            <a:pPr marL="165100" indent="-165100" algn="l" fontAlgn="ctr" latinLnBrk="0">
              <a:lnSpc>
                <a:spcPct val="115000"/>
              </a:lnSpc>
              <a:spcBef>
                <a:spcPct val="10000"/>
              </a:spcBef>
              <a:spcAft>
                <a:spcPct val="10000"/>
              </a:spcAft>
              <a:buClr>
                <a:schemeClr val="bg2"/>
              </a:buClr>
              <a:buFontTx/>
              <a:buChar char="•"/>
            </a:pPr>
            <a:r>
              <a:rPr lang="en-US" altLang="ko-KR" sz="1200" smtClean="0">
                <a:latin typeface="Calibri" panose="020F0502020204030204" pitchFamily="34" charset="0"/>
                <a:cs typeface="Calibri" panose="020F0502020204030204" pitchFamily="34" charset="0"/>
              </a:rPr>
              <a:t>Maximum </a:t>
            </a:r>
            <a:r>
              <a:rPr lang="en-US" altLang="ko-KR" sz="1200" dirty="0" smtClean="0">
                <a:latin typeface="Calibri" panose="020F0502020204030204" pitchFamily="34" charset="0"/>
                <a:cs typeface="Calibri" panose="020F0502020204030204" pitchFamily="34" charset="0"/>
              </a:rPr>
              <a:t>thread counts per container</a:t>
            </a:r>
            <a:r>
              <a:rPr lang="ko-KR" altLang="ko-KR" sz="1200" dirty="0" smtClean="0">
                <a:latin typeface="Calibri" panose="020F0502020204030204" pitchFamily="34" charset="0"/>
                <a:cs typeface="Calibri" panose="020F0502020204030204" pitchFamily="34" charset="0"/>
              </a:rPr>
              <a:t> </a:t>
            </a:r>
            <a:r>
              <a:rPr lang="ko-KR" altLang="ko-KR" sz="1200" dirty="0">
                <a:latin typeface="Calibri" panose="020F0502020204030204" pitchFamily="34" charset="0"/>
                <a:cs typeface="Calibri" panose="020F0502020204030204" pitchFamily="34" charset="0"/>
              </a:rPr>
              <a:t>:  </a:t>
            </a:r>
            <a:r>
              <a:rPr lang="ko-KR" altLang="ko-KR" sz="1200" dirty="0" smtClean="0">
                <a:latin typeface="Calibri" panose="020F0502020204030204" pitchFamily="34" charset="0"/>
                <a:cs typeface="Calibri" panose="020F0502020204030204" pitchFamily="34" charset="0"/>
              </a:rPr>
              <a:t>100</a:t>
            </a:r>
            <a:endParaRPr lang="ko-KR" altLang="ko-KR" sz="1200" dirty="0">
              <a:latin typeface="Calibri" panose="020F0502020204030204" pitchFamily="34" charset="0"/>
              <a:cs typeface="Calibri" panose="020F0502020204030204" pitchFamily="34" charset="0"/>
            </a:endParaRPr>
          </a:p>
          <a:p>
            <a:pPr marL="165100" indent="-165100" algn="l" fontAlgn="ctr" latinLnBrk="0">
              <a:lnSpc>
                <a:spcPct val="115000"/>
              </a:lnSpc>
              <a:spcBef>
                <a:spcPct val="10000"/>
              </a:spcBef>
              <a:spcAft>
                <a:spcPct val="10000"/>
              </a:spcAft>
              <a:buClr>
                <a:schemeClr val="bg2"/>
              </a:buClr>
              <a:buFontTx/>
              <a:buChar char="•"/>
            </a:pPr>
            <a:r>
              <a:rPr lang="ko-KR" altLang="ko-KR" sz="1200" dirty="0" smtClean="0">
                <a:latin typeface="Calibri" panose="020F0502020204030204" pitchFamily="34" charset="0"/>
                <a:cs typeface="Calibri" panose="020F0502020204030204" pitchFamily="34" charset="0"/>
              </a:rPr>
              <a:t>JAVA HeapMemory</a:t>
            </a:r>
            <a:r>
              <a:rPr lang="en-US" altLang="ko-KR" sz="1200" dirty="0" smtClean="0">
                <a:latin typeface="Calibri" panose="020F0502020204030204" pitchFamily="34" charset="0"/>
                <a:cs typeface="Calibri" panose="020F0502020204030204" pitchFamily="34" charset="0"/>
              </a:rPr>
              <a:t> per container</a:t>
            </a:r>
            <a:r>
              <a:rPr lang="ko-KR" altLang="ko-KR" sz="1200" dirty="0" smtClean="0">
                <a:latin typeface="Calibri" panose="020F0502020204030204" pitchFamily="34" charset="0"/>
                <a:cs typeface="Calibri" panose="020F0502020204030204" pitchFamily="34" charset="0"/>
              </a:rPr>
              <a:t> </a:t>
            </a:r>
            <a:r>
              <a:rPr lang="ko-KR" altLang="ko-KR" sz="1200" dirty="0">
                <a:latin typeface="Calibri" panose="020F0502020204030204" pitchFamily="34" charset="0"/>
                <a:cs typeface="Calibri" panose="020F0502020204030204" pitchFamily="34" charset="0"/>
              </a:rPr>
              <a:t>: 1024M~1024M</a:t>
            </a:r>
          </a:p>
          <a:p>
            <a:pPr marL="165100" indent="-165100" algn="l" fontAlgn="ctr" latinLnBrk="0">
              <a:lnSpc>
                <a:spcPct val="115000"/>
              </a:lnSpc>
              <a:spcBef>
                <a:spcPct val="10000"/>
              </a:spcBef>
              <a:spcAft>
                <a:spcPct val="10000"/>
              </a:spcAft>
              <a:buClr>
                <a:schemeClr val="bg2"/>
              </a:buClr>
              <a:buFontTx/>
              <a:buChar char="•"/>
            </a:pPr>
            <a:r>
              <a:rPr lang="en-US" altLang="ko-KR" sz="1200" dirty="0" smtClean="0">
                <a:latin typeface="Calibri" panose="020F0502020204030204" pitchFamily="34" charset="0"/>
                <a:cs typeface="Calibri" panose="020F0502020204030204" pitchFamily="34" charset="0"/>
              </a:rPr>
              <a:t>2 </a:t>
            </a:r>
            <a:r>
              <a:rPr lang="en-US" altLang="ko-KR" sz="1200" dirty="0">
                <a:latin typeface="Calibri" panose="020F0502020204030204" pitchFamily="34" charset="0"/>
                <a:cs typeface="Calibri" panose="020F0502020204030204" pitchFamily="34" charset="0"/>
              </a:rPr>
              <a:t>out of </a:t>
            </a:r>
            <a:r>
              <a:rPr lang="en-US" altLang="ko-KR" sz="1200" dirty="0" smtClean="0">
                <a:latin typeface="Calibri" panose="020F0502020204030204" pitchFamily="34" charset="0"/>
                <a:cs typeface="Calibri" panose="020F0502020204030204" pitchFamily="34" charset="0"/>
              </a:rPr>
              <a:t>15 </a:t>
            </a:r>
            <a:r>
              <a:rPr lang="en-US" altLang="ko-KR" sz="1200" dirty="0">
                <a:latin typeface="Calibri" panose="020F0502020204030204" pitchFamily="34" charset="0"/>
                <a:cs typeface="Calibri" panose="020F0502020204030204" pitchFamily="34" charset="0"/>
              </a:rPr>
              <a:t>web application servers are configured as </a:t>
            </a:r>
            <a:r>
              <a:rPr lang="en-US" altLang="ko-KR" sz="1200" dirty="0" smtClean="0">
                <a:latin typeface="Calibri" panose="020F0502020204030204" pitchFamily="34" charset="0"/>
                <a:cs typeface="Calibri" panose="020F0502020204030204" pitchFamily="34" charset="0"/>
              </a:rPr>
              <a:t>session </a:t>
            </a:r>
            <a:r>
              <a:rPr lang="en-US" altLang="ko-KR" sz="1200" dirty="0">
                <a:latin typeface="Calibri" panose="020F0502020204030204" pitchFamily="34" charset="0"/>
                <a:cs typeface="Calibri" panose="020F0502020204030204" pitchFamily="34" charset="0"/>
              </a:rPr>
              <a:t>primary </a:t>
            </a:r>
            <a:r>
              <a:rPr lang="en-US" altLang="ko-KR" sz="1200" dirty="0" smtClean="0">
                <a:latin typeface="Calibri" panose="020F0502020204030204" pitchFamily="34" charset="0"/>
                <a:cs typeface="Calibri" panose="020F0502020204030204" pitchFamily="34" charset="0"/>
              </a:rPr>
              <a:t>servers and </a:t>
            </a:r>
            <a:r>
              <a:rPr lang="en-US" altLang="ko-KR" sz="1200" dirty="0">
                <a:latin typeface="Calibri" panose="020F0502020204030204" pitchFamily="34" charset="0"/>
                <a:cs typeface="Calibri" panose="020F0502020204030204" pitchFamily="34" charset="0"/>
              </a:rPr>
              <a:t>backup </a:t>
            </a:r>
            <a:r>
              <a:rPr lang="en-US" altLang="ko-KR" sz="1200" dirty="0" smtClean="0">
                <a:latin typeface="Calibri" panose="020F0502020204030204" pitchFamily="34" charset="0"/>
                <a:cs typeface="Calibri" panose="020F0502020204030204" pitchFamily="34" charset="0"/>
              </a:rPr>
              <a:t>servers.</a:t>
            </a:r>
            <a:endParaRPr lang="ko-KR" altLang="en-US" sz="1200" dirty="0">
              <a:latin typeface="Calibri" panose="020F0502020204030204" pitchFamily="34" charset="0"/>
              <a:cs typeface="Calibri" panose="020F0502020204030204" pitchFamily="34" charset="0"/>
            </a:endParaRPr>
          </a:p>
          <a:p>
            <a:pPr marL="165100" indent="-165100" algn="l" fontAlgn="ctr" latinLnBrk="0">
              <a:lnSpc>
                <a:spcPct val="115000"/>
              </a:lnSpc>
              <a:spcBef>
                <a:spcPct val="10000"/>
              </a:spcBef>
              <a:spcAft>
                <a:spcPct val="10000"/>
              </a:spcAft>
              <a:buClr>
                <a:schemeClr val="bg2"/>
              </a:buClr>
              <a:buFontTx/>
              <a:buChar char="•"/>
            </a:pPr>
            <a:r>
              <a:rPr lang="en-US" altLang="ko-KR" sz="1200" dirty="0" smtClean="0">
                <a:latin typeface="Calibri" panose="020F0502020204030204" pitchFamily="34" charset="0"/>
                <a:cs typeface="Calibri" panose="020F0502020204030204" pitchFamily="34" charset="0"/>
              </a:rPr>
              <a:t>Divided into three groups for management .(GSB) </a:t>
            </a:r>
            <a:endParaRPr lang="ko-KR" altLang="ko-KR" sz="1200" dirty="0">
              <a:latin typeface="Calibri" panose="020F0502020204030204" pitchFamily="34" charset="0"/>
              <a:cs typeface="Calibri" panose="020F0502020204030204" pitchFamily="34" charset="0"/>
            </a:endParaRPr>
          </a:p>
          <a:p>
            <a:pPr marL="165100" indent="-165100" algn="l" fontAlgn="ctr" latinLnBrk="0">
              <a:lnSpc>
                <a:spcPct val="115000"/>
              </a:lnSpc>
              <a:spcBef>
                <a:spcPct val="10000"/>
              </a:spcBef>
              <a:spcAft>
                <a:spcPct val="10000"/>
              </a:spcAft>
              <a:buClr>
                <a:schemeClr val="bg2"/>
              </a:buClr>
              <a:buFontTx/>
              <a:buChar char="•"/>
            </a:pPr>
            <a:r>
              <a:rPr lang="en-US" altLang="ko-KR" sz="1200" smtClean="0">
                <a:latin typeface="Calibri" panose="020F0502020204030204" pitchFamily="34" charset="0"/>
                <a:cs typeface="Calibri" panose="020F0502020204030204" pitchFamily="34" charset="0"/>
              </a:rPr>
              <a:t>To </a:t>
            </a:r>
            <a:r>
              <a:rPr lang="en-US" altLang="ko-KR" sz="1200" dirty="0" smtClean="0">
                <a:latin typeface="Calibri" panose="020F0502020204030204" pitchFamily="34" charset="0"/>
                <a:cs typeface="Calibri" panose="020F0502020204030204" pitchFamily="34" charset="0"/>
              </a:rPr>
              <a:t>improve operation management, the architecture will be changed after a hardware upgrade. </a:t>
            </a:r>
            <a:endParaRPr lang="ko-KR" altLang="en-US" sz="1200" dirty="0">
              <a:latin typeface="Calibri" panose="020F0502020204030204" pitchFamily="34" charset="0"/>
              <a:cs typeface="Calibri" panose="020F0502020204030204" pitchFamily="34" charset="0"/>
            </a:endParaRPr>
          </a:p>
        </p:txBody>
      </p:sp>
      <p:sp>
        <p:nvSpPr>
          <p:cNvPr id="524298" name="AutoShape 10"/>
          <p:cNvSpPr>
            <a:spLocks noChangeArrowheads="1"/>
          </p:cNvSpPr>
          <p:nvPr/>
        </p:nvSpPr>
        <p:spPr bwMode="auto">
          <a:xfrm>
            <a:off x="338138" y="1084263"/>
            <a:ext cx="8455025" cy="377825"/>
          </a:xfrm>
          <a:prstGeom prst="roundRect">
            <a:avLst>
              <a:gd name="adj" fmla="val 6324"/>
            </a:avLst>
          </a:prstGeom>
          <a:gradFill rotWithShape="1">
            <a:gsLst>
              <a:gs pos="0">
                <a:srgbClr val="3F78A7"/>
              </a:gs>
              <a:gs pos="100000">
                <a:srgbClr val="10598A"/>
              </a:gs>
            </a:gsLst>
            <a:lin ang="5400000" scaled="1"/>
          </a:gradFill>
          <a:ln w="25400" algn="ctr">
            <a:solidFill>
              <a:srgbClr val="3F78A7"/>
            </a:solidFill>
            <a:round/>
            <a:headEnd/>
            <a:tailEnd/>
          </a:ln>
          <a:effectLst/>
        </p:spPr>
        <p:txBody>
          <a:bodyPr wrap="none" anchor="ctr"/>
          <a:lstStyle/>
          <a:p>
            <a:pPr algn="l" latinLnBrk="0">
              <a:buClr>
                <a:srgbClr val="336699"/>
              </a:buClr>
              <a:buFont typeface="Wingdings" pitchFamily="2" charset="2"/>
              <a:buNone/>
            </a:pPr>
            <a:r>
              <a:rPr lang="en-US" altLang="ko-KR" sz="1600" b="1" dirty="0" smtClean="0">
                <a:solidFill>
                  <a:schemeClr val="bg1"/>
                </a:solidFill>
                <a:latin typeface="Calibri" panose="020F0502020204030204" pitchFamily="34" charset="0"/>
                <a:cs typeface="Calibri" panose="020F0502020204030204" pitchFamily="34" charset="0"/>
              </a:rPr>
              <a:t>Main Components</a:t>
            </a:r>
            <a:r>
              <a:rPr lang="ko-KR" altLang="en-US" sz="1600" b="1" dirty="0" smtClean="0">
                <a:solidFill>
                  <a:schemeClr val="bg1"/>
                </a:solidFill>
                <a:latin typeface="Calibri" panose="020F0502020204030204" pitchFamily="34" charset="0"/>
                <a:cs typeface="Calibri" panose="020F0502020204030204" pitchFamily="34" charset="0"/>
              </a:rPr>
              <a:t> </a:t>
            </a:r>
            <a:endParaRPr lang="ko-KR" altLang="en-US" sz="1600" b="1" dirty="0">
              <a:solidFill>
                <a:schemeClr val="bg1"/>
              </a:solidFill>
              <a:latin typeface="Calibri" panose="020F0502020204030204" pitchFamily="34" charset="0"/>
              <a:cs typeface="Calibri" panose="020F0502020204030204" pitchFamily="34" charset="0"/>
            </a:endParaRPr>
          </a:p>
        </p:txBody>
      </p:sp>
      <p:sp>
        <p:nvSpPr>
          <p:cNvPr id="524299" name="Oval 11"/>
          <p:cNvSpPr>
            <a:spLocks noChangeArrowheads="1"/>
          </p:cNvSpPr>
          <p:nvPr/>
        </p:nvSpPr>
        <p:spPr bwMode="auto">
          <a:xfrm>
            <a:off x="6991350" y="5699125"/>
            <a:ext cx="206375" cy="204788"/>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4300" name="Oval 12"/>
          <p:cNvSpPr>
            <a:spLocks noChangeArrowheads="1"/>
          </p:cNvSpPr>
          <p:nvPr/>
        </p:nvSpPr>
        <p:spPr bwMode="gray">
          <a:xfrm>
            <a:off x="6991350" y="5934075"/>
            <a:ext cx="206375" cy="20478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01" name="Oval 13"/>
          <p:cNvSpPr>
            <a:spLocks noChangeArrowheads="1"/>
          </p:cNvSpPr>
          <p:nvPr/>
        </p:nvSpPr>
        <p:spPr bwMode="auto">
          <a:xfrm>
            <a:off x="6991350" y="6167438"/>
            <a:ext cx="206375" cy="206375"/>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4302" name="Text Box 14"/>
          <p:cNvSpPr txBox="1">
            <a:spLocks noChangeArrowheads="1"/>
          </p:cNvSpPr>
          <p:nvPr/>
        </p:nvSpPr>
        <p:spPr bwMode="auto">
          <a:xfrm>
            <a:off x="7177088" y="5691188"/>
            <a:ext cx="1668462" cy="244475"/>
          </a:xfrm>
          <a:prstGeom prst="rect">
            <a:avLst/>
          </a:prstGeom>
          <a:noFill/>
          <a:ln w="38100" algn="ctr">
            <a:noFill/>
            <a:miter lim="800000"/>
            <a:headEnd/>
            <a:tailEnd/>
          </a:ln>
          <a:effectLst/>
        </p:spPr>
        <p:txBody>
          <a:bodyPr>
            <a:spAutoFit/>
          </a:bodyPr>
          <a:lstStyle/>
          <a:p>
            <a:pPr marL="84138" indent="-84138" algn="l">
              <a:spcBef>
                <a:spcPct val="50000"/>
              </a:spcBef>
            </a:pPr>
            <a:r>
              <a:rPr lang="en-US" altLang="ko-KR" sz="1000" dirty="0">
                <a:latin typeface="Calibri" panose="020F0502020204030204" pitchFamily="34" charset="0"/>
                <a:cs typeface="Calibri" panose="020F0502020204030204" pitchFamily="34" charset="0"/>
              </a:rPr>
              <a:t>WebtoB HTH </a:t>
            </a:r>
            <a:r>
              <a:rPr lang="en-US" altLang="ko-KR" sz="1000" dirty="0" smtClean="0">
                <a:latin typeface="Calibri" panose="020F0502020204030204" pitchFamily="34" charset="0"/>
                <a:cs typeface="Calibri" panose="020F0502020204030204" pitchFamily="34" charset="0"/>
              </a:rPr>
              <a:t>Process</a:t>
            </a:r>
            <a:endParaRPr lang="ko-KR" altLang="en-US" sz="1000" dirty="0">
              <a:latin typeface="Calibri" panose="020F0502020204030204" pitchFamily="34" charset="0"/>
              <a:cs typeface="Calibri" panose="020F0502020204030204" pitchFamily="34" charset="0"/>
            </a:endParaRPr>
          </a:p>
        </p:txBody>
      </p:sp>
      <p:sp>
        <p:nvSpPr>
          <p:cNvPr id="524303" name="Text Box 15"/>
          <p:cNvSpPr txBox="1">
            <a:spLocks noChangeArrowheads="1"/>
          </p:cNvSpPr>
          <p:nvPr/>
        </p:nvSpPr>
        <p:spPr bwMode="auto">
          <a:xfrm>
            <a:off x="7177088" y="5918200"/>
            <a:ext cx="1668462" cy="246221"/>
          </a:xfrm>
          <a:prstGeom prst="rect">
            <a:avLst/>
          </a:prstGeom>
          <a:noFill/>
          <a:ln w="38100" algn="ctr">
            <a:noFill/>
            <a:miter lim="800000"/>
            <a:headEnd/>
            <a:tailEnd/>
          </a:ln>
          <a:effectLst/>
        </p:spPr>
        <p:txBody>
          <a:bodyPr>
            <a:spAutoFit/>
          </a:bodyPr>
          <a:lstStyle/>
          <a:p>
            <a:pPr marL="84138" indent="-84138" algn="l">
              <a:spcBef>
                <a:spcPct val="50000"/>
              </a:spcBef>
            </a:pPr>
            <a:r>
              <a:rPr lang="en-US" altLang="ko-KR" sz="1000" dirty="0">
                <a:latin typeface="Calibri" panose="020F0502020204030204" pitchFamily="34" charset="0"/>
                <a:cs typeface="Calibri" panose="020F0502020204030204" pitchFamily="34" charset="0"/>
              </a:rPr>
              <a:t>JEUS Manager </a:t>
            </a:r>
            <a:r>
              <a:rPr lang="en-US" altLang="ko-KR" sz="1000" dirty="0" smtClean="0">
                <a:latin typeface="Calibri" panose="020F0502020204030204" pitchFamily="34" charset="0"/>
                <a:cs typeface="Calibri" panose="020F0502020204030204" pitchFamily="34" charset="0"/>
              </a:rPr>
              <a:t>Process</a:t>
            </a:r>
            <a:endParaRPr lang="ko-KR" altLang="en-US" sz="1000" dirty="0">
              <a:latin typeface="Calibri" panose="020F0502020204030204" pitchFamily="34" charset="0"/>
              <a:cs typeface="Calibri" panose="020F0502020204030204" pitchFamily="34" charset="0"/>
            </a:endParaRPr>
          </a:p>
        </p:txBody>
      </p:sp>
      <p:sp>
        <p:nvSpPr>
          <p:cNvPr id="524304" name="Text Box 16"/>
          <p:cNvSpPr txBox="1">
            <a:spLocks noChangeArrowheads="1"/>
          </p:cNvSpPr>
          <p:nvPr/>
        </p:nvSpPr>
        <p:spPr bwMode="auto">
          <a:xfrm>
            <a:off x="7177088" y="6148388"/>
            <a:ext cx="1704975" cy="246221"/>
          </a:xfrm>
          <a:prstGeom prst="rect">
            <a:avLst/>
          </a:prstGeom>
          <a:noFill/>
          <a:ln w="38100" algn="ctr">
            <a:noFill/>
            <a:miter lim="800000"/>
            <a:headEnd/>
            <a:tailEnd/>
          </a:ln>
          <a:effectLst/>
        </p:spPr>
        <p:txBody>
          <a:bodyPr>
            <a:spAutoFit/>
          </a:bodyPr>
          <a:lstStyle/>
          <a:p>
            <a:pPr marL="84138" indent="-84138" algn="l">
              <a:spcBef>
                <a:spcPct val="50000"/>
              </a:spcBef>
            </a:pPr>
            <a:r>
              <a:rPr lang="en-US" altLang="ko-KR" sz="1000" dirty="0">
                <a:latin typeface="Calibri" panose="020F0502020204030204" pitchFamily="34" charset="0"/>
                <a:cs typeface="Calibri" panose="020F0502020204030204" pitchFamily="34" charset="0"/>
              </a:rPr>
              <a:t>JEUS Container </a:t>
            </a:r>
            <a:r>
              <a:rPr lang="en-US" altLang="ko-KR" sz="1000" dirty="0" smtClean="0">
                <a:latin typeface="Calibri" panose="020F0502020204030204" pitchFamily="34" charset="0"/>
                <a:cs typeface="Calibri" panose="020F0502020204030204" pitchFamily="34" charset="0"/>
              </a:rPr>
              <a:t>Process</a:t>
            </a:r>
            <a:endParaRPr lang="ko-KR" altLang="en-US" sz="1000" dirty="0">
              <a:latin typeface="Calibri" panose="020F0502020204030204" pitchFamily="34" charset="0"/>
              <a:cs typeface="Calibri" panose="020F0502020204030204" pitchFamily="34" charset="0"/>
            </a:endParaRPr>
          </a:p>
        </p:txBody>
      </p:sp>
      <p:cxnSp>
        <p:nvCxnSpPr>
          <p:cNvPr id="524305" name="AutoShape 17"/>
          <p:cNvCxnSpPr>
            <a:cxnSpLocks noChangeShapeType="1"/>
            <a:stCxn id="524306" idx="0"/>
            <a:endCxn id="524294" idx="2"/>
          </p:cNvCxnSpPr>
          <p:nvPr/>
        </p:nvCxnSpPr>
        <p:spPr bwMode="auto">
          <a:xfrm flipV="1">
            <a:off x="830263" y="3776663"/>
            <a:ext cx="0" cy="744537"/>
          </a:xfrm>
          <a:prstGeom prst="straightConnector1">
            <a:avLst/>
          </a:prstGeom>
          <a:noFill/>
          <a:ln w="12700">
            <a:solidFill>
              <a:srgbClr val="000000"/>
            </a:solidFill>
            <a:round/>
            <a:headEnd type="triangle" w="sm" len="med"/>
            <a:tailEnd type="triangle" w="med" len="med"/>
          </a:ln>
          <a:effectLst/>
        </p:spPr>
      </p:cxnSp>
      <p:sp>
        <p:nvSpPr>
          <p:cNvPr id="524306" name="Oval 18"/>
          <p:cNvSpPr>
            <a:spLocks noChangeArrowheads="1"/>
          </p:cNvSpPr>
          <p:nvPr/>
        </p:nvSpPr>
        <p:spPr bwMode="auto">
          <a:xfrm>
            <a:off x="742950" y="4533900"/>
            <a:ext cx="173038" cy="173038"/>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4307" name="AutoShape 19"/>
          <p:cNvSpPr>
            <a:spLocks noChangeArrowheads="1"/>
          </p:cNvSpPr>
          <p:nvPr/>
        </p:nvSpPr>
        <p:spPr bwMode="auto">
          <a:xfrm>
            <a:off x="1184275" y="3248025"/>
            <a:ext cx="528638" cy="2041525"/>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08" name="AutoShape 20"/>
          <p:cNvSpPr>
            <a:spLocks noChangeArrowheads="1"/>
          </p:cNvSpPr>
          <p:nvPr/>
        </p:nvSpPr>
        <p:spPr bwMode="auto">
          <a:xfrm>
            <a:off x="1244600" y="4306888"/>
            <a:ext cx="407988" cy="90805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09" name="AutoShape 21"/>
          <p:cNvSpPr>
            <a:spLocks noChangeArrowheads="1"/>
          </p:cNvSpPr>
          <p:nvPr/>
        </p:nvSpPr>
        <p:spPr bwMode="auto">
          <a:xfrm>
            <a:off x="1244600" y="3322638"/>
            <a:ext cx="407988" cy="454025"/>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10" name="Oval 22"/>
          <p:cNvSpPr>
            <a:spLocks noChangeArrowheads="1"/>
          </p:cNvSpPr>
          <p:nvPr/>
        </p:nvSpPr>
        <p:spPr bwMode="auto">
          <a:xfrm>
            <a:off x="1362075" y="3462338"/>
            <a:ext cx="173038" cy="173037"/>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4311" name="Oval 23"/>
          <p:cNvSpPr>
            <a:spLocks noChangeArrowheads="1"/>
          </p:cNvSpPr>
          <p:nvPr/>
        </p:nvSpPr>
        <p:spPr bwMode="gray">
          <a:xfrm>
            <a:off x="1362075" y="4835525"/>
            <a:ext cx="173038"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12" name="Oval 24"/>
          <p:cNvSpPr>
            <a:spLocks noChangeArrowheads="1"/>
          </p:cNvSpPr>
          <p:nvPr/>
        </p:nvSpPr>
        <p:spPr bwMode="auto">
          <a:xfrm>
            <a:off x="1362075" y="4533900"/>
            <a:ext cx="173038" cy="173038"/>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4313" name="AutoShape 25"/>
          <p:cNvSpPr>
            <a:spLocks noChangeArrowheads="1"/>
          </p:cNvSpPr>
          <p:nvPr/>
        </p:nvSpPr>
        <p:spPr bwMode="auto">
          <a:xfrm>
            <a:off x="1774825" y="3248025"/>
            <a:ext cx="528638" cy="2041525"/>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14" name="AutoShape 26"/>
          <p:cNvSpPr>
            <a:spLocks noChangeArrowheads="1"/>
          </p:cNvSpPr>
          <p:nvPr/>
        </p:nvSpPr>
        <p:spPr bwMode="auto">
          <a:xfrm>
            <a:off x="1835150" y="4306888"/>
            <a:ext cx="407988" cy="90805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15" name="AutoShape 27"/>
          <p:cNvSpPr>
            <a:spLocks noChangeArrowheads="1"/>
          </p:cNvSpPr>
          <p:nvPr/>
        </p:nvSpPr>
        <p:spPr bwMode="auto">
          <a:xfrm>
            <a:off x="1835150" y="3322638"/>
            <a:ext cx="407988" cy="454025"/>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16" name="Oval 28"/>
          <p:cNvSpPr>
            <a:spLocks noChangeArrowheads="1"/>
          </p:cNvSpPr>
          <p:nvPr/>
        </p:nvSpPr>
        <p:spPr bwMode="auto">
          <a:xfrm>
            <a:off x="1952625" y="3462338"/>
            <a:ext cx="173038" cy="173037"/>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4317" name="Oval 29"/>
          <p:cNvSpPr>
            <a:spLocks noChangeArrowheads="1"/>
          </p:cNvSpPr>
          <p:nvPr/>
        </p:nvSpPr>
        <p:spPr bwMode="gray">
          <a:xfrm>
            <a:off x="1952625" y="4835525"/>
            <a:ext cx="173038"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18" name="Oval 30"/>
          <p:cNvSpPr>
            <a:spLocks noChangeArrowheads="1"/>
          </p:cNvSpPr>
          <p:nvPr/>
        </p:nvSpPr>
        <p:spPr bwMode="auto">
          <a:xfrm>
            <a:off x="1952625" y="4533900"/>
            <a:ext cx="173038" cy="173038"/>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4319" name="AutoShape 31"/>
          <p:cNvSpPr>
            <a:spLocks noChangeArrowheads="1"/>
          </p:cNvSpPr>
          <p:nvPr/>
        </p:nvSpPr>
        <p:spPr bwMode="auto">
          <a:xfrm>
            <a:off x="2379663" y="3248025"/>
            <a:ext cx="528637" cy="2041525"/>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20" name="AutoShape 32"/>
          <p:cNvSpPr>
            <a:spLocks noChangeArrowheads="1"/>
          </p:cNvSpPr>
          <p:nvPr/>
        </p:nvSpPr>
        <p:spPr bwMode="auto">
          <a:xfrm>
            <a:off x="2439988" y="4306888"/>
            <a:ext cx="407987" cy="90805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21" name="AutoShape 33"/>
          <p:cNvSpPr>
            <a:spLocks noChangeArrowheads="1"/>
          </p:cNvSpPr>
          <p:nvPr/>
        </p:nvSpPr>
        <p:spPr bwMode="auto">
          <a:xfrm>
            <a:off x="2439988" y="3322638"/>
            <a:ext cx="407987" cy="454025"/>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22" name="Oval 34"/>
          <p:cNvSpPr>
            <a:spLocks noChangeArrowheads="1"/>
          </p:cNvSpPr>
          <p:nvPr/>
        </p:nvSpPr>
        <p:spPr bwMode="auto">
          <a:xfrm>
            <a:off x="2557463" y="3462338"/>
            <a:ext cx="173037" cy="173037"/>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4323" name="Oval 35"/>
          <p:cNvSpPr>
            <a:spLocks noChangeArrowheads="1"/>
          </p:cNvSpPr>
          <p:nvPr/>
        </p:nvSpPr>
        <p:spPr bwMode="gray">
          <a:xfrm>
            <a:off x="2557463" y="4835525"/>
            <a:ext cx="173037"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24" name="Oval 36"/>
          <p:cNvSpPr>
            <a:spLocks noChangeArrowheads="1"/>
          </p:cNvSpPr>
          <p:nvPr/>
        </p:nvSpPr>
        <p:spPr bwMode="auto">
          <a:xfrm>
            <a:off x="2557463" y="4533900"/>
            <a:ext cx="173037" cy="173038"/>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4325" name="AutoShape 37"/>
          <p:cNvSpPr>
            <a:spLocks noChangeArrowheads="1"/>
          </p:cNvSpPr>
          <p:nvPr/>
        </p:nvSpPr>
        <p:spPr bwMode="auto">
          <a:xfrm>
            <a:off x="2984500" y="3248025"/>
            <a:ext cx="528638" cy="2041525"/>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26" name="AutoShape 38"/>
          <p:cNvSpPr>
            <a:spLocks noChangeArrowheads="1"/>
          </p:cNvSpPr>
          <p:nvPr/>
        </p:nvSpPr>
        <p:spPr bwMode="auto">
          <a:xfrm>
            <a:off x="3044825" y="4306888"/>
            <a:ext cx="407988" cy="90805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27" name="AutoShape 39"/>
          <p:cNvSpPr>
            <a:spLocks noChangeArrowheads="1"/>
          </p:cNvSpPr>
          <p:nvPr/>
        </p:nvSpPr>
        <p:spPr bwMode="auto">
          <a:xfrm>
            <a:off x="3044825" y="3322638"/>
            <a:ext cx="407988" cy="454025"/>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28" name="Oval 40"/>
          <p:cNvSpPr>
            <a:spLocks noChangeArrowheads="1"/>
          </p:cNvSpPr>
          <p:nvPr/>
        </p:nvSpPr>
        <p:spPr bwMode="auto">
          <a:xfrm>
            <a:off x="3162300" y="3462338"/>
            <a:ext cx="173038" cy="173037"/>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4329" name="Oval 41"/>
          <p:cNvSpPr>
            <a:spLocks noChangeArrowheads="1"/>
          </p:cNvSpPr>
          <p:nvPr/>
        </p:nvSpPr>
        <p:spPr bwMode="gray">
          <a:xfrm>
            <a:off x="3162300" y="4835525"/>
            <a:ext cx="173038"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30" name="Oval 42"/>
          <p:cNvSpPr>
            <a:spLocks noChangeArrowheads="1"/>
          </p:cNvSpPr>
          <p:nvPr/>
        </p:nvSpPr>
        <p:spPr bwMode="auto">
          <a:xfrm>
            <a:off x="3162300" y="4533900"/>
            <a:ext cx="173038" cy="173038"/>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4331" name="AutoShape 43"/>
          <p:cNvSpPr>
            <a:spLocks noChangeArrowheads="1"/>
          </p:cNvSpPr>
          <p:nvPr/>
        </p:nvSpPr>
        <p:spPr bwMode="auto">
          <a:xfrm>
            <a:off x="4194175" y="3248025"/>
            <a:ext cx="528638" cy="2041525"/>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32" name="AutoShape 44"/>
          <p:cNvSpPr>
            <a:spLocks noChangeArrowheads="1"/>
          </p:cNvSpPr>
          <p:nvPr/>
        </p:nvSpPr>
        <p:spPr bwMode="auto">
          <a:xfrm>
            <a:off x="4254500" y="4306888"/>
            <a:ext cx="407988" cy="90805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33" name="AutoShape 45"/>
          <p:cNvSpPr>
            <a:spLocks noChangeArrowheads="1"/>
          </p:cNvSpPr>
          <p:nvPr/>
        </p:nvSpPr>
        <p:spPr bwMode="auto">
          <a:xfrm>
            <a:off x="4254500" y="3322638"/>
            <a:ext cx="407988" cy="454025"/>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34" name="Oval 46"/>
          <p:cNvSpPr>
            <a:spLocks noChangeArrowheads="1"/>
          </p:cNvSpPr>
          <p:nvPr/>
        </p:nvSpPr>
        <p:spPr bwMode="auto">
          <a:xfrm>
            <a:off x="4371975" y="3462338"/>
            <a:ext cx="173038" cy="173037"/>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4335" name="Oval 47"/>
          <p:cNvSpPr>
            <a:spLocks noChangeArrowheads="1"/>
          </p:cNvSpPr>
          <p:nvPr/>
        </p:nvSpPr>
        <p:spPr bwMode="gray">
          <a:xfrm>
            <a:off x="4371975" y="4835525"/>
            <a:ext cx="173038"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36" name="Oval 48"/>
          <p:cNvSpPr>
            <a:spLocks noChangeArrowheads="1"/>
          </p:cNvSpPr>
          <p:nvPr/>
        </p:nvSpPr>
        <p:spPr bwMode="auto">
          <a:xfrm>
            <a:off x="4371975" y="4533900"/>
            <a:ext cx="173038" cy="173038"/>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4337" name="AutoShape 49"/>
          <p:cNvSpPr>
            <a:spLocks noChangeArrowheads="1"/>
          </p:cNvSpPr>
          <p:nvPr/>
        </p:nvSpPr>
        <p:spPr bwMode="auto">
          <a:xfrm>
            <a:off x="4799013" y="3248025"/>
            <a:ext cx="528637" cy="2041525"/>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38" name="AutoShape 50"/>
          <p:cNvSpPr>
            <a:spLocks noChangeArrowheads="1"/>
          </p:cNvSpPr>
          <p:nvPr/>
        </p:nvSpPr>
        <p:spPr bwMode="auto">
          <a:xfrm>
            <a:off x="4859338" y="4306888"/>
            <a:ext cx="407987" cy="90805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39" name="AutoShape 51"/>
          <p:cNvSpPr>
            <a:spLocks noChangeArrowheads="1"/>
          </p:cNvSpPr>
          <p:nvPr/>
        </p:nvSpPr>
        <p:spPr bwMode="auto">
          <a:xfrm>
            <a:off x="4859338" y="3322638"/>
            <a:ext cx="407987" cy="454025"/>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40" name="Oval 52"/>
          <p:cNvSpPr>
            <a:spLocks noChangeArrowheads="1"/>
          </p:cNvSpPr>
          <p:nvPr/>
        </p:nvSpPr>
        <p:spPr bwMode="auto">
          <a:xfrm>
            <a:off x="4976813" y="3462338"/>
            <a:ext cx="173037" cy="173037"/>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4341" name="Oval 53"/>
          <p:cNvSpPr>
            <a:spLocks noChangeArrowheads="1"/>
          </p:cNvSpPr>
          <p:nvPr/>
        </p:nvSpPr>
        <p:spPr bwMode="gray">
          <a:xfrm>
            <a:off x="4976813" y="4835525"/>
            <a:ext cx="173037"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42" name="Oval 54"/>
          <p:cNvSpPr>
            <a:spLocks noChangeArrowheads="1"/>
          </p:cNvSpPr>
          <p:nvPr/>
        </p:nvSpPr>
        <p:spPr bwMode="auto">
          <a:xfrm>
            <a:off x="4976813" y="4533900"/>
            <a:ext cx="173037" cy="173038"/>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4343" name="AutoShape 55"/>
          <p:cNvSpPr>
            <a:spLocks noChangeArrowheads="1"/>
          </p:cNvSpPr>
          <p:nvPr/>
        </p:nvSpPr>
        <p:spPr bwMode="auto">
          <a:xfrm>
            <a:off x="5403850" y="3248025"/>
            <a:ext cx="528638" cy="2041525"/>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44" name="AutoShape 56"/>
          <p:cNvSpPr>
            <a:spLocks noChangeArrowheads="1"/>
          </p:cNvSpPr>
          <p:nvPr/>
        </p:nvSpPr>
        <p:spPr bwMode="auto">
          <a:xfrm>
            <a:off x="5464175" y="4306888"/>
            <a:ext cx="407988" cy="90805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45" name="AutoShape 57"/>
          <p:cNvSpPr>
            <a:spLocks noChangeArrowheads="1"/>
          </p:cNvSpPr>
          <p:nvPr/>
        </p:nvSpPr>
        <p:spPr bwMode="auto">
          <a:xfrm>
            <a:off x="5464175" y="3322638"/>
            <a:ext cx="407988" cy="454025"/>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46" name="Oval 58"/>
          <p:cNvSpPr>
            <a:spLocks noChangeArrowheads="1"/>
          </p:cNvSpPr>
          <p:nvPr/>
        </p:nvSpPr>
        <p:spPr bwMode="auto">
          <a:xfrm>
            <a:off x="5581650" y="3462338"/>
            <a:ext cx="173038" cy="173037"/>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4347" name="Oval 59"/>
          <p:cNvSpPr>
            <a:spLocks noChangeArrowheads="1"/>
          </p:cNvSpPr>
          <p:nvPr/>
        </p:nvSpPr>
        <p:spPr bwMode="gray">
          <a:xfrm>
            <a:off x="5581650" y="4835525"/>
            <a:ext cx="173038"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48" name="Oval 60"/>
          <p:cNvSpPr>
            <a:spLocks noChangeArrowheads="1"/>
          </p:cNvSpPr>
          <p:nvPr/>
        </p:nvSpPr>
        <p:spPr bwMode="auto">
          <a:xfrm>
            <a:off x="5581650" y="4533900"/>
            <a:ext cx="173038" cy="173038"/>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4349" name="AutoShape 61"/>
          <p:cNvSpPr>
            <a:spLocks noChangeArrowheads="1"/>
          </p:cNvSpPr>
          <p:nvPr/>
        </p:nvSpPr>
        <p:spPr bwMode="auto">
          <a:xfrm>
            <a:off x="6613525" y="3248025"/>
            <a:ext cx="528638" cy="2041525"/>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50" name="AutoShape 62"/>
          <p:cNvSpPr>
            <a:spLocks noChangeArrowheads="1"/>
          </p:cNvSpPr>
          <p:nvPr/>
        </p:nvSpPr>
        <p:spPr bwMode="auto">
          <a:xfrm>
            <a:off x="6673850" y="4306888"/>
            <a:ext cx="407988" cy="90805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51" name="AutoShape 63"/>
          <p:cNvSpPr>
            <a:spLocks noChangeArrowheads="1"/>
          </p:cNvSpPr>
          <p:nvPr/>
        </p:nvSpPr>
        <p:spPr bwMode="auto">
          <a:xfrm>
            <a:off x="6673850" y="3322638"/>
            <a:ext cx="407988" cy="454025"/>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52" name="Oval 64"/>
          <p:cNvSpPr>
            <a:spLocks noChangeArrowheads="1"/>
          </p:cNvSpPr>
          <p:nvPr/>
        </p:nvSpPr>
        <p:spPr bwMode="auto">
          <a:xfrm>
            <a:off x="6791325" y="3462338"/>
            <a:ext cx="173038" cy="173037"/>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4353" name="Oval 65"/>
          <p:cNvSpPr>
            <a:spLocks noChangeArrowheads="1"/>
          </p:cNvSpPr>
          <p:nvPr/>
        </p:nvSpPr>
        <p:spPr bwMode="gray">
          <a:xfrm>
            <a:off x="6791325" y="4835525"/>
            <a:ext cx="173038"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54" name="Oval 66"/>
          <p:cNvSpPr>
            <a:spLocks noChangeArrowheads="1"/>
          </p:cNvSpPr>
          <p:nvPr/>
        </p:nvSpPr>
        <p:spPr bwMode="auto">
          <a:xfrm>
            <a:off x="6791325" y="4533900"/>
            <a:ext cx="173038" cy="173038"/>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4355" name="AutoShape 67"/>
          <p:cNvSpPr>
            <a:spLocks noChangeArrowheads="1"/>
          </p:cNvSpPr>
          <p:nvPr/>
        </p:nvSpPr>
        <p:spPr bwMode="auto">
          <a:xfrm>
            <a:off x="7218363" y="3248025"/>
            <a:ext cx="528637" cy="2041525"/>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56" name="AutoShape 68"/>
          <p:cNvSpPr>
            <a:spLocks noChangeArrowheads="1"/>
          </p:cNvSpPr>
          <p:nvPr/>
        </p:nvSpPr>
        <p:spPr bwMode="auto">
          <a:xfrm>
            <a:off x="7278688" y="4306888"/>
            <a:ext cx="407987" cy="90805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57" name="AutoShape 69"/>
          <p:cNvSpPr>
            <a:spLocks noChangeArrowheads="1"/>
          </p:cNvSpPr>
          <p:nvPr/>
        </p:nvSpPr>
        <p:spPr bwMode="auto">
          <a:xfrm>
            <a:off x="7278688" y="3322638"/>
            <a:ext cx="407987" cy="454025"/>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58" name="Oval 70"/>
          <p:cNvSpPr>
            <a:spLocks noChangeArrowheads="1"/>
          </p:cNvSpPr>
          <p:nvPr/>
        </p:nvSpPr>
        <p:spPr bwMode="auto">
          <a:xfrm>
            <a:off x="7396163" y="3462338"/>
            <a:ext cx="173037" cy="173037"/>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4359" name="Oval 71"/>
          <p:cNvSpPr>
            <a:spLocks noChangeArrowheads="1"/>
          </p:cNvSpPr>
          <p:nvPr/>
        </p:nvSpPr>
        <p:spPr bwMode="gray">
          <a:xfrm>
            <a:off x="7396163" y="4835525"/>
            <a:ext cx="173037"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60" name="Oval 72"/>
          <p:cNvSpPr>
            <a:spLocks noChangeArrowheads="1"/>
          </p:cNvSpPr>
          <p:nvPr/>
        </p:nvSpPr>
        <p:spPr bwMode="auto">
          <a:xfrm>
            <a:off x="7396163" y="4533900"/>
            <a:ext cx="173037" cy="173038"/>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4361" name="AutoShape 73"/>
          <p:cNvSpPr>
            <a:spLocks noChangeArrowheads="1"/>
          </p:cNvSpPr>
          <p:nvPr/>
        </p:nvSpPr>
        <p:spPr bwMode="auto">
          <a:xfrm>
            <a:off x="7823200" y="3248025"/>
            <a:ext cx="528638" cy="2041525"/>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62" name="AutoShape 74"/>
          <p:cNvSpPr>
            <a:spLocks noChangeArrowheads="1"/>
          </p:cNvSpPr>
          <p:nvPr/>
        </p:nvSpPr>
        <p:spPr bwMode="auto">
          <a:xfrm>
            <a:off x="7883525" y="4306888"/>
            <a:ext cx="407988" cy="90805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63" name="AutoShape 75"/>
          <p:cNvSpPr>
            <a:spLocks noChangeArrowheads="1"/>
          </p:cNvSpPr>
          <p:nvPr/>
        </p:nvSpPr>
        <p:spPr bwMode="auto">
          <a:xfrm>
            <a:off x="7883525" y="3322638"/>
            <a:ext cx="407988" cy="454025"/>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24364" name="Oval 76"/>
          <p:cNvSpPr>
            <a:spLocks noChangeArrowheads="1"/>
          </p:cNvSpPr>
          <p:nvPr/>
        </p:nvSpPr>
        <p:spPr bwMode="auto">
          <a:xfrm>
            <a:off x="8001000" y="3462338"/>
            <a:ext cx="173038" cy="173037"/>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4365" name="Oval 77"/>
          <p:cNvSpPr>
            <a:spLocks noChangeArrowheads="1"/>
          </p:cNvSpPr>
          <p:nvPr/>
        </p:nvSpPr>
        <p:spPr bwMode="gray">
          <a:xfrm>
            <a:off x="8001000" y="4835525"/>
            <a:ext cx="173038"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4366" name="Oval 78"/>
          <p:cNvSpPr>
            <a:spLocks noChangeArrowheads="1"/>
          </p:cNvSpPr>
          <p:nvPr/>
        </p:nvSpPr>
        <p:spPr bwMode="auto">
          <a:xfrm>
            <a:off x="8001000" y="4533900"/>
            <a:ext cx="173038" cy="173038"/>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cxnSp>
        <p:nvCxnSpPr>
          <p:cNvPr id="524367" name="AutoShape 79"/>
          <p:cNvCxnSpPr>
            <a:cxnSpLocks noChangeShapeType="1"/>
            <a:stCxn id="524306" idx="0"/>
            <a:endCxn id="524309" idx="2"/>
          </p:cNvCxnSpPr>
          <p:nvPr/>
        </p:nvCxnSpPr>
        <p:spPr bwMode="auto">
          <a:xfrm flipV="1">
            <a:off x="830263" y="3776663"/>
            <a:ext cx="619125" cy="744537"/>
          </a:xfrm>
          <a:prstGeom prst="straightConnector1">
            <a:avLst/>
          </a:prstGeom>
          <a:noFill/>
          <a:ln w="12700">
            <a:solidFill>
              <a:srgbClr val="000000"/>
            </a:solidFill>
            <a:round/>
            <a:headEnd type="triangle" w="sm" len="med"/>
            <a:tailEnd type="triangle" w="med" len="med"/>
          </a:ln>
          <a:effectLst/>
        </p:spPr>
      </p:cxnSp>
      <p:cxnSp>
        <p:nvCxnSpPr>
          <p:cNvPr id="524368" name="AutoShape 80"/>
          <p:cNvCxnSpPr>
            <a:cxnSpLocks noChangeShapeType="1"/>
            <a:stCxn id="524306" idx="0"/>
            <a:endCxn id="524315" idx="2"/>
          </p:cNvCxnSpPr>
          <p:nvPr/>
        </p:nvCxnSpPr>
        <p:spPr bwMode="auto">
          <a:xfrm flipV="1">
            <a:off x="830263" y="3776663"/>
            <a:ext cx="1209675" cy="744537"/>
          </a:xfrm>
          <a:prstGeom prst="straightConnector1">
            <a:avLst/>
          </a:prstGeom>
          <a:noFill/>
          <a:ln w="12700">
            <a:solidFill>
              <a:srgbClr val="000000"/>
            </a:solidFill>
            <a:round/>
            <a:headEnd type="triangle" w="sm" len="med"/>
            <a:tailEnd type="triangle" w="med" len="med"/>
          </a:ln>
          <a:effectLst/>
        </p:spPr>
      </p:cxnSp>
      <p:cxnSp>
        <p:nvCxnSpPr>
          <p:cNvPr id="524369" name="AutoShape 81"/>
          <p:cNvCxnSpPr>
            <a:cxnSpLocks noChangeShapeType="1"/>
            <a:stCxn id="524306" idx="0"/>
            <a:endCxn id="524321" idx="2"/>
          </p:cNvCxnSpPr>
          <p:nvPr/>
        </p:nvCxnSpPr>
        <p:spPr bwMode="auto">
          <a:xfrm flipV="1">
            <a:off x="830263" y="3776663"/>
            <a:ext cx="1814512" cy="744537"/>
          </a:xfrm>
          <a:prstGeom prst="straightConnector1">
            <a:avLst/>
          </a:prstGeom>
          <a:noFill/>
          <a:ln w="12700">
            <a:solidFill>
              <a:srgbClr val="000000"/>
            </a:solidFill>
            <a:round/>
            <a:headEnd type="triangle" w="sm" len="med"/>
            <a:tailEnd type="triangle" w="med" len="med"/>
          </a:ln>
          <a:effectLst/>
        </p:spPr>
      </p:cxnSp>
      <p:cxnSp>
        <p:nvCxnSpPr>
          <p:cNvPr id="524370" name="AutoShape 82"/>
          <p:cNvCxnSpPr>
            <a:cxnSpLocks noChangeShapeType="1"/>
            <a:stCxn id="524306" idx="0"/>
            <a:endCxn id="524327" idx="2"/>
          </p:cNvCxnSpPr>
          <p:nvPr/>
        </p:nvCxnSpPr>
        <p:spPr bwMode="auto">
          <a:xfrm flipV="1">
            <a:off x="830263" y="3776663"/>
            <a:ext cx="2419350" cy="744537"/>
          </a:xfrm>
          <a:prstGeom prst="straightConnector1">
            <a:avLst/>
          </a:prstGeom>
          <a:noFill/>
          <a:ln w="12700">
            <a:solidFill>
              <a:srgbClr val="000000"/>
            </a:solidFill>
            <a:round/>
            <a:headEnd type="triangle" w="sm" len="med"/>
            <a:tailEnd type="triangle" w="med" len="med"/>
          </a:ln>
          <a:effectLst/>
        </p:spPr>
      </p:cxnSp>
      <p:cxnSp>
        <p:nvCxnSpPr>
          <p:cNvPr id="524371" name="AutoShape 83"/>
          <p:cNvCxnSpPr>
            <a:cxnSpLocks noChangeShapeType="1"/>
            <a:stCxn id="524294" idx="2"/>
            <a:endCxn id="524312" idx="0"/>
          </p:cNvCxnSpPr>
          <p:nvPr/>
        </p:nvCxnSpPr>
        <p:spPr bwMode="auto">
          <a:xfrm>
            <a:off x="830263" y="3776663"/>
            <a:ext cx="619125" cy="744537"/>
          </a:xfrm>
          <a:prstGeom prst="straightConnector1">
            <a:avLst/>
          </a:prstGeom>
          <a:noFill/>
          <a:ln w="12700">
            <a:solidFill>
              <a:srgbClr val="000000"/>
            </a:solidFill>
            <a:prstDash val="dash"/>
            <a:round/>
            <a:headEnd type="triangle" w="sm" len="med"/>
            <a:tailEnd type="triangle" w="sm" len="med"/>
          </a:ln>
          <a:effectLst/>
        </p:spPr>
      </p:cxnSp>
      <p:cxnSp>
        <p:nvCxnSpPr>
          <p:cNvPr id="524372" name="AutoShape 84"/>
          <p:cNvCxnSpPr>
            <a:cxnSpLocks noChangeShapeType="1"/>
            <a:stCxn id="524294" idx="2"/>
            <a:endCxn id="524318" idx="0"/>
          </p:cNvCxnSpPr>
          <p:nvPr/>
        </p:nvCxnSpPr>
        <p:spPr bwMode="auto">
          <a:xfrm>
            <a:off x="830263" y="3776663"/>
            <a:ext cx="1209675" cy="744537"/>
          </a:xfrm>
          <a:prstGeom prst="straightConnector1">
            <a:avLst/>
          </a:prstGeom>
          <a:noFill/>
          <a:ln w="12700">
            <a:solidFill>
              <a:srgbClr val="000000"/>
            </a:solidFill>
            <a:prstDash val="dash"/>
            <a:round/>
            <a:headEnd type="triangle" w="sm" len="med"/>
            <a:tailEnd type="triangle" w="sm" len="med"/>
          </a:ln>
          <a:effectLst/>
        </p:spPr>
      </p:cxnSp>
      <p:cxnSp>
        <p:nvCxnSpPr>
          <p:cNvPr id="524373" name="AutoShape 85"/>
          <p:cNvCxnSpPr>
            <a:cxnSpLocks noChangeShapeType="1"/>
            <a:stCxn id="524315" idx="2"/>
            <a:endCxn id="524312" idx="0"/>
          </p:cNvCxnSpPr>
          <p:nvPr/>
        </p:nvCxnSpPr>
        <p:spPr bwMode="auto">
          <a:xfrm flipH="1">
            <a:off x="1449388" y="3776663"/>
            <a:ext cx="590550" cy="744537"/>
          </a:xfrm>
          <a:prstGeom prst="straightConnector1">
            <a:avLst/>
          </a:prstGeom>
          <a:noFill/>
          <a:ln w="12700">
            <a:solidFill>
              <a:srgbClr val="000000"/>
            </a:solidFill>
            <a:prstDash val="dash"/>
            <a:round/>
            <a:headEnd type="triangle" w="sm" len="med"/>
            <a:tailEnd type="triangle" w="sm" len="med"/>
          </a:ln>
          <a:effectLst/>
        </p:spPr>
      </p:cxnSp>
      <p:cxnSp>
        <p:nvCxnSpPr>
          <p:cNvPr id="524374" name="AutoShape 86"/>
          <p:cNvCxnSpPr>
            <a:cxnSpLocks noChangeShapeType="1"/>
            <a:stCxn id="524294" idx="2"/>
            <a:endCxn id="524324" idx="0"/>
          </p:cNvCxnSpPr>
          <p:nvPr/>
        </p:nvCxnSpPr>
        <p:spPr bwMode="auto">
          <a:xfrm>
            <a:off x="830263" y="3776663"/>
            <a:ext cx="1814512" cy="744537"/>
          </a:xfrm>
          <a:prstGeom prst="straightConnector1">
            <a:avLst/>
          </a:prstGeom>
          <a:noFill/>
          <a:ln w="12700">
            <a:solidFill>
              <a:srgbClr val="000000"/>
            </a:solidFill>
            <a:prstDash val="dash"/>
            <a:round/>
            <a:headEnd type="triangle" w="sm" len="med"/>
            <a:tailEnd type="triangle" w="sm" len="med"/>
          </a:ln>
          <a:effectLst/>
        </p:spPr>
      </p:cxnSp>
      <p:cxnSp>
        <p:nvCxnSpPr>
          <p:cNvPr id="524375" name="AutoShape 87"/>
          <p:cNvCxnSpPr>
            <a:cxnSpLocks noChangeShapeType="1"/>
            <a:stCxn id="524327" idx="2"/>
            <a:endCxn id="524312" idx="0"/>
          </p:cNvCxnSpPr>
          <p:nvPr/>
        </p:nvCxnSpPr>
        <p:spPr bwMode="auto">
          <a:xfrm flipH="1">
            <a:off x="1449388" y="3776663"/>
            <a:ext cx="1800225" cy="744537"/>
          </a:xfrm>
          <a:prstGeom prst="straightConnector1">
            <a:avLst/>
          </a:prstGeom>
          <a:noFill/>
          <a:ln w="12700">
            <a:solidFill>
              <a:srgbClr val="000000"/>
            </a:solidFill>
            <a:prstDash val="dash"/>
            <a:round/>
            <a:headEnd type="triangle" w="sm" len="med"/>
            <a:tailEnd type="triangle" w="sm" len="med"/>
          </a:ln>
          <a:effectLst/>
        </p:spPr>
      </p:cxnSp>
      <p:cxnSp>
        <p:nvCxnSpPr>
          <p:cNvPr id="524376" name="AutoShape 88"/>
          <p:cNvCxnSpPr>
            <a:cxnSpLocks noChangeShapeType="1"/>
            <a:stCxn id="524327" idx="2"/>
            <a:endCxn id="524318" idx="0"/>
          </p:cNvCxnSpPr>
          <p:nvPr/>
        </p:nvCxnSpPr>
        <p:spPr bwMode="auto">
          <a:xfrm flipH="1">
            <a:off x="2039938" y="3776663"/>
            <a:ext cx="1209675" cy="744537"/>
          </a:xfrm>
          <a:prstGeom prst="straightConnector1">
            <a:avLst/>
          </a:prstGeom>
          <a:noFill/>
          <a:ln w="12700">
            <a:solidFill>
              <a:srgbClr val="000000"/>
            </a:solidFill>
            <a:prstDash val="dash"/>
            <a:round/>
            <a:headEnd type="triangle" w="sm" len="med"/>
            <a:tailEnd type="triangle" w="sm" len="med"/>
          </a:ln>
          <a:effectLst/>
        </p:spPr>
      </p:cxnSp>
      <p:cxnSp>
        <p:nvCxnSpPr>
          <p:cNvPr id="524377" name="AutoShape 89"/>
          <p:cNvCxnSpPr>
            <a:cxnSpLocks noChangeShapeType="1"/>
            <a:stCxn id="524321" idx="2"/>
            <a:endCxn id="524318" idx="0"/>
          </p:cNvCxnSpPr>
          <p:nvPr/>
        </p:nvCxnSpPr>
        <p:spPr bwMode="auto">
          <a:xfrm flipH="1">
            <a:off x="2039938" y="3776663"/>
            <a:ext cx="604837" cy="744537"/>
          </a:xfrm>
          <a:prstGeom prst="straightConnector1">
            <a:avLst/>
          </a:prstGeom>
          <a:noFill/>
          <a:ln w="12700">
            <a:solidFill>
              <a:srgbClr val="000000"/>
            </a:solidFill>
            <a:prstDash val="dash"/>
            <a:round/>
            <a:headEnd type="triangle" w="sm" len="med"/>
            <a:tailEnd type="triangle" w="sm" len="med"/>
          </a:ln>
          <a:effectLst/>
        </p:spPr>
      </p:cxnSp>
      <p:cxnSp>
        <p:nvCxnSpPr>
          <p:cNvPr id="524378" name="AutoShape 90"/>
          <p:cNvCxnSpPr>
            <a:cxnSpLocks noChangeShapeType="1"/>
            <a:stCxn id="524315" idx="2"/>
            <a:endCxn id="524318" idx="0"/>
          </p:cNvCxnSpPr>
          <p:nvPr/>
        </p:nvCxnSpPr>
        <p:spPr bwMode="auto">
          <a:xfrm>
            <a:off x="2039938" y="3776663"/>
            <a:ext cx="0" cy="744537"/>
          </a:xfrm>
          <a:prstGeom prst="straightConnector1">
            <a:avLst/>
          </a:prstGeom>
          <a:noFill/>
          <a:ln w="12700">
            <a:solidFill>
              <a:srgbClr val="000000"/>
            </a:solidFill>
            <a:prstDash val="dash"/>
            <a:round/>
            <a:headEnd type="triangle" w="sm" len="med"/>
            <a:tailEnd type="triangle" w="sm" len="med"/>
          </a:ln>
          <a:effectLst/>
        </p:spPr>
      </p:cxnSp>
      <p:cxnSp>
        <p:nvCxnSpPr>
          <p:cNvPr id="524379" name="AutoShape 91"/>
          <p:cNvCxnSpPr>
            <a:cxnSpLocks noChangeShapeType="1"/>
            <a:stCxn id="524309" idx="2"/>
            <a:endCxn id="524318" idx="0"/>
          </p:cNvCxnSpPr>
          <p:nvPr/>
        </p:nvCxnSpPr>
        <p:spPr bwMode="auto">
          <a:xfrm>
            <a:off x="1449388" y="3776663"/>
            <a:ext cx="590550" cy="744537"/>
          </a:xfrm>
          <a:prstGeom prst="straightConnector1">
            <a:avLst/>
          </a:prstGeom>
          <a:noFill/>
          <a:ln w="12700">
            <a:solidFill>
              <a:srgbClr val="000000"/>
            </a:solidFill>
            <a:prstDash val="dash"/>
            <a:round/>
            <a:headEnd type="triangle" w="sm" len="med"/>
            <a:tailEnd type="triangle" w="sm" len="med"/>
          </a:ln>
          <a:effectLst/>
        </p:spPr>
      </p:cxnSp>
      <p:cxnSp>
        <p:nvCxnSpPr>
          <p:cNvPr id="524380" name="AutoShape 92"/>
          <p:cNvCxnSpPr>
            <a:cxnSpLocks noChangeShapeType="1"/>
            <a:stCxn id="524327" idx="2"/>
            <a:endCxn id="524324" idx="0"/>
          </p:cNvCxnSpPr>
          <p:nvPr/>
        </p:nvCxnSpPr>
        <p:spPr bwMode="auto">
          <a:xfrm flipH="1">
            <a:off x="2644775" y="3776663"/>
            <a:ext cx="604838" cy="744537"/>
          </a:xfrm>
          <a:prstGeom prst="straightConnector1">
            <a:avLst/>
          </a:prstGeom>
          <a:noFill/>
          <a:ln w="12700">
            <a:solidFill>
              <a:srgbClr val="000000"/>
            </a:solidFill>
            <a:prstDash val="dash"/>
            <a:round/>
            <a:headEnd type="triangle" w="sm" len="med"/>
            <a:tailEnd type="triangle" w="sm" len="med"/>
          </a:ln>
          <a:effectLst/>
        </p:spPr>
      </p:cxnSp>
      <p:cxnSp>
        <p:nvCxnSpPr>
          <p:cNvPr id="524381" name="AutoShape 93"/>
          <p:cNvCxnSpPr>
            <a:cxnSpLocks noChangeShapeType="1"/>
            <a:stCxn id="524321" idx="2"/>
            <a:endCxn id="524324" idx="0"/>
          </p:cNvCxnSpPr>
          <p:nvPr/>
        </p:nvCxnSpPr>
        <p:spPr bwMode="auto">
          <a:xfrm>
            <a:off x="2644775" y="3776663"/>
            <a:ext cx="0" cy="744537"/>
          </a:xfrm>
          <a:prstGeom prst="straightConnector1">
            <a:avLst/>
          </a:prstGeom>
          <a:noFill/>
          <a:ln w="12700">
            <a:solidFill>
              <a:srgbClr val="000000"/>
            </a:solidFill>
            <a:prstDash val="dash"/>
            <a:round/>
            <a:headEnd type="triangle" w="sm" len="med"/>
            <a:tailEnd type="triangle" w="sm" len="med"/>
          </a:ln>
          <a:effectLst/>
        </p:spPr>
      </p:cxnSp>
      <p:cxnSp>
        <p:nvCxnSpPr>
          <p:cNvPr id="524382" name="AutoShape 94"/>
          <p:cNvCxnSpPr>
            <a:cxnSpLocks noChangeShapeType="1"/>
            <a:stCxn id="524315" idx="2"/>
            <a:endCxn id="524324" idx="0"/>
          </p:cNvCxnSpPr>
          <p:nvPr/>
        </p:nvCxnSpPr>
        <p:spPr bwMode="auto">
          <a:xfrm>
            <a:off x="2039938" y="3776663"/>
            <a:ext cx="604837" cy="744537"/>
          </a:xfrm>
          <a:prstGeom prst="straightConnector1">
            <a:avLst/>
          </a:prstGeom>
          <a:noFill/>
          <a:ln w="12700">
            <a:solidFill>
              <a:srgbClr val="000000"/>
            </a:solidFill>
            <a:prstDash val="dash"/>
            <a:round/>
            <a:headEnd type="triangle" w="sm" len="med"/>
            <a:tailEnd type="triangle" w="sm" len="med"/>
          </a:ln>
          <a:effectLst/>
        </p:spPr>
      </p:cxnSp>
      <p:cxnSp>
        <p:nvCxnSpPr>
          <p:cNvPr id="524383" name="AutoShape 95"/>
          <p:cNvCxnSpPr>
            <a:cxnSpLocks noChangeShapeType="1"/>
            <a:stCxn id="524309" idx="2"/>
            <a:endCxn id="524324" idx="0"/>
          </p:cNvCxnSpPr>
          <p:nvPr/>
        </p:nvCxnSpPr>
        <p:spPr bwMode="auto">
          <a:xfrm>
            <a:off x="1449388" y="3776663"/>
            <a:ext cx="1195387" cy="744537"/>
          </a:xfrm>
          <a:prstGeom prst="straightConnector1">
            <a:avLst/>
          </a:prstGeom>
          <a:noFill/>
          <a:ln w="12700">
            <a:solidFill>
              <a:srgbClr val="000000"/>
            </a:solidFill>
            <a:prstDash val="dash"/>
            <a:round/>
            <a:headEnd type="triangle" w="sm" len="med"/>
            <a:tailEnd type="triangle" w="sm" len="med"/>
          </a:ln>
          <a:effectLst/>
        </p:spPr>
      </p:cxnSp>
      <p:cxnSp>
        <p:nvCxnSpPr>
          <p:cNvPr id="524384" name="AutoShape 96"/>
          <p:cNvCxnSpPr>
            <a:cxnSpLocks noChangeShapeType="1"/>
            <a:stCxn id="524327" idx="2"/>
            <a:endCxn id="524330" idx="0"/>
          </p:cNvCxnSpPr>
          <p:nvPr/>
        </p:nvCxnSpPr>
        <p:spPr bwMode="auto">
          <a:xfrm>
            <a:off x="3249613" y="3776663"/>
            <a:ext cx="0" cy="744537"/>
          </a:xfrm>
          <a:prstGeom prst="straightConnector1">
            <a:avLst/>
          </a:prstGeom>
          <a:noFill/>
          <a:ln w="12700">
            <a:solidFill>
              <a:srgbClr val="000000"/>
            </a:solidFill>
            <a:prstDash val="dash"/>
            <a:round/>
            <a:headEnd type="triangle" w="sm" len="med"/>
            <a:tailEnd type="triangle" w="sm" len="med"/>
          </a:ln>
          <a:effectLst/>
        </p:spPr>
      </p:cxnSp>
      <p:cxnSp>
        <p:nvCxnSpPr>
          <p:cNvPr id="524385" name="AutoShape 97"/>
          <p:cNvCxnSpPr>
            <a:cxnSpLocks noChangeShapeType="1"/>
            <a:stCxn id="524294" idx="2"/>
            <a:endCxn id="524330" idx="0"/>
          </p:cNvCxnSpPr>
          <p:nvPr/>
        </p:nvCxnSpPr>
        <p:spPr bwMode="auto">
          <a:xfrm>
            <a:off x="830263" y="3776663"/>
            <a:ext cx="2419350" cy="744537"/>
          </a:xfrm>
          <a:prstGeom prst="straightConnector1">
            <a:avLst/>
          </a:prstGeom>
          <a:noFill/>
          <a:ln w="12700">
            <a:solidFill>
              <a:srgbClr val="000000"/>
            </a:solidFill>
            <a:prstDash val="dash"/>
            <a:round/>
            <a:headEnd type="triangle" w="sm" len="med"/>
            <a:tailEnd type="triangle" w="sm" len="med"/>
          </a:ln>
          <a:effectLst/>
        </p:spPr>
      </p:cxnSp>
      <p:cxnSp>
        <p:nvCxnSpPr>
          <p:cNvPr id="524386" name="AutoShape 98"/>
          <p:cNvCxnSpPr>
            <a:cxnSpLocks noChangeShapeType="1"/>
            <a:stCxn id="524309" idx="2"/>
            <a:endCxn id="524330" idx="0"/>
          </p:cNvCxnSpPr>
          <p:nvPr/>
        </p:nvCxnSpPr>
        <p:spPr bwMode="auto">
          <a:xfrm>
            <a:off x="1449388" y="3776663"/>
            <a:ext cx="1800225" cy="744537"/>
          </a:xfrm>
          <a:prstGeom prst="straightConnector1">
            <a:avLst/>
          </a:prstGeom>
          <a:noFill/>
          <a:ln w="12700">
            <a:solidFill>
              <a:srgbClr val="000000"/>
            </a:solidFill>
            <a:prstDash val="dash"/>
            <a:round/>
            <a:headEnd type="triangle" w="sm" len="med"/>
            <a:tailEnd type="triangle" w="sm" len="med"/>
          </a:ln>
          <a:effectLst/>
        </p:spPr>
      </p:cxnSp>
      <p:cxnSp>
        <p:nvCxnSpPr>
          <p:cNvPr id="524387" name="AutoShape 99"/>
          <p:cNvCxnSpPr>
            <a:cxnSpLocks noChangeShapeType="1"/>
            <a:stCxn id="524315" idx="2"/>
            <a:endCxn id="524330" idx="0"/>
          </p:cNvCxnSpPr>
          <p:nvPr/>
        </p:nvCxnSpPr>
        <p:spPr bwMode="auto">
          <a:xfrm>
            <a:off x="2039938" y="3776663"/>
            <a:ext cx="1209675" cy="744537"/>
          </a:xfrm>
          <a:prstGeom prst="straightConnector1">
            <a:avLst/>
          </a:prstGeom>
          <a:noFill/>
          <a:ln w="12700">
            <a:solidFill>
              <a:srgbClr val="000000"/>
            </a:solidFill>
            <a:prstDash val="dash"/>
            <a:round/>
            <a:headEnd type="triangle" w="sm" len="med"/>
            <a:tailEnd type="triangle" w="sm" len="med"/>
          </a:ln>
          <a:effectLst/>
        </p:spPr>
      </p:cxnSp>
      <p:cxnSp>
        <p:nvCxnSpPr>
          <p:cNvPr id="524388" name="AutoShape 100"/>
          <p:cNvCxnSpPr>
            <a:cxnSpLocks noChangeShapeType="1"/>
            <a:stCxn id="524321" idx="2"/>
            <a:endCxn id="524330" idx="0"/>
          </p:cNvCxnSpPr>
          <p:nvPr/>
        </p:nvCxnSpPr>
        <p:spPr bwMode="auto">
          <a:xfrm>
            <a:off x="2644775" y="3776663"/>
            <a:ext cx="604838" cy="744537"/>
          </a:xfrm>
          <a:prstGeom prst="straightConnector1">
            <a:avLst/>
          </a:prstGeom>
          <a:noFill/>
          <a:ln w="12700">
            <a:solidFill>
              <a:srgbClr val="000000"/>
            </a:solidFill>
            <a:prstDash val="dash"/>
            <a:round/>
            <a:headEnd type="triangle" w="sm" len="med"/>
            <a:tailEnd type="triangle" w="sm" len="med"/>
          </a:ln>
          <a:effectLst/>
        </p:spPr>
      </p:cxnSp>
      <p:sp>
        <p:nvSpPr>
          <p:cNvPr id="524389" name="AutoShape 101"/>
          <p:cNvSpPr>
            <a:spLocks noChangeArrowheads="1"/>
          </p:cNvSpPr>
          <p:nvPr/>
        </p:nvSpPr>
        <p:spPr bwMode="auto">
          <a:xfrm>
            <a:off x="412750" y="3171825"/>
            <a:ext cx="3251200" cy="2420938"/>
          </a:xfrm>
          <a:prstGeom prst="roundRect">
            <a:avLst>
              <a:gd name="adj" fmla="val 4468"/>
            </a:avLst>
          </a:prstGeom>
          <a:noFill/>
          <a:ln w="25400" algn="ctr">
            <a:solidFill>
              <a:srgbClr val="10598A"/>
            </a:solidFill>
            <a:prstDash val="sysDot"/>
            <a:round/>
            <a:headEnd/>
            <a:tailEnd type="none" w="lg" len="lg"/>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4390" name="AutoShape 102"/>
          <p:cNvSpPr>
            <a:spLocks noChangeArrowheads="1"/>
          </p:cNvSpPr>
          <p:nvPr/>
        </p:nvSpPr>
        <p:spPr bwMode="auto">
          <a:xfrm>
            <a:off x="4043363" y="3171825"/>
            <a:ext cx="2041525" cy="2420938"/>
          </a:xfrm>
          <a:prstGeom prst="roundRect">
            <a:avLst>
              <a:gd name="adj" fmla="val 5833"/>
            </a:avLst>
          </a:prstGeom>
          <a:noFill/>
          <a:ln w="25400" algn="ctr">
            <a:solidFill>
              <a:srgbClr val="10598A"/>
            </a:solidFill>
            <a:prstDash val="sysDot"/>
            <a:round/>
            <a:headEnd/>
            <a:tailEnd type="none" w="lg" len="lg"/>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4391" name="AutoShape 103"/>
          <p:cNvSpPr>
            <a:spLocks noChangeArrowheads="1"/>
          </p:cNvSpPr>
          <p:nvPr/>
        </p:nvSpPr>
        <p:spPr bwMode="auto">
          <a:xfrm>
            <a:off x="6462713" y="3171825"/>
            <a:ext cx="2041525" cy="2420938"/>
          </a:xfrm>
          <a:prstGeom prst="roundRect">
            <a:avLst>
              <a:gd name="adj" fmla="val 5833"/>
            </a:avLst>
          </a:prstGeom>
          <a:noFill/>
          <a:ln w="25400" algn="ctr">
            <a:solidFill>
              <a:srgbClr val="10598A"/>
            </a:solidFill>
            <a:prstDash val="sysDot"/>
            <a:round/>
            <a:headEnd/>
            <a:tailEnd type="none" w="lg" len="lg"/>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4392" name="Text Box 104"/>
          <p:cNvSpPr txBox="1">
            <a:spLocks noChangeArrowheads="1"/>
          </p:cNvSpPr>
          <p:nvPr/>
        </p:nvSpPr>
        <p:spPr bwMode="auto">
          <a:xfrm>
            <a:off x="549904" y="5291138"/>
            <a:ext cx="552780"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WAS1</a:t>
            </a:r>
          </a:p>
        </p:txBody>
      </p:sp>
      <p:sp>
        <p:nvSpPr>
          <p:cNvPr id="524393" name="Text Box 105"/>
          <p:cNvSpPr txBox="1">
            <a:spLocks noChangeArrowheads="1"/>
          </p:cNvSpPr>
          <p:nvPr/>
        </p:nvSpPr>
        <p:spPr bwMode="auto">
          <a:xfrm>
            <a:off x="1153948" y="5291138"/>
            <a:ext cx="552779"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WAS2</a:t>
            </a:r>
          </a:p>
        </p:txBody>
      </p:sp>
      <p:sp>
        <p:nvSpPr>
          <p:cNvPr id="524394" name="Text Box 106"/>
          <p:cNvSpPr txBox="1">
            <a:spLocks noChangeArrowheads="1"/>
          </p:cNvSpPr>
          <p:nvPr/>
        </p:nvSpPr>
        <p:spPr bwMode="auto">
          <a:xfrm>
            <a:off x="1757991" y="5291138"/>
            <a:ext cx="552780"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WAS3</a:t>
            </a:r>
          </a:p>
        </p:txBody>
      </p:sp>
      <p:sp>
        <p:nvSpPr>
          <p:cNvPr id="524395" name="Text Box 107"/>
          <p:cNvSpPr txBox="1">
            <a:spLocks noChangeArrowheads="1"/>
          </p:cNvSpPr>
          <p:nvPr/>
        </p:nvSpPr>
        <p:spPr bwMode="auto">
          <a:xfrm>
            <a:off x="2362829" y="5291138"/>
            <a:ext cx="552780"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WAS4</a:t>
            </a:r>
          </a:p>
        </p:txBody>
      </p:sp>
      <p:sp>
        <p:nvSpPr>
          <p:cNvPr id="524396" name="Text Box 108"/>
          <p:cNvSpPr txBox="1">
            <a:spLocks noChangeArrowheads="1"/>
          </p:cNvSpPr>
          <p:nvPr/>
        </p:nvSpPr>
        <p:spPr bwMode="auto">
          <a:xfrm>
            <a:off x="2968460" y="5291138"/>
            <a:ext cx="552779"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WAS5</a:t>
            </a:r>
          </a:p>
        </p:txBody>
      </p:sp>
      <p:sp>
        <p:nvSpPr>
          <p:cNvPr id="524397" name="Text Box 109"/>
          <p:cNvSpPr txBox="1">
            <a:spLocks noChangeArrowheads="1"/>
          </p:cNvSpPr>
          <p:nvPr/>
        </p:nvSpPr>
        <p:spPr bwMode="auto">
          <a:xfrm>
            <a:off x="4167023" y="5291138"/>
            <a:ext cx="552779"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WAS6</a:t>
            </a:r>
          </a:p>
        </p:txBody>
      </p:sp>
      <p:sp>
        <p:nvSpPr>
          <p:cNvPr id="524398" name="Text Box 110"/>
          <p:cNvSpPr txBox="1">
            <a:spLocks noChangeArrowheads="1"/>
          </p:cNvSpPr>
          <p:nvPr/>
        </p:nvSpPr>
        <p:spPr bwMode="auto">
          <a:xfrm>
            <a:off x="4743978" y="5291138"/>
            <a:ext cx="573619"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WASN</a:t>
            </a:r>
          </a:p>
        </p:txBody>
      </p:sp>
      <p:sp>
        <p:nvSpPr>
          <p:cNvPr id="524399" name="Text Box 111"/>
          <p:cNvSpPr txBox="1">
            <a:spLocks noChangeArrowheads="1"/>
          </p:cNvSpPr>
          <p:nvPr/>
        </p:nvSpPr>
        <p:spPr bwMode="auto">
          <a:xfrm>
            <a:off x="5342980" y="5291138"/>
            <a:ext cx="631327"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WAS10</a:t>
            </a:r>
          </a:p>
        </p:txBody>
      </p:sp>
      <p:sp>
        <p:nvSpPr>
          <p:cNvPr id="524400" name="Text Box 112"/>
          <p:cNvSpPr txBox="1">
            <a:spLocks noChangeArrowheads="1"/>
          </p:cNvSpPr>
          <p:nvPr/>
        </p:nvSpPr>
        <p:spPr bwMode="auto">
          <a:xfrm>
            <a:off x="6562180" y="5289550"/>
            <a:ext cx="631327"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WAS11</a:t>
            </a:r>
          </a:p>
        </p:txBody>
      </p:sp>
      <p:sp>
        <p:nvSpPr>
          <p:cNvPr id="524401" name="Text Box 113"/>
          <p:cNvSpPr txBox="1">
            <a:spLocks noChangeArrowheads="1"/>
          </p:cNvSpPr>
          <p:nvPr/>
        </p:nvSpPr>
        <p:spPr bwMode="auto">
          <a:xfrm>
            <a:off x="7196665" y="5289550"/>
            <a:ext cx="573619"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WASN</a:t>
            </a:r>
          </a:p>
        </p:txBody>
      </p:sp>
      <p:sp>
        <p:nvSpPr>
          <p:cNvPr id="524402" name="Text Box 114"/>
          <p:cNvSpPr txBox="1">
            <a:spLocks noChangeArrowheads="1"/>
          </p:cNvSpPr>
          <p:nvPr/>
        </p:nvSpPr>
        <p:spPr bwMode="auto">
          <a:xfrm>
            <a:off x="7771855" y="5289550"/>
            <a:ext cx="631327"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WAS15</a:t>
            </a:r>
          </a:p>
        </p:txBody>
      </p:sp>
      <p:sp>
        <p:nvSpPr>
          <p:cNvPr id="115" name="TextBox 114"/>
          <p:cNvSpPr txBox="1"/>
          <p:nvPr/>
        </p:nvSpPr>
        <p:spPr>
          <a:xfrm>
            <a:off x="5460849" y="332342"/>
            <a:ext cx="3673890" cy="369332"/>
          </a:xfrm>
          <a:prstGeom prst="rect">
            <a:avLst/>
          </a:prstGeom>
          <a:noFill/>
        </p:spPr>
        <p:txBody>
          <a:bodyPr wrap="none" rtlCol="0">
            <a:spAutoFit/>
          </a:bodyPr>
          <a:lstStyle/>
          <a:p>
            <a:pPr algn="r"/>
            <a:r>
              <a:rPr lang="en-US" altLang="ko-KR" sz="1800" b="1" dirty="0" smtClean="0">
                <a:solidFill>
                  <a:srgbClr val="FFC000"/>
                </a:solidFill>
                <a:latin typeface="Calibri" panose="020F0502020204030204" pitchFamily="34" charset="0"/>
                <a:cs typeface="Calibri" panose="020F0502020204030204" pitchFamily="34" charset="0"/>
              </a:rPr>
              <a:t>Other Financial System </a:t>
            </a:r>
            <a:r>
              <a:rPr lang="en-US" altLang="ko-KR" sz="1800" b="1" dirty="0">
                <a:solidFill>
                  <a:srgbClr val="FFC000"/>
                </a:solidFill>
                <a:latin typeface="Calibri" panose="020F0502020204030204" pitchFamily="34" charset="0"/>
                <a:cs typeface="Calibri" panose="020F0502020204030204" pitchFamily="34" charset="0"/>
              </a:rPr>
              <a:t>Case Studies</a:t>
            </a:r>
            <a:endParaRPr lang="ko-KR" altLang="en-US" sz="1800" b="1" dirty="0">
              <a:solidFill>
                <a:srgbClr val="FFC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509" name="Rectangle 125"/>
          <p:cNvSpPr>
            <a:spLocks noGrp="1" noChangeArrowheads="1"/>
          </p:cNvSpPr>
          <p:nvPr>
            <p:ph type="title"/>
          </p:nvPr>
        </p:nvSpPr>
        <p:spPr>
          <a:xfrm>
            <a:off x="6179" y="-123354"/>
            <a:ext cx="8769350" cy="647700"/>
          </a:xfrm>
        </p:spPr>
        <p:txBody>
          <a:bodyPr/>
          <a:lstStyle/>
          <a:p>
            <a:r>
              <a:rPr lang="en-US" altLang="ko-KR" dirty="0" smtClean="0">
                <a:latin typeface="Calibri" panose="020F0502020204030204" pitchFamily="34" charset="0"/>
                <a:cs typeface="Calibri" panose="020F0502020204030204" pitchFamily="34" charset="0"/>
              </a:rPr>
              <a:t> </a:t>
            </a:r>
            <a:r>
              <a:rPr lang="en-US" altLang="ko-KR" sz="2500" dirty="0" smtClean="0">
                <a:latin typeface="Calibri" panose="020F0502020204030204" pitchFamily="34" charset="0"/>
                <a:cs typeface="Calibri" panose="020F0502020204030204" pitchFamily="34" charset="0"/>
              </a:rPr>
              <a:t>Bank S- Next Generation Channel Management </a:t>
            </a:r>
            <a:endParaRPr lang="ko-KR" altLang="en-US" sz="2500" dirty="0">
              <a:latin typeface="Calibri" panose="020F0502020204030204" pitchFamily="34" charset="0"/>
              <a:cs typeface="Calibri" panose="020F0502020204030204" pitchFamily="34" charset="0"/>
            </a:endParaRPr>
          </a:p>
        </p:txBody>
      </p:sp>
      <p:sp>
        <p:nvSpPr>
          <p:cNvPr id="528510" name="Rectangle 126"/>
          <p:cNvSpPr>
            <a:spLocks noGrp="1" noChangeArrowheads="1"/>
          </p:cNvSpPr>
          <p:nvPr>
            <p:ph type="body" idx="1"/>
          </p:nvPr>
        </p:nvSpPr>
        <p:spPr>
          <a:xfrm>
            <a:off x="144462" y="707075"/>
            <a:ext cx="8782050" cy="1134135"/>
          </a:xfrm>
        </p:spPr>
        <p:txBody>
          <a:bodyPr/>
          <a:lstStyle/>
          <a:p>
            <a:r>
              <a:rPr lang="en-US" altLang="ko-KR" dirty="0" smtClean="0">
                <a:latin typeface="Calibri" panose="020F0502020204030204" pitchFamily="34" charset="0"/>
                <a:cs typeface="Calibri" panose="020F0502020204030204" pitchFamily="34" charset="0"/>
              </a:rPr>
              <a:t>The next generation web channel management system of Bank S integrates Tmax with a legacy middleware system</a:t>
            </a:r>
            <a:r>
              <a:rPr lang="en-US" altLang="ko-KR" dirty="0">
                <a:latin typeface="Calibri" panose="020F0502020204030204" pitchFamily="34" charset="0"/>
                <a:cs typeface="Calibri" panose="020F0502020204030204" pitchFamily="34" charset="0"/>
              </a:rPr>
              <a:t> </a:t>
            </a:r>
            <a:r>
              <a:rPr lang="en-US" altLang="ko-KR" dirty="0" smtClean="0">
                <a:latin typeface="Calibri" panose="020F0502020204030204" pitchFamily="34" charset="0"/>
                <a:cs typeface="Calibri" panose="020F0502020204030204" pitchFamily="34" charset="0"/>
              </a:rPr>
              <a:t>and uses WebtoB, JEUS, and WebT.  Since launching the next generation system, it has run without any service interruption and has proved the high reliability and performance of the products. </a:t>
            </a:r>
            <a:endParaRPr lang="en-US" altLang="ko-KR" dirty="0">
              <a:latin typeface="Calibri" panose="020F0502020204030204" pitchFamily="34" charset="0"/>
              <a:cs typeface="Calibri" panose="020F0502020204030204" pitchFamily="34" charset="0"/>
            </a:endParaRPr>
          </a:p>
        </p:txBody>
      </p:sp>
      <p:graphicFrame>
        <p:nvGraphicFramePr>
          <p:cNvPr id="528631" name="Group 247"/>
          <p:cNvGraphicFramePr>
            <a:graphicFrameLocks noGrp="1"/>
          </p:cNvGraphicFramePr>
          <p:nvPr>
            <p:extLst>
              <p:ext uri="{D42A27DB-BD31-4B8C-83A1-F6EECF244321}">
                <p14:modId xmlns:p14="http://schemas.microsoft.com/office/powerpoint/2010/main" val="2056199968"/>
              </p:ext>
            </p:extLst>
          </p:nvPr>
        </p:nvGraphicFramePr>
        <p:xfrm>
          <a:off x="4495800" y="1992313"/>
          <a:ext cx="3478213" cy="4470709"/>
        </p:xfrm>
        <a:graphic>
          <a:graphicData uri="http://schemas.openxmlformats.org/drawingml/2006/table">
            <a:tbl>
              <a:tblPr/>
              <a:tblGrid>
                <a:gridCol w="1135063"/>
                <a:gridCol w="1209675"/>
                <a:gridCol w="1133475"/>
              </a:tblGrid>
              <a:tr h="296863">
                <a:tc>
                  <a:txBody>
                    <a:bodyPr/>
                    <a:lstStyle/>
                    <a:p>
                      <a:pPr marL="0" marR="0" lvl="0" indent="0" algn="ctr" defTabSz="914400" rtl="0" eaLnBrk="1" fontAlgn="base" latinLnBrk="0" hangingPunct="1">
                        <a:lnSpc>
                          <a:spcPct val="85000"/>
                        </a:lnSpc>
                        <a:spcBef>
                          <a:spcPct val="10000"/>
                        </a:spcBef>
                        <a:spcAft>
                          <a:spcPct val="10000"/>
                        </a:spcAft>
                        <a:buClr>
                          <a:srgbClr val="336699"/>
                        </a:buClr>
                        <a:buSzTx/>
                        <a:buFont typeface="Wingdings" pitchFamily="2" charset="2"/>
                        <a:buNone/>
                        <a:tabLst/>
                      </a:pPr>
                      <a:r>
                        <a:rPr kumimoji="1" lang="en-US" altLang="ko-KR"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4 WebtoB </a:t>
                      </a:r>
                      <a:endParaRPr kumimoji="1" lang="ko-KR" altLang="en-US"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anchor="ctr"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a:txBody>
                    <a:bodyPr/>
                    <a:lstStyle/>
                    <a:p>
                      <a:pPr marL="0" marR="0" lvl="0" indent="0" algn="ctr" defTabSz="914400" rtl="0" eaLnBrk="1" fontAlgn="base" latinLnBrk="0" hangingPunct="1">
                        <a:lnSpc>
                          <a:spcPct val="85000"/>
                        </a:lnSpc>
                        <a:spcBef>
                          <a:spcPct val="10000"/>
                        </a:spcBef>
                        <a:spcAft>
                          <a:spcPct val="10000"/>
                        </a:spcAft>
                        <a:buClr>
                          <a:srgbClr val="336699"/>
                        </a:buClr>
                        <a:buSzTx/>
                        <a:buFont typeface="Wingdings" pitchFamily="2" charset="2"/>
                        <a:buNone/>
                        <a:tabLst/>
                      </a:pPr>
                      <a:r>
                        <a:rPr kumimoji="1" lang="en-US" altLang="ko-KR"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2 JEUS</a:t>
                      </a:r>
                      <a:endParaRPr kumimoji="1" lang="ko-KR" altLang="en-US"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a:txBody>
                    <a:bodyPr/>
                    <a:lstStyle/>
                    <a:p>
                      <a:pPr marL="0" marR="0" lvl="0" indent="0" algn="ctr" defTabSz="914400" rtl="0" eaLnBrk="1" fontAlgn="base" latinLnBrk="0" hangingPunct="1">
                        <a:lnSpc>
                          <a:spcPct val="85000"/>
                        </a:lnSpc>
                        <a:spcBef>
                          <a:spcPct val="10000"/>
                        </a:spcBef>
                        <a:spcAft>
                          <a:spcPct val="10000"/>
                        </a:spcAft>
                        <a:buClr>
                          <a:srgbClr val="336699"/>
                        </a:buClr>
                        <a:buSzTx/>
                        <a:buFont typeface="Wingdings" pitchFamily="2" charset="2"/>
                        <a:buNone/>
                        <a:tabLst/>
                      </a:pPr>
                      <a:r>
                        <a:rPr kumimoji="1" lang="en-US" altLang="ko-KR"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Channel Application</a:t>
                      </a:r>
                    </a:p>
                  </a:txBody>
                  <a:tcPr marL="72000" marR="72000" marT="36000" marB="36000" anchor="ctr" horzOverflow="overflow">
                    <a:lnL w="6350" cap="flat" cmpd="sng" algn="ctr">
                      <a:solidFill>
                        <a:srgbClr val="B2B2B2"/>
                      </a:solidFill>
                      <a:prstDash val="solid"/>
                      <a:round/>
                      <a:headEnd type="none" w="med" len="med"/>
                      <a:tailEnd type="none" w="med" len="med"/>
                    </a:lnL>
                    <a:lnR w="190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r>
              <a:tr h="4087813">
                <a:tc>
                  <a:txBody>
                    <a:bodyPr/>
                    <a:lstStyle/>
                    <a:p>
                      <a:pPr marL="88900" marR="0" lvl="0" indent="-88900" algn="l" defTabSz="914400" rtl="0" eaLnBrk="1" fontAlgn="base" latinLnBrk="0" hangingPunct="1">
                        <a:lnSpc>
                          <a:spcPct val="115000"/>
                        </a:lnSpc>
                        <a:spcBef>
                          <a:spcPct val="10000"/>
                        </a:spcBef>
                        <a:spcAft>
                          <a:spcPct val="10000"/>
                        </a:spcAft>
                        <a:buClr>
                          <a:srgbClr val="336699"/>
                        </a:buClr>
                        <a:buSzTx/>
                        <a:buFont typeface="Wingdings" pitchFamily="2" charset="2"/>
                        <a:buNone/>
                        <a:tabLst/>
                      </a:pPr>
                      <a:endParaRPr kumimoji="1" lang="ko-KR" altLang="ko-KR" sz="1400" b="1"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190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None/>
                        <a:tabLst/>
                      </a:pPr>
                      <a:endParaRPr kumimoji="1" lang="ko-KR" altLang="ko-KR" sz="14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190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endParaRPr kumimoji="1" lang="ko-KR" altLang="ko-KR" sz="14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horzOverflow="overflow">
                    <a:lnL w="6350" cap="flat" cmpd="sng" algn="ctr">
                      <a:solidFill>
                        <a:srgbClr val="B2B2B2"/>
                      </a:solidFill>
                      <a:prstDash val="solid"/>
                      <a:round/>
                      <a:headEnd type="none" w="med" len="med"/>
                      <a:tailEnd type="none" w="med" len="med"/>
                    </a:lnL>
                    <a:lnR w="190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19050" cap="flat" cmpd="sng" algn="ctr">
                      <a:solidFill>
                        <a:srgbClr val="B2B2B2"/>
                      </a:solidFill>
                      <a:prstDash val="solid"/>
                      <a:round/>
                      <a:headEnd type="none" w="med" len="med"/>
                      <a:tailEnd type="none" w="med" len="med"/>
                    </a:lnB>
                    <a:lnTlToBr>
                      <a:noFill/>
                    </a:lnTlToBr>
                    <a:lnBlToTr>
                      <a:noFill/>
                    </a:lnBlToTr>
                    <a:solidFill>
                      <a:srgbClr val="FFFFFF"/>
                    </a:solidFill>
                  </a:tcPr>
                </a:tc>
              </a:tr>
            </a:tbl>
          </a:graphicData>
        </a:graphic>
      </p:graphicFrame>
      <p:sp>
        <p:nvSpPr>
          <p:cNvPr id="1043" name="Rectangle 331"/>
          <p:cNvSpPr>
            <a:spLocks noChangeArrowheads="1"/>
          </p:cNvSpPr>
          <p:nvPr/>
        </p:nvSpPr>
        <p:spPr bwMode="auto">
          <a:xfrm>
            <a:off x="4722813" y="2432050"/>
            <a:ext cx="733425" cy="3557588"/>
          </a:xfrm>
          <a:prstGeom prst="rect">
            <a:avLst/>
          </a:prstGeom>
          <a:noFill/>
          <a:ln w="25400" algn="ctr">
            <a:solidFill>
              <a:srgbClr val="C1D2D9"/>
            </a:solidFill>
            <a:prstDash val="sysDot"/>
            <a:miter lim="800000"/>
            <a:headEnd/>
            <a:tailEnd/>
          </a:ln>
          <a:effectLst/>
        </p:spPr>
        <p:txBody>
          <a:bodyPr wrap="none" lIns="72000" tIns="72000" rIns="72000" bIns="0"/>
          <a:lstStyle/>
          <a:p>
            <a:r>
              <a:rPr lang="en-US" altLang="ko-KR" sz="1200" b="1" dirty="0">
                <a:solidFill>
                  <a:srgbClr val="516585"/>
                </a:solidFill>
                <a:latin typeface="Calibri" panose="020F0502020204030204" pitchFamily="34" charset="0"/>
                <a:cs typeface="Calibri" panose="020F0502020204030204" pitchFamily="34" charset="0"/>
              </a:rPr>
              <a:t>Web</a:t>
            </a:r>
          </a:p>
        </p:txBody>
      </p:sp>
      <p:pic>
        <p:nvPicPr>
          <p:cNvPr id="528526" name="Picture 335" descr="서버"/>
          <p:cNvPicPr>
            <a:picLocks noChangeAspect="1" noChangeArrowheads="1"/>
          </p:cNvPicPr>
          <p:nvPr/>
        </p:nvPicPr>
        <p:blipFill>
          <a:blip r:embed="rId4" cstate="print"/>
          <a:srcRect/>
          <a:stretch>
            <a:fillRect/>
          </a:stretch>
        </p:blipFill>
        <p:spPr bwMode="auto">
          <a:xfrm>
            <a:off x="4832350" y="2776538"/>
            <a:ext cx="292100" cy="661987"/>
          </a:xfrm>
          <a:prstGeom prst="rect">
            <a:avLst/>
          </a:prstGeom>
          <a:noFill/>
          <a:ln w="9525">
            <a:noFill/>
            <a:miter lim="800000"/>
            <a:headEnd/>
            <a:tailEnd/>
          </a:ln>
        </p:spPr>
      </p:pic>
      <p:pic>
        <p:nvPicPr>
          <p:cNvPr id="528527" name="Picture 337" descr="서버"/>
          <p:cNvPicPr>
            <a:picLocks noChangeAspect="1" noChangeArrowheads="1"/>
          </p:cNvPicPr>
          <p:nvPr/>
        </p:nvPicPr>
        <p:blipFill>
          <a:blip r:embed="rId4" cstate="print"/>
          <a:srcRect/>
          <a:stretch>
            <a:fillRect/>
          </a:stretch>
        </p:blipFill>
        <p:spPr bwMode="auto">
          <a:xfrm>
            <a:off x="4832350" y="4356100"/>
            <a:ext cx="292100" cy="661988"/>
          </a:xfrm>
          <a:prstGeom prst="rect">
            <a:avLst/>
          </a:prstGeom>
          <a:noFill/>
          <a:ln w="9525">
            <a:noFill/>
            <a:miter lim="800000"/>
            <a:headEnd/>
            <a:tailEnd/>
          </a:ln>
        </p:spPr>
      </p:pic>
      <p:pic>
        <p:nvPicPr>
          <p:cNvPr id="528528" name="Picture 353" descr="Untitled-6"/>
          <p:cNvPicPr>
            <a:picLocks noChangeAspect="1" noChangeArrowheads="1"/>
          </p:cNvPicPr>
          <p:nvPr/>
        </p:nvPicPr>
        <p:blipFill>
          <a:blip r:embed="rId5" cstate="print"/>
          <a:srcRect/>
          <a:stretch>
            <a:fillRect/>
          </a:stretch>
        </p:blipFill>
        <p:spPr bwMode="auto">
          <a:xfrm>
            <a:off x="4970463" y="2970213"/>
            <a:ext cx="331787" cy="511175"/>
          </a:xfrm>
          <a:prstGeom prst="rect">
            <a:avLst/>
          </a:prstGeom>
          <a:noFill/>
          <a:ln w="9525">
            <a:noFill/>
            <a:miter lim="800000"/>
            <a:headEnd/>
            <a:tailEnd/>
          </a:ln>
        </p:spPr>
      </p:pic>
      <p:pic>
        <p:nvPicPr>
          <p:cNvPr id="528529" name="Picture 354" descr="Untitled-6"/>
          <p:cNvPicPr>
            <a:picLocks noChangeAspect="1" noChangeArrowheads="1"/>
          </p:cNvPicPr>
          <p:nvPr/>
        </p:nvPicPr>
        <p:blipFill>
          <a:blip r:embed="rId5" cstate="print"/>
          <a:srcRect/>
          <a:stretch>
            <a:fillRect/>
          </a:stretch>
        </p:blipFill>
        <p:spPr bwMode="auto">
          <a:xfrm>
            <a:off x="4962525" y="4570413"/>
            <a:ext cx="330200" cy="511175"/>
          </a:xfrm>
          <a:prstGeom prst="rect">
            <a:avLst/>
          </a:prstGeom>
          <a:noFill/>
          <a:ln w="9525">
            <a:noFill/>
            <a:miter lim="800000"/>
            <a:headEnd/>
            <a:tailEnd/>
          </a:ln>
        </p:spPr>
      </p:pic>
      <p:sp>
        <p:nvSpPr>
          <p:cNvPr id="528530" name="Rectangle 146"/>
          <p:cNvSpPr>
            <a:spLocks noChangeArrowheads="1"/>
          </p:cNvSpPr>
          <p:nvPr/>
        </p:nvSpPr>
        <p:spPr bwMode="auto">
          <a:xfrm>
            <a:off x="5092700" y="3143250"/>
            <a:ext cx="139700" cy="254000"/>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200" dirty="0">
                <a:solidFill>
                  <a:srgbClr val="111111"/>
                </a:solidFill>
                <a:latin typeface="Calibri" panose="020F0502020204030204" pitchFamily="34" charset="0"/>
                <a:cs typeface="Calibri" panose="020F0502020204030204" pitchFamily="34" charset="0"/>
              </a:rPr>
              <a:t>1</a:t>
            </a:r>
          </a:p>
          <a:p>
            <a:pPr algn="just" latinLnBrk="0">
              <a:lnSpc>
                <a:spcPct val="115000"/>
              </a:lnSpc>
              <a:buClr>
                <a:srgbClr val="336699"/>
              </a:buClr>
              <a:buFont typeface="Wingdings" pitchFamily="2" charset="2"/>
              <a:buNone/>
            </a:pPr>
            <a:endParaRPr lang="en-US" altLang="ko-KR" sz="1200" dirty="0">
              <a:solidFill>
                <a:srgbClr val="111111"/>
              </a:solidFill>
              <a:latin typeface="Calibri" panose="020F0502020204030204" pitchFamily="34" charset="0"/>
              <a:cs typeface="Calibri" panose="020F0502020204030204" pitchFamily="34" charset="0"/>
            </a:endParaRPr>
          </a:p>
        </p:txBody>
      </p:sp>
      <p:sp>
        <p:nvSpPr>
          <p:cNvPr id="528531" name="Rectangle 147"/>
          <p:cNvSpPr>
            <a:spLocks noChangeArrowheads="1"/>
          </p:cNvSpPr>
          <p:nvPr/>
        </p:nvSpPr>
        <p:spPr bwMode="auto">
          <a:xfrm>
            <a:off x="5094288" y="4740275"/>
            <a:ext cx="139700" cy="254000"/>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200" dirty="0">
                <a:solidFill>
                  <a:srgbClr val="111111"/>
                </a:solidFill>
                <a:latin typeface="Calibri" panose="020F0502020204030204" pitchFamily="34" charset="0"/>
                <a:cs typeface="Calibri" panose="020F0502020204030204" pitchFamily="34" charset="0"/>
              </a:rPr>
              <a:t>3</a:t>
            </a:r>
          </a:p>
          <a:p>
            <a:pPr algn="just" latinLnBrk="0">
              <a:lnSpc>
                <a:spcPct val="115000"/>
              </a:lnSpc>
              <a:buClr>
                <a:srgbClr val="336699"/>
              </a:buClr>
              <a:buFont typeface="Wingdings" pitchFamily="2" charset="2"/>
              <a:buNone/>
            </a:pPr>
            <a:endParaRPr lang="en-US" altLang="ko-KR" sz="1200" dirty="0">
              <a:solidFill>
                <a:srgbClr val="111111"/>
              </a:solidFill>
              <a:latin typeface="Calibri" panose="020F0502020204030204" pitchFamily="34" charset="0"/>
              <a:cs typeface="Calibri" panose="020F0502020204030204" pitchFamily="34" charset="0"/>
            </a:endParaRPr>
          </a:p>
        </p:txBody>
      </p:sp>
      <p:sp>
        <p:nvSpPr>
          <p:cNvPr id="2" name="Rectangle 331"/>
          <p:cNvSpPr>
            <a:spLocks noChangeArrowheads="1"/>
          </p:cNvSpPr>
          <p:nvPr/>
        </p:nvSpPr>
        <p:spPr bwMode="auto">
          <a:xfrm>
            <a:off x="5834063" y="2432050"/>
            <a:ext cx="784225" cy="3557588"/>
          </a:xfrm>
          <a:prstGeom prst="rect">
            <a:avLst/>
          </a:prstGeom>
          <a:noFill/>
          <a:ln w="25400" algn="ctr">
            <a:solidFill>
              <a:srgbClr val="C1D2D9"/>
            </a:solidFill>
            <a:prstDash val="sysDot"/>
            <a:miter lim="800000"/>
            <a:headEnd/>
            <a:tailEnd/>
          </a:ln>
          <a:effectLst/>
        </p:spPr>
        <p:txBody>
          <a:bodyPr wrap="none" lIns="72000" tIns="72000" rIns="72000" bIns="0"/>
          <a:lstStyle/>
          <a:p>
            <a:r>
              <a:rPr lang="en-US" altLang="ko-KR" sz="1200" b="1" dirty="0">
                <a:solidFill>
                  <a:srgbClr val="516585"/>
                </a:solidFill>
                <a:latin typeface="Calibri" panose="020F0502020204030204" pitchFamily="34" charset="0"/>
                <a:cs typeface="Calibri" panose="020F0502020204030204" pitchFamily="34" charset="0"/>
              </a:rPr>
              <a:t>WAS</a:t>
            </a:r>
          </a:p>
        </p:txBody>
      </p:sp>
      <p:pic>
        <p:nvPicPr>
          <p:cNvPr id="528533" name="Picture 346" descr="서버"/>
          <p:cNvPicPr>
            <a:picLocks noChangeAspect="1" noChangeArrowheads="1"/>
          </p:cNvPicPr>
          <p:nvPr/>
        </p:nvPicPr>
        <p:blipFill>
          <a:blip r:embed="rId4" cstate="print"/>
          <a:srcRect/>
          <a:stretch>
            <a:fillRect/>
          </a:stretch>
        </p:blipFill>
        <p:spPr bwMode="auto">
          <a:xfrm>
            <a:off x="5973763" y="2784475"/>
            <a:ext cx="341312" cy="528638"/>
          </a:xfrm>
          <a:prstGeom prst="rect">
            <a:avLst/>
          </a:prstGeom>
          <a:noFill/>
          <a:ln w="9525">
            <a:noFill/>
            <a:miter lim="800000"/>
            <a:headEnd/>
            <a:tailEnd/>
          </a:ln>
        </p:spPr>
      </p:pic>
      <p:pic>
        <p:nvPicPr>
          <p:cNvPr id="528534" name="Picture 347" descr="Untitled-18 copy"/>
          <p:cNvPicPr>
            <a:picLocks noChangeAspect="1" noChangeArrowheads="1"/>
          </p:cNvPicPr>
          <p:nvPr/>
        </p:nvPicPr>
        <p:blipFill>
          <a:blip r:embed="rId6" cstate="print"/>
          <a:srcRect/>
          <a:stretch>
            <a:fillRect/>
          </a:stretch>
        </p:blipFill>
        <p:spPr bwMode="auto">
          <a:xfrm>
            <a:off x="6094413" y="3019425"/>
            <a:ext cx="368300" cy="352425"/>
          </a:xfrm>
          <a:prstGeom prst="rect">
            <a:avLst/>
          </a:prstGeom>
          <a:noFill/>
          <a:ln w="9525">
            <a:noFill/>
            <a:miter lim="800000"/>
            <a:headEnd/>
            <a:tailEnd/>
          </a:ln>
        </p:spPr>
      </p:pic>
      <p:cxnSp>
        <p:nvCxnSpPr>
          <p:cNvPr id="528535" name="AutoShape 376"/>
          <p:cNvCxnSpPr>
            <a:cxnSpLocks noChangeShapeType="1"/>
            <a:stCxn id="0" idx="3"/>
            <a:endCxn id="0" idx="1"/>
          </p:cNvCxnSpPr>
          <p:nvPr/>
        </p:nvCxnSpPr>
        <p:spPr bwMode="auto">
          <a:xfrm>
            <a:off x="6315075" y="3049588"/>
            <a:ext cx="660400" cy="881062"/>
          </a:xfrm>
          <a:prstGeom prst="straightConnector1">
            <a:avLst/>
          </a:prstGeom>
          <a:noFill/>
          <a:ln w="19050" cap="rnd">
            <a:solidFill>
              <a:schemeClr val="bg2"/>
            </a:solidFill>
            <a:prstDash val="sysDot"/>
            <a:round/>
            <a:headEnd type="oval" w="med" len="med"/>
            <a:tailEnd type="triangle" w="med" len="med"/>
          </a:ln>
          <a:effectLst/>
        </p:spPr>
      </p:cxnSp>
      <p:pic>
        <p:nvPicPr>
          <p:cNvPr id="528536" name="Picture 346" descr="서버"/>
          <p:cNvPicPr>
            <a:picLocks noChangeAspect="1" noChangeArrowheads="1"/>
          </p:cNvPicPr>
          <p:nvPr/>
        </p:nvPicPr>
        <p:blipFill>
          <a:blip r:embed="rId4" cstate="print"/>
          <a:srcRect/>
          <a:stretch>
            <a:fillRect/>
          </a:stretch>
        </p:blipFill>
        <p:spPr bwMode="auto">
          <a:xfrm>
            <a:off x="7134225" y="2776538"/>
            <a:ext cx="390525" cy="766762"/>
          </a:xfrm>
          <a:prstGeom prst="rect">
            <a:avLst/>
          </a:prstGeom>
          <a:noFill/>
          <a:ln w="9525">
            <a:noFill/>
            <a:miter lim="800000"/>
            <a:headEnd/>
            <a:tailEnd/>
          </a:ln>
        </p:spPr>
      </p:pic>
      <p:sp>
        <p:nvSpPr>
          <p:cNvPr id="3" name="Rectangle 331"/>
          <p:cNvSpPr>
            <a:spLocks noChangeArrowheads="1"/>
          </p:cNvSpPr>
          <p:nvPr/>
        </p:nvSpPr>
        <p:spPr bwMode="auto">
          <a:xfrm>
            <a:off x="6988175" y="2446338"/>
            <a:ext cx="758825" cy="2968625"/>
          </a:xfrm>
          <a:prstGeom prst="rect">
            <a:avLst/>
          </a:prstGeom>
          <a:noFill/>
          <a:ln w="25400" algn="ctr">
            <a:solidFill>
              <a:srgbClr val="C1D2D9"/>
            </a:solidFill>
            <a:prstDash val="sysDot"/>
            <a:miter lim="800000"/>
            <a:headEnd/>
            <a:tailEnd/>
          </a:ln>
          <a:effectLst/>
        </p:spPr>
        <p:txBody>
          <a:bodyPr wrap="none" lIns="72000" tIns="72000" rIns="72000" bIns="0"/>
          <a:lstStyle/>
          <a:p>
            <a:r>
              <a:rPr lang="en-US" altLang="ko-KR" sz="1200" b="1" dirty="0">
                <a:solidFill>
                  <a:srgbClr val="516585"/>
                </a:solidFill>
                <a:latin typeface="Calibri" panose="020F0502020204030204" pitchFamily="34" charset="0"/>
                <a:cs typeface="Calibri" panose="020F0502020204030204" pitchFamily="34" charset="0"/>
              </a:rPr>
              <a:t>Tmax</a:t>
            </a:r>
          </a:p>
        </p:txBody>
      </p:sp>
      <p:sp>
        <p:nvSpPr>
          <p:cNvPr id="528538" name="Rectangle 154"/>
          <p:cNvSpPr>
            <a:spLocks noChangeArrowheads="1"/>
          </p:cNvSpPr>
          <p:nvPr/>
        </p:nvSpPr>
        <p:spPr bwMode="auto">
          <a:xfrm>
            <a:off x="7316788" y="3255963"/>
            <a:ext cx="139700" cy="252412"/>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200" dirty="0">
                <a:solidFill>
                  <a:srgbClr val="111111"/>
                </a:solidFill>
                <a:latin typeface="Calibri" panose="020F0502020204030204" pitchFamily="34" charset="0"/>
                <a:cs typeface="Calibri" panose="020F0502020204030204" pitchFamily="34" charset="0"/>
              </a:rPr>
              <a:t>1</a:t>
            </a:r>
          </a:p>
        </p:txBody>
      </p:sp>
      <p:pic>
        <p:nvPicPr>
          <p:cNvPr id="528539" name="Picture 346" descr="서버"/>
          <p:cNvPicPr>
            <a:picLocks noChangeAspect="1" noChangeArrowheads="1"/>
          </p:cNvPicPr>
          <p:nvPr/>
        </p:nvPicPr>
        <p:blipFill>
          <a:blip r:embed="rId4" cstate="print"/>
          <a:srcRect/>
          <a:stretch>
            <a:fillRect/>
          </a:stretch>
        </p:blipFill>
        <p:spPr bwMode="auto">
          <a:xfrm>
            <a:off x="7134225" y="4562475"/>
            <a:ext cx="390525" cy="766763"/>
          </a:xfrm>
          <a:prstGeom prst="rect">
            <a:avLst/>
          </a:prstGeom>
          <a:noFill/>
          <a:ln w="9525">
            <a:noFill/>
            <a:miter lim="800000"/>
            <a:headEnd/>
            <a:tailEnd/>
          </a:ln>
        </p:spPr>
      </p:pic>
      <p:sp>
        <p:nvSpPr>
          <p:cNvPr id="528540" name="Rectangle 156"/>
          <p:cNvSpPr>
            <a:spLocks noChangeArrowheads="1"/>
          </p:cNvSpPr>
          <p:nvPr/>
        </p:nvSpPr>
        <p:spPr bwMode="auto">
          <a:xfrm>
            <a:off x="7292975" y="5040313"/>
            <a:ext cx="363538" cy="254000"/>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200" dirty="0">
                <a:solidFill>
                  <a:srgbClr val="111111"/>
                </a:solidFill>
                <a:latin typeface="Calibri" panose="020F0502020204030204" pitchFamily="34" charset="0"/>
                <a:cs typeface="Calibri" panose="020F0502020204030204" pitchFamily="34" charset="0"/>
              </a:rPr>
              <a:t>4</a:t>
            </a:r>
          </a:p>
        </p:txBody>
      </p:sp>
      <p:pic>
        <p:nvPicPr>
          <p:cNvPr id="528541" name="Picture 335" descr="서버"/>
          <p:cNvPicPr>
            <a:picLocks noChangeAspect="1" noChangeArrowheads="1"/>
          </p:cNvPicPr>
          <p:nvPr/>
        </p:nvPicPr>
        <p:blipFill>
          <a:blip r:embed="rId4" cstate="print"/>
          <a:srcRect/>
          <a:stretch>
            <a:fillRect/>
          </a:stretch>
        </p:blipFill>
        <p:spPr bwMode="auto">
          <a:xfrm>
            <a:off x="7148513" y="3700463"/>
            <a:ext cx="363537" cy="704850"/>
          </a:xfrm>
          <a:prstGeom prst="rect">
            <a:avLst/>
          </a:prstGeom>
          <a:noFill/>
          <a:ln w="15875">
            <a:solidFill>
              <a:schemeClr val="tx1"/>
            </a:solidFill>
            <a:prstDash val="dash"/>
            <a:miter lim="800000"/>
            <a:headEnd/>
            <a:tailEnd/>
          </a:ln>
        </p:spPr>
      </p:pic>
      <p:sp>
        <p:nvSpPr>
          <p:cNvPr id="528542" name="Rectangle 158"/>
          <p:cNvSpPr>
            <a:spLocks noChangeArrowheads="1"/>
          </p:cNvSpPr>
          <p:nvPr/>
        </p:nvSpPr>
        <p:spPr bwMode="auto">
          <a:xfrm>
            <a:off x="7305675" y="4181475"/>
            <a:ext cx="139700" cy="254000"/>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200" dirty="0">
                <a:solidFill>
                  <a:srgbClr val="111111"/>
                </a:solidFill>
                <a:latin typeface="Calibri" panose="020F0502020204030204" pitchFamily="34" charset="0"/>
                <a:cs typeface="Calibri" panose="020F0502020204030204" pitchFamily="34" charset="0"/>
              </a:rPr>
              <a:t>N</a:t>
            </a:r>
          </a:p>
        </p:txBody>
      </p:sp>
      <p:sp>
        <p:nvSpPr>
          <p:cNvPr id="528543" name="Line 159"/>
          <p:cNvSpPr>
            <a:spLocks noChangeShapeType="1"/>
          </p:cNvSpPr>
          <p:nvPr/>
        </p:nvSpPr>
        <p:spPr bwMode="auto">
          <a:xfrm>
            <a:off x="7321550" y="3541713"/>
            <a:ext cx="0" cy="171450"/>
          </a:xfrm>
          <a:prstGeom prst="line">
            <a:avLst/>
          </a:prstGeom>
          <a:noFill/>
          <a:ln w="25400">
            <a:solidFill>
              <a:schemeClr val="tx1"/>
            </a:solidFill>
            <a:prstDash val="dash"/>
            <a:round/>
            <a:headEnd/>
            <a:tailEnd/>
          </a:ln>
          <a:effectLst/>
        </p:spPr>
        <p:txBody>
          <a:bodyPr anchor="ctr">
            <a:spAutoFit/>
          </a:bodyPr>
          <a:lstStyle/>
          <a:p>
            <a:endParaRPr lang="ko-KR" altLang="en-US" dirty="0">
              <a:latin typeface="Calibri" panose="020F0502020204030204" pitchFamily="34" charset="0"/>
              <a:cs typeface="Calibri" panose="020F0502020204030204" pitchFamily="34" charset="0"/>
            </a:endParaRPr>
          </a:p>
        </p:txBody>
      </p:sp>
      <p:sp>
        <p:nvSpPr>
          <p:cNvPr id="528544" name="Line 160"/>
          <p:cNvSpPr>
            <a:spLocks noChangeShapeType="1"/>
          </p:cNvSpPr>
          <p:nvPr/>
        </p:nvSpPr>
        <p:spPr bwMode="auto">
          <a:xfrm>
            <a:off x="7321550" y="4445000"/>
            <a:ext cx="0" cy="171450"/>
          </a:xfrm>
          <a:prstGeom prst="line">
            <a:avLst/>
          </a:prstGeom>
          <a:noFill/>
          <a:ln w="25400">
            <a:solidFill>
              <a:schemeClr val="tx1"/>
            </a:solidFill>
            <a:prstDash val="dash"/>
            <a:round/>
            <a:headEnd/>
            <a:tailEnd/>
          </a:ln>
          <a:effectLst/>
        </p:spPr>
        <p:txBody>
          <a:bodyPr anchor="ctr">
            <a:spAutoFit/>
          </a:bodyPr>
          <a:lstStyle/>
          <a:p>
            <a:endParaRPr lang="ko-KR" altLang="en-US" dirty="0">
              <a:latin typeface="Calibri" panose="020F0502020204030204" pitchFamily="34" charset="0"/>
              <a:cs typeface="Calibri" panose="020F0502020204030204" pitchFamily="34" charset="0"/>
            </a:endParaRPr>
          </a:p>
        </p:txBody>
      </p:sp>
      <p:grpSp>
        <p:nvGrpSpPr>
          <p:cNvPr id="4" name="Group 161"/>
          <p:cNvGrpSpPr>
            <a:grpSpLocks/>
          </p:cNvGrpSpPr>
          <p:nvPr/>
        </p:nvGrpSpPr>
        <p:grpSpPr bwMode="auto">
          <a:xfrm>
            <a:off x="4829175" y="3554413"/>
            <a:ext cx="461963" cy="725487"/>
            <a:chOff x="2567" y="3160"/>
            <a:chExt cx="315" cy="457"/>
          </a:xfrm>
        </p:grpSpPr>
        <p:pic>
          <p:nvPicPr>
            <p:cNvPr id="528546" name="Picture 337" descr="서버"/>
            <p:cNvPicPr>
              <a:picLocks noChangeAspect="1" noChangeArrowheads="1"/>
            </p:cNvPicPr>
            <p:nvPr/>
          </p:nvPicPr>
          <p:blipFill>
            <a:blip r:embed="rId4" cstate="print"/>
            <a:srcRect/>
            <a:stretch>
              <a:fillRect/>
            </a:stretch>
          </p:blipFill>
          <p:spPr bwMode="auto">
            <a:xfrm>
              <a:off x="2567" y="3160"/>
              <a:ext cx="200" cy="417"/>
            </a:xfrm>
            <a:prstGeom prst="rect">
              <a:avLst/>
            </a:prstGeom>
            <a:noFill/>
            <a:ln w="9525">
              <a:noFill/>
              <a:miter lim="800000"/>
              <a:headEnd/>
              <a:tailEnd/>
            </a:ln>
          </p:spPr>
        </p:pic>
        <p:pic>
          <p:nvPicPr>
            <p:cNvPr id="528547" name="Picture 354" descr="Untitled-6"/>
            <p:cNvPicPr>
              <a:picLocks noChangeAspect="1" noChangeArrowheads="1"/>
            </p:cNvPicPr>
            <p:nvPr/>
          </p:nvPicPr>
          <p:blipFill>
            <a:blip r:embed="rId5" cstate="print"/>
            <a:srcRect/>
            <a:stretch>
              <a:fillRect/>
            </a:stretch>
          </p:blipFill>
          <p:spPr bwMode="auto">
            <a:xfrm>
              <a:off x="2656" y="3295"/>
              <a:ext cx="226" cy="322"/>
            </a:xfrm>
            <a:prstGeom prst="rect">
              <a:avLst/>
            </a:prstGeom>
            <a:noFill/>
            <a:ln w="9525">
              <a:noFill/>
              <a:miter lim="800000"/>
              <a:headEnd/>
              <a:tailEnd/>
            </a:ln>
          </p:spPr>
        </p:pic>
        <p:sp>
          <p:nvSpPr>
            <p:cNvPr id="528548" name="Rectangle 164"/>
            <p:cNvSpPr>
              <a:spLocks noChangeArrowheads="1"/>
            </p:cNvSpPr>
            <p:nvPr/>
          </p:nvSpPr>
          <p:spPr bwMode="auto">
            <a:xfrm>
              <a:off x="2746" y="3402"/>
              <a:ext cx="95" cy="160"/>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200" dirty="0">
                  <a:solidFill>
                    <a:srgbClr val="111111"/>
                  </a:solidFill>
                  <a:latin typeface="Calibri" panose="020F0502020204030204" pitchFamily="34" charset="0"/>
                  <a:cs typeface="Calibri" panose="020F0502020204030204" pitchFamily="34" charset="0"/>
                </a:rPr>
                <a:t>2</a:t>
              </a:r>
            </a:p>
            <a:p>
              <a:pPr algn="just" latinLnBrk="0">
                <a:lnSpc>
                  <a:spcPct val="115000"/>
                </a:lnSpc>
                <a:buClr>
                  <a:srgbClr val="336699"/>
                </a:buClr>
                <a:buFont typeface="Wingdings" pitchFamily="2" charset="2"/>
                <a:buNone/>
              </a:pPr>
              <a:endParaRPr lang="en-US" altLang="ko-KR" sz="1200" dirty="0">
                <a:solidFill>
                  <a:srgbClr val="111111"/>
                </a:solidFill>
                <a:latin typeface="Calibri" panose="020F0502020204030204" pitchFamily="34" charset="0"/>
                <a:cs typeface="Calibri" panose="020F0502020204030204" pitchFamily="34" charset="0"/>
              </a:endParaRPr>
            </a:p>
          </p:txBody>
        </p:sp>
      </p:grpSp>
      <p:pic>
        <p:nvPicPr>
          <p:cNvPr id="528549" name="Picture 346" descr="서버"/>
          <p:cNvPicPr>
            <a:picLocks noChangeAspect="1" noChangeArrowheads="1"/>
          </p:cNvPicPr>
          <p:nvPr/>
        </p:nvPicPr>
        <p:blipFill>
          <a:blip r:embed="rId4" cstate="print"/>
          <a:srcRect/>
          <a:stretch>
            <a:fillRect/>
          </a:stretch>
        </p:blipFill>
        <p:spPr bwMode="auto">
          <a:xfrm>
            <a:off x="5991225" y="4192588"/>
            <a:ext cx="341313" cy="528637"/>
          </a:xfrm>
          <a:prstGeom prst="rect">
            <a:avLst/>
          </a:prstGeom>
          <a:noFill/>
          <a:ln w="9525">
            <a:noFill/>
            <a:miter lim="800000"/>
            <a:headEnd/>
            <a:tailEnd/>
          </a:ln>
        </p:spPr>
      </p:pic>
      <p:pic>
        <p:nvPicPr>
          <p:cNvPr id="528550" name="Picture 347" descr="Untitled-18 copy"/>
          <p:cNvPicPr>
            <a:picLocks noChangeAspect="1" noChangeArrowheads="1"/>
          </p:cNvPicPr>
          <p:nvPr/>
        </p:nvPicPr>
        <p:blipFill>
          <a:blip r:embed="rId6" cstate="print"/>
          <a:srcRect/>
          <a:stretch>
            <a:fillRect/>
          </a:stretch>
        </p:blipFill>
        <p:spPr bwMode="auto">
          <a:xfrm>
            <a:off x="6111875" y="4427538"/>
            <a:ext cx="368300" cy="352425"/>
          </a:xfrm>
          <a:prstGeom prst="rect">
            <a:avLst/>
          </a:prstGeom>
          <a:noFill/>
          <a:ln w="9525">
            <a:noFill/>
            <a:miter lim="800000"/>
            <a:headEnd/>
            <a:tailEnd/>
          </a:ln>
        </p:spPr>
      </p:pic>
      <p:grpSp>
        <p:nvGrpSpPr>
          <p:cNvPr id="5" name="Group 167"/>
          <p:cNvGrpSpPr>
            <a:grpSpLocks/>
          </p:cNvGrpSpPr>
          <p:nvPr/>
        </p:nvGrpSpPr>
        <p:grpSpPr bwMode="auto">
          <a:xfrm>
            <a:off x="4884738" y="5157788"/>
            <a:ext cx="488950" cy="663575"/>
            <a:chOff x="3215" y="2171"/>
            <a:chExt cx="381" cy="537"/>
          </a:xfrm>
        </p:grpSpPr>
        <p:pic>
          <p:nvPicPr>
            <p:cNvPr id="528552" name="Picture 346" descr="서버"/>
            <p:cNvPicPr>
              <a:picLocks noChangeAspect="1" noChangeArrowheads="1"/>
            </p:cNvPicPr>
            <p:nvPr/>
          </p:nvPicPr>
          <p:blipFill>
            <a:blip r:embed="rId4" cstate="print"/>
            <a:srcRect/>
            <a:stretch>
              <a:fillRect/>
            </a:stretch>
          </p:blipFill>
          <p:spPr bwMode="auto">
            <a:xfrm>
              <a:off x="3215" y="2171"/>
              <a:ext cx="266" cy="483"/>
            </a:xfrm>
            <a:prstGeom prst="rect">
              <a:avLst/>
            </a:prstGeom>
            <a:noFill/>
            <a:ln w="9525">
              <a:noFill/>
              <a:miter lim="800000"/>
              <a:headEnd/>
              <a:tailEnd/>
            </a:ln>
          </p:spPr>
        </p:pic>
        <p:pic>
          <p:nvPicPr>
            <p:cNvPr id="528553" name="Picture 347" descr="Untitled-18 copy"/>
            <p:cNvPicPr>
              <a:picLocks noChangeAspect="1" noChangeArrowheads="1"/>
            </p:cNvPicPr>
            <p:nvPr/>
          </p:nvPicPr>
          <p:blipFill>
            <a:blip r:embed="rId7" cstate="print"/>
            <a:srcRect/>
            <a:stretch>
              <a:fillRect/>
            </a:stretch>
          </p:blipFill>
          <p:spPr bwMode="auto">
            <a:xfrm>
              <a:off x="3310" y="2386"/>
              <a:ext cx="286" cy="322"/>
            </a:xfrm>
            <a:prstGeom prst="rect">
              <a:avLst/>
            </a:prstGeom>
            <a:noFill/>
            <a:ln w="9525">
              <a:noFill/>
              <a:miter lim="800000"/>
              <a:headEnd/>
              <a:tailEnd/>
            </a:ln>
          </p:spPr>
        </p:pic>
        <p:sp>
          <p:nvSpPr>
            <p:cNvPr id="528554" name="Rectangle 170"/>
            <p:cNvSpPr>
              <a:spLocks noChangeArrowheads="1"/>
            </p:cNvSpPr>
            <p:nvPr/>
          </p:nvSpPr>
          <p:spPr bwMode="auto">
            <a:xfrm>
              <a:off x="3435" y="2467"/>
              <a:ext cx="95" cy="160"/>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200" dirty="0">
                  <a:solidFill>
                    <a:srgbClr val="111111"/>
                  </a:solidFill>
                  <a:latin typeface="Calibri" panose="020F0502020204030204" pitchFamily="34" charset="0"/>
                  <a:cs typeface="Calibri" panose="020F0502020204030204" pitchFamily="34" charset="0"/>
                </a:rPr>
                <a:t>4</a:t>
              </a:r>
            </a:p>
            <a:p>
              <a:pPr algn="just" latinLnBrk="0">
                <a:lnSpc>
                  <a:spcPct val="115000"/>
                </a:lnSpc>
                <a:buClr>
                  <a:srgbClr val="336699"/>
                </a:buClr>
                <a:buFont typeface="Wingdings" pitchFamily="2" charset="2"/>
                <a:buNone/>
              </a:pPr>
              <a:endParaRPr lang="en-US" altLang="ko-KR" sz="1200" dirty="0">
                <a:solidFill>
                  <a:srgbClr val="111111"/>
                </a:solidFill>
                <a:latin typeface="Calibri" panose="020F0502020204030204" pitchFamily="34" charset="0"/>
                <a:cs typeface="Calibri" panose="020F0502020204030204" pitchFamily="34" charset="0"/>
              </a:endParaRPr>
            </a:p>
          </p:txBody>
        </p:sp>
      </p:grpSp>
      <p:cxnSp>
        <p:nvCxnSpPr>
          <p:cNvPr id="528555" name="AutoShape 377"/>
          <p:cNvCxnSpPr>
            <a:cxnSpLocks noChangeShapeType="1"/>
            <a:stCxn id="0" idx="3"/>
            <a:endCxn id="0" idx="1"/>
          </p:cNvCxnSpPr>
          <p:nvPr/>
        </p:nvCxnSpPr>
        <p:spPr bwMode="auto">
          <a:xfrm flipV="1">
            <a:off x="5226050" y="3049588"/>
            <a:ext cx="747713" cy="2406650"/>
          </a:xfrm>
          <a:prstGeom prst="straightConnector1">
            <a:avLst/>
          </a:prstGeom>
          <a:noFill/>
          <a:ln w="19050" cap="rnd">
            <a:solidFill>
              <a:schemeClr val="bg2"/>
            </a:solidFill>
            <a:prstDash val="sysDot"/>
            <a:round/>
            <a:headEnd type="oval" w="med" len="med"/>
            <a:tailEnd type="triangle" w="med" len="med"/>
          </a:ln>
          <a:effectLst/>
        </p:spPr>
      </p:cxnSp>
      <p:cxnSp>
        <p:nvCxnSpPr>
          <p:cNvPr id="528556" name="AutoShape 377"/>
          <p:cNvCxnSpPr>
            <a:cxnSpLocks noChangeShapeType="1"/>
            <a:stCxn id="0" idx="3"/>
            <a:endCxn id="0" idx="1"/>
          </p:cNvCxnSpPr>
          <p:nvPr/>
        </p:nvCxnSpPr>
        <p:spPr bwMode="auto">
          <a:xfrm flipV="1">
            <a:off x="5291138" y="3049588"/>
            <a:ext cx="682625" cy="974725"/>
          </a:xfrm>
          <a:prstGeom prst="straightConnector1">
            <a:avLst/>
          </a:prstGeom>
          <a:noFill/>
          <a:ln w="19050" cap="rnd">
            <a:solidFill>
              <a:schemeClr val="bg2"/>
            </a:solidFill>
            <a:prstDash val="sysDot"/>
            <a:round/>
            <a:headEnd type="oval" w="med" len="med"/>
            <a:tailEnd type="triangle" w="med" len="med"/>
          </a:ln>
          <a:effectLst/>
        </p:spPr>
      </p:cxnSp>
      <p:cxnSp>
        <p:nvCxnSpPr>
          <p:cNvPr id="528557" name="AutoShape 377"/>
          <p:cNvCxnSpPr>
            <a:cxnSpLocks noChangeShapeType="1"/>
            <a:stCxn id="0" idx="3"/>
            <a:endCxn id="0" idx="1"/>
          </p:cNvCxnSpPr>
          <p:nvPr/>
        </p:nvCxnSpPr>
        <p:spPr bwMode="auto">
          <a:xfrm flipV="1">
            <a:off x="5292725" y="4457700"/>
            <a:ext cx="698500" cy="368300"/>
          </a:xfrm>
          <a:prstGeom prst="straightConnector1">
            <a:avLst/>
          </a:prstGeom>
          <a:noFill/>
          <a:ln w="19050" cap="rnd">
            <a:solidFill>
              <a:schemeClr val="bg2"/>
            </a:solidFill>
            <a:prstDash val="sysDot"/>
            <a:round/>
            <a:headEnd type="oval" w="med" len="med"/>
            <a:tailEnd type="triangle" w="med" len="med"/>
          </a:ln>
          <a:effectLst/>
        </p:spPr>
      </p:cxnSp>
      <p:cxnSp>
        <p:nvCxnSpPr>
          <p:cNvPr id="528558" name="AutoShape 377"/>
          <p:cNvCxnSpPr>
            <a:cxnSpLocks noChangeShapeType="1"/>
            <a:stCxn id="0" idx="3"/>
            <a:endCxn id="0" idx="1"/>
          </p:cNvCxnSpPr>
          <p:nvPr/>
        </p:nvCxnSpPr>
        <p:spPr bwMode="auto">
          <a:xfrm flipV="1">
            <a:off x="5226050" y="4457700"/>
            <a:ext cx="765175" cy="998538"/>
          </a:xfrm>
          <a:prstGeom prst="straightConnector1">
            <a:avLst/>
          </a:prstGeom>
          <a:noFill/>
          <a:ln w="19050" cap="rnd">
            <a:solidFill>
              <a:schemeClr val="bg2"/>
            </a:solidFill>
            <a:prstDash val="sysDot"/>
            <a:round/>
            <a:headEnd type="oval" w="med" len="med"/>
            <a:tailEnd type="triangle" w="med" len="med"/>
          </a:ln>
          <a:effectLst/>
        </p:spPr>
      </p:cxnSp>
      <p:cxnSp>
        <p:nvCxnSpPr>
          <p:cNvPr id="528559" name="AutoShape 377"/>
          <p:cNvCxnSpPr>
            <a:cxnSpLocks noChangeShapeType="1"/>
            <a:stCxn id="0" idx="3"/>
            <a:endCxn id="0" idx="1"/>
          </p:cNvCxnSpPr>
          <p:nvPr/>
        </p:nvCxnSpPr>
        <p:spPr bwMode="auto">
          <a:xfrm flipV="1">
            <a:off x="5292725" y="3049588"/>
            <a:ext cx="681038" cy="1776412"/>
          </a:xfrm>
          <a:prstGeom prst="straightConnector1">
            <a:avLst/>
          </a:prstGeom>
          <a:noFill/>
          <a:ln w="19050" cap="rnd">
            <a:solidFill>
              <a:schemeClr val="bg2"/>
            </a:solidFill>
            <a:prstDash val="sysDot"/>
            <a:round/>
            <a:headEnd type="oval" w="med" len="med"/>
            <a:tailEnd type="triangle" w="med" len="med"/>
          </a:ln>
          <a:effectLst/>
        </p:spPr>
      </p:cxnSp>
      <p:cxnSp>
        <p:nvCxnSpPr>
          <p:cNvPr id="528560" name="AutoShape 377"/>
          <p:cNvCxnSpPr>
            <a:cxnSpLocks noChangeShapeType="1"/>
            <a:stCxn id="0" idx="3"/>
            <a:endCxn id="0" idx="1"/>
          </p:cNvCxnSpPr>
          <p:nvPr/>
        </p:nvCxnSpPr>
        <p:spPr bwMode="auto">
          <a:xfrm flipV="1">
            <a:off x="5302250" y="3049588"/>
            <a:ext cx="671513" cy="176212"/>
          </a:xfrm>
          <a:prstGeom prst="straightConnector1">
            <a:avLst/>
          </a:prstGeom>
          <a:noFill/>
          <a:ln w="19050" cap="rnd">
            <a:solidFill>
              <a:schemeClr val="bg2"/>
            </a:solidFill>
            <a:prstDash val="sysDot"/>
            <a:round/>
            <a:headEnd type="oval" w="med" len="med"/>
            <a:tailEnd type="triangle" w="med" len="med"/>
          </a:ln>
          <a:effectLst/>
        </p:spPr>
      </p:cxnSp>
      <p:cxnSp>
        <p:nvCxnSpPr>
          <p:cNvPr id="528561" name="AutoShape 377"/>
          <p:cNvCxnSpPr>
            <a:cxnSpLocks noChangeShapeType="1"/>
            <a:stCxn id="0" idx="3"/>
            <a:endCxn id="0" idx="1"/>
          </p:cNvCxnSpPr>
          <p:nvPr/>
        </p:nvCxnSpPr>
        <p:spPr bwMode="auto">
          <a:xfrm>
            <a:off x="5302250" y="3225800"/>
            <a:ext cx="688975" cy="1231900"/>
          </a:xfrm>
          <a:prstGeom prst="straightConnector1">
            <a:avLst/>
          </a:prstGeom>
          <a:noFill/>
          <a:ln w="19050" cap="rnd">
            <a:solidFill>
              <a:schemeClr val="bg2"/>
            </a:solidFill>
            <a:prstDash val="sysDot"/>
            <a:round/>
            <a:headEnd type="oval" w="med" len="med"/>
            <a:tailEnd type="triangle" w="med" len="med"/>
          </a:ln>
          <a:effectLst/>
        </p:spPr>
      </p:cxnSp>
      <p:cxnSp>
        <p:nvCxnSpPr>
          <p:cNvPr id="528562" name="AutoShape 377"/>
          <p:cNvCxnSpPr>
            <a:cxnSpLocks noChangeShapeType="1"/>
            <a:stCxn id="0" idx="3"/>
            <a:endCxn id="0" idx="1"/>
          </p:cNvCxnSpPr>
          <p:nvPr/>
        </p:nvCxnSpPr>
        <p:spPr bwMode="auto">
          <a:xfrm>
            <a:off x="5291138" y="4024313"/>
            <a:ext cx="700087" cy="433387"/>
          </a:xfrm>
          <a:prstGeom prst="straightConnector1">
            <a:avLst/>
          </a:prstGeom>
          <a:noFill/>
          <a:ln w="19050" cap="rnd">
            <a:solidFill>
              <a:schemeClr val="bg2"/>
            </a:solidFill>
            <a:prstDash val="sysDot"/>
            <a:round/>
            <a:headEnd type="oval" w="med" len="med"/>
            <a:tailEnd type="triangle" w="med" len="med"/>
          </a:ln>
          <a:effectLst/>
        </p:spPr>
      </p:cxnSp>
      <p:pic>
        <p:nvPicPr>
          <p:cNvPr id="528563" name="Picture 346" descr="서버"/>
          <p:cNvPicPr>
            <a:picLocks noChangeAspect="1" noChangeArrowheads="1"/>
          </p:cNvPicPr>
          <p:nvPr/>
        </p:nvPicPr>
        <p:blipFill>
          <a:blip r:embed="rId4" cstate="print"/>
          <a:srcRect/>
          <a:stretch>
            <a:fillRect/>
          </a:stretch>
        </p:blipFill>
        <p:spPr bwMode="auto">
          <a:xfrm>
            <a:off x="5991225" y="3419475"/>
            <a:ext cx="341313" cy="528638"/>
          </a:xfrm>
          <a:prstGeom prst="rect">
            <a:avLst/>
          </a:prstGeom>
          <a:noFill/>
          <a:ln w="9525">
            <a:noFill/>
            <a:miter lim="800000"/>
            <a:headEnd/>
            <a:tailEnd/>
          </a:ln>
        </p:spPr>
      </p:pic>
      <p:pic>
        <p:nvPicPr>
          <p:cNvPr id="528564" name="Picture 347" descr="Untitled-18 copy"/>
          <p:cNvPicPr>
            <a:picLocks noChangeAspect="1" noChangeArrowheads="1"/>
          </p:cNvPicPr>
          <p:nvPr/>
        </p:nvPicPr>
        <p:blipFill>
          <a:blip r:embed="rId6" cstate="print"/>
          <a:srcRect/>
          <a:stretch>
            <a:fillRect/>
          </a:stretch>
        </p:blipFill>
        <p:spPr bwMode="auto">
          <a:xfrm>
            <a:off x="6111875" y="3654425"/>
            <a:ext cx="368300" cy="352425"/>
          </a:xfrm>
          <a:prstGeom prst="rect">
            <a:avLst/>
          </a:prstGeom>
          <a:noFill/>
          <a:ln w="9525">
            <a:noFill/>
            <a:miter lim="800000"/>
            <a:headEnd/>
            <a:tailEnd/>
          </a:ln>
        </p:spPr>
      </p:pic>
      <p:pic>
        <p:nvPicPr>
          <p:cNvPr id="528565" name="Picture 346" descr="서버"/>
          <p:cNvPicPr>
            <a:picLocks noChangeAspect="1" noChangeArrowheads="1"/>
          </p:cNvPicPr>
          <p:nvPr/>
        </p:nvPicPr>
        <p:blipFill>
          <a:blip r:embed="rId4" cstate="print"/>
          <a:srcRect/>
          <a:stretch>
            <a:fillRect/>
          </a:stretch>
        </p:blipFill>
        <p:spPr bwMode="auto">
          <a:xfrm>
            <a:off x="6059488" y="5233988"/>
            <a:ext cx="341312" cy="528637"/>
          </a:xfrm>
          <a:prstGeom prst="rect">
            <a:avLst/>
          </a:prstGeom>
          <a:noFill/>
          <a:ln w="9525">
            <a:noFill/>
            <a:miter lim="800000"/>
            <a:headEnd/>
            <a:tailEnd/>
          </a:ln>
        </p:spPr>
      </p:pic>
      <p:pic>
        <p:nvPicPr>
          <p:cNvPr id="528566" name="Picture 347" descr="Untitled-18 copy"/>
          <p:cNvPicPr>
            <a:picLocks noChangeAspect="1" noChangeArrowheads="1"/>
          </p:cNvPicPr>
          <p:nvPr/>
        </p:nvPicPr>
        <p:blipFill>
          <a:blip r:embed="rId8" cstate="print"/>
          <a:srcRect/>
          <a:stretch>
            <a:fillRect/>
          </a:stretch>
        </p:blipFill>
        <p:spPr bwMode="auto">
          <a:xfrm>
            <a:off x="6181725" y="5468938"/>
            <a:ext cx="366713" cy="352425"/>
          </a:xfrm>
          <a:prstGeom prst="rect">
            <a:avLst/>
          </a:prstGeom>
          <a:noFill/>
          <a:ln w="9525">
            <a:noFill/>
            <a:miter lim="800000"/>
            <a:headEnd/>
            <a:tailEnd/>
          </a:ln>
        </p:spPr>
      </p:pic>
      <p:cxnSp>
        <p:nvCxnSpPr>
          <p:cNvPr id="528567" name="AutoShape 376"/>
          <p:cNvCxnSpPr>
            <a:cxnSpLocks noChangeShapeType="1"/>
            <a:stCxn id="0" idx="3"/>
            <a:endCxn id="0" idx="1"/>
          </p:cNvCxnSpPr>
          <p:nvPr/>
        </p:nvCxnSpPr>
        <p:spPr bwMode="auto">
          <a:xfrm>
            <a:off x="6332538" y="3684588"/>
            <a:ext cx="642937" cy="246062"/>
          </a:xfrm>
          <a:prstGeom prst="straightConnector1">
            <a:avLst/>
          </a:prstGeom>
          <a:noFill/>
          <a:ln w="19050" cap="rnd">
            <a:solidFill>
              <a:schemeClr val="bg2"/>
            </a:solidFill>
            <a:prstDash val="sysDot"/>
            <a:round/>
            <a:headEnd type="oval" w="med" len="med"/>
            <a:tailEnd type="triangle" w="med" len="med"/>
          </a:ln>
          <a:effectLst/>
        </p:spPr>
      </p:cxnSp>
      <p:cxnSp>
        <p:nvCxnSpPr>
          <p:cNvPr id="528568" name="AutoShape 376"/>
          <p:cNvCxnSpPr>
            <a:cxnSpLocks noChangeShapeType="1"/>
            <a:stCxn id="0" idx="0"/>
            <a:endCxn id="0" idx="1"/>
          </p:cNvCxnSpPr>
          <p:nvPr/>
        </p:nvCxnSpPr>
        <p:spPr bwMode="auto">
          <a:xfrm flipV="1">
            <a:off x="6296025" y="3930650"/>
            <a:ext cx="679450" cy="496888"/>
          </a:xfrm>
          <a:prstGeom prst="straightConnector1">
            <a:avLst/>
          </a:prstGeom>
          <a:noFill/>
          <a:ln w="19050" cap="rnd">
            <a:solidFill>
              <a:schemeClr val="bg2"/>
            </a:solidFill>
            <a:prstDash val="sysDot"/>
            <a:round/>
            <a:headEnd type="oval" w="med" len="med"/>
            <a:tailEnd type="triangle" w="med" len="med"/>
          </a:ln>
          <a:effectLst/>
        </p:spPr>
      </p:cxnSp>
      <p:sp>
        <p:nvSpPr>
          <p:cNvPr id="528569" name="Rectangle 185"/>
          <p:cNvSpPr>
            <a:spLocks noChangeArrowheads="1"/>
          </p:cNvSpPr>
          <p:nvPr/>
        </p:nvSpPr>
        <p:spPr bwMode="auto">
          <a:xfrm>
            <a:off x="6256337" y="3108325"/>
            <a:ext cx="508323" cy="204788"/>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b="1" dirty="0" smtClean="0">
                <a:solidFill>
                  <a:srgbClr val="111111"/>
                </a:solidFill>
                <a:latin typeface="Calibri" panose="020F0502020204030204" pitchFamily="34" charset="0"/>
                <a:cs typeface="Calibri" panose="020F0502020204030204" pitchFamily="34" charset="0"/>
              </a:rPr>
              <a:t>Channel</a:t>
            </a:r>
            <a:endParaRPr lang="en-US" altLang="ko-KR" sz="1000" b="1" dirty="0">
              <a:solidFill>
                <a:srgbClr val="111111"/>
              </a:solidFill>
              <a:latin typeface="Calibri" panose="020F0502020204030204" pitchFamily="34" charset="0"/>
              <a:cs typeface="Calibri" panose="020F0502020204030204" pitchFamily="34" charset="0"/>
            </a:endParaRPr>
          </a:p>
        </p:txBody>
      </p:sp>
      <p:sp>
        <p:nvSpPr>
          <p:cNvPr id="528570" name="Rectangle 186"/>
          <p:cNvSpPr>
            <a:spLocks noChangeArrowheads="1"/>
          </p:cNvSpPr>
          <p:nvPr/>
        </p:nvSpPr>
        <p:spPr bwMode="auto">
          <a:xfrm>
            <a:off x="6273800" y="3743325"/>
            <a:ext cx="414338" cy="280988"/>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b="1" dirty="0">
                <a:solidFill>
                  <a:srgbClr val="111111"/>
                </a:solidFill>
                <a:latin typeface="Calibri" panose="020F0502020204030204" pitchFamily="34" charset="0"/>
                <a:cs typeface="Calibri" panose="020F0502020204030204" pitchFamily="34" charset="0"/>
              </a:rPr>
              <a:t>EAI</a:t>
            </a:r>
          </a:p>
        </p:txBody>
      </p:sp>
      <p:sp>
        <p:nvSpPr>
          <p:cNvPr id="528571" name="Rectangle 187"/>
          <p:cNvSpPr>
            <a:spLocks noChangeArrowheads="1"/>
          </p:cNvSpPr>
          <p:nvPr/>
        </p:nvSpPr>
        <p:spPr bwMode="auto">
          <a:xfrm>
            <a:off x="6342063" y="5535613"/>
            <a:ext cx="346075" cy="196850"/>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b="1" dirty="0">
                <a:solidFill>
                  <a:srgbClr val="111111"/>
                </a:solidFill>
                <a:latin typeface="Calibri" panose="020F0502020204030204" pitchFamily="34" charset="0"/>
                <a:cs typeface="Calibri" panose="020F0502020204030204" pitchFamily="34" charset="0"/>
              </a:rPr>
              <a:t>EAI</a:t>
            </a:r>
          </a:p>
          <a:p>
            <a:pPr marL="342900" indent="-342900" algn="just" latinLnBrk="0">
              <a:lnSpc>
                <a:spcPct val="115000"/>
              </a:lnSpc>
              <a:buClr>
                <a:srgbClr val="336699"/>
              </a:buClr>
              <a:buFont typeface="Wingdings" pitchFamily="2" charset="2"/>
              <a:buNone/>
            </a:pPr>
            <a:endParaRPr lang="en-US" altLang="ko-KR" sz="1000" b="1" dirty="0">
              <a:solidFill>
                <a:srgbClr val="111111"/>
              </a:solidFill>
              <a:latin typeface="Calibri" panose="020F0502020204030204" pitchFamily="34" charset="0"/>
              <a:cs typeface="Calibri" panose="020F0502020204030204" pitchFamily="34" charset="0"/>
            </a:endParaRPr>
          </a:p>
        </p:txBody>
      </p:sp>
      <p:cxnSp>
        <p:nvCxnSpPr>
          <p:cNvPr id="528572" name="AutoShape 376"/>
          <p:cNvCxnSpPr>
            <a:cxnSpLocks noChangeShapeType="1"/>
            <a:stCxn id="0" idx="3"/>
            <a:endCxn id="0" idx="1"/>
          </p:cNvCxnSpPr>
          <p:nvPr/>
        </p:nvCxnSpPr>
        <p:spPr bwMode="auto">
          <a:xfrm flipV="1">
            <a:off x="6400800" y="3930650"/>
            <a:ext cx="574675" cy="1568450"/>
          </a:xfrm>
          <a:prstGeom prst="straightConnector1">
            <a:avLst/>
          </a:prstGeom>
          <a:noFill/>
          <a:ln w="19050" cap="rnd">
            <a:solidFill>
              <a:schemeClr val="bg2"/>
            </a:solidFill>
            <a:prstDash val="sysDot"/>
            <a:round/>
            <a:headEnd type="oval" w="med" len="med"/>
            <a:tailEnd type="triangle" w="med" len="med"/>
          </a:ln>
          <a:effectLst/>
        </p:spPr>
      </p:cxnSp>
      <p:sp>
        <p:nvSpPr>
          <p:cNvPr id="528573" name="Rectangle 189"/>
          <p:cNvSpPr>
            <a:spLocks noChangeArrowheads="1"/>
          </p:cNvSpPr>
          <p:nvPr/>
        </p:nvSpPr>
        <p:spPr bwMode="auto">
          <a:xfrm>
            <a:off x="6273800" y="4552949"/>
            <a:ext cx="490860" cy="111077"/>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b="1" dirty="0" smtClean="0">
                <a:solidFill>
                  <a:srgbClr val="111111"/>
                </a:solidFill>
                <a:latin typeface="Calibri" panose="020F0502020204030204" pitchFamily="34" charset="0"/>
                <a:cs typeface="Calibri" panose="020F0502020204030204" pitchFamily="34" charset="0"/>
              </a:rPr>
              <a:t>Channel</a:t>
            </a:r>
            <a:endParaRPr lang="en-US" altLang="ko-KR" sz="1000" b="1" dirty="0">
              <a:solidFill>
                <a:srgbClr val="111111"/>
              </a:solidFill>
              <a:latin typeface="Calibri" panose="020F0502020204030204" pitchFamily="34" charset="0"/>
              <a:cs typeface="Calibri" panose="020F0502020204030204" pitchFamily="34" charset="0"/>
            </a:endParaRPr>
          </a:p>
        </p:txBody>
      </p:sp>
      <p:cxnSp>
        <p:nvCxnSpPr>
          <p:cNvPr id="528574" name="AutoShape 376"/>
          <p:cNvCxnSpPr>
            <a:cxnSpLocks noChangeShapeType="1"/>
            <a:stCxn id="1041" idx="3"/>
            <a:endCxn id="0" idx="1"/>
          </p:cNvCxnSpPr>
          <p:nvPr/>
        </p:nvCxnSpPr>
        <p:spPr bwMode="auto">
          <a:xfrm flipV="1">
            <a:off x="4241800" y="3108325"/>
            <a:ext cx="590550" cy="301625"/>
          </a:xfrm>
          <a:prstGeom prst="straightConnector1">
            <a:avLst/>
          </a:prstGeom>
          <a:noFill/>
          <a:ln w="19050" cap="rnd">
            <a:solidFill>
              <a:schemeClr val="bg2"/>
            </a:solidFill>
            <a:prstDash val="sysDot"/>
            <a:round/>
            <a:headEnd type="oval" w="med" len="med"/>
            <a:tailEnd type="triangle" w="med" len="med"/>
          </a:ln>
          <a:effectLst/>
        </p:spPr>
      </p:cxnSp>
      <p:cxnSp>
        <p:nvCxnSpPr>
          <p:cNvPr id="528575" name="AutoShape 377"/>
          <p:cNvCxnSpPr>
            <a:cxnSpLocks noChangeShapeType="1"/>
            <a:stCxn id="1041" idx="3"/>
            <a:endCxn id="0" idx="1"/>
          </p:cNvCxnSpPr>
          <p:nvPr/>
        </p:nvCxnSpPr>
        <p:spPr bwMode="auto">
          <a:xfrm>
            <a:off x="4241800" y="3409950"/>
            <a:ext cx="590550" cy="1277938"/>
          </a:xfrm>
          <a:prstGeom prst="straightConnector1">
            <a:avLst/>
          </a:prstGeom>
          <a:noFill/>
          <a:ln w="19050" cap="rnd">
            <a:solidFill>
              <a:schemeClr val="bg2"/>
            </a:solidFill>
            <a:prstDash val="sysDot"/>
            <a:round/>
            <a:headEnd type="oval" w="med" len="med"/>
            <a:tailEnd type="triangle" w="med" len="med"/>
          </a:ln>
          <a:effectLst/>
        </p:spPr>
      </p:cxnSp>
      <p:cxnSp>
        <p:nvCxnSpPr>
          <p:cNvPr id="528576" name="AutoShape 376"/>
          <p:cNvCxnSpPr>
            <a:cxnSpLocks noChangeShapeType="1"/>
            <a:stCxn id="1041" idx="3"/>
            <a:endCxn id="0" idx="1"/>
          </p:cNvCxnSpPr>
          <p:nvPr/>
        </p:nvCxnSpPr>
        <p:spPr bwMode="auto">
          <a:xfrm>
            <a:off x="4241800" y="3409950"/>
            <a:ext cx="587375" cy="476250"/>
          </a:xfrm>
          <a:prstGeom prst="straightConnector1">
            <a:avLst/>
          </a:prstGeom>
          <a:noFill/>
          <a:ln w="19050" cap="rnd">
            <a:solidFill>
              <a:schemeClr val="bg2"/>
            </a:solidFill>
            <a:prstDash val="sysDot"/>
            <a:round/>
            <a:headEnd type="oval" w="med" len="med"/>
            <a:tailEnd type="triangle" w="med" len="med"/>
          </a:ln>
          <a:effectLst/>
        </p:spPr>
      </p:cxnSp>
      <p:cxnSp>
        <p:nvCxnSpPr>
          <p:cNvPr id="528577" name="AutoShape 377"/>
          <p:cNvCxnSpPr>
            <a:cxnSpLocks noChangeShapeType="1"/>
            <a:stCxn id="1041" idx="3"/>
            <a:endCxn id="0" idx="1"/>
          </p:cNvCxnSpPr>
          <p:nvPr/>
        </p:nvCxnSpPr>
        <p:spPr bwMode="auto">
          <a:xfrm>
            <a:off x="4241800" y="3409950"/>
            <a:ext cx="642938" cy="2046288"/>
          </a:xfrm>
          <a:prstGeom prst="straightConnector1">
            <a:avLst/>
          </a:prstGeom>
          <a:noFill/>
          <a:ln w="19050" cap="rnd">
            <a:solidFill>
              <a:schemeClr val="bg2"/>
            </a:solidFill>
            <a:prstDash val="sysDot"/>
            <a:round/>
            <a:headEnd type="oval" w="med" len="med"/>
            <a:tailEnd type="triangle" w="med" len="med"/>
          </a:ln>
          <a:effectLst/>
        </p:spPr>
      </p:cxnSp>
      <p:sp>
        <p:nvSpPr>
          <p:cNvPr id="528578" name="Freeform 357"/>
          <p:cNvSpPr>
            <a:spLocks/>
          </p:cNvSpPr>
          <p:nvPr/>
        </p:nvSpPr>
        <p:spPr bwMode="auto">
          <a:xfrm>
            <a:off x="187325" y="1992313"/>
            <a:ext cx="2041525" cy="409575"/>
          </a:xfrm>
          <a:custGeom>
            <a:avLst/>
            <a:gdLst>
              <a:gd name="T0" fmla="*/ 526 w 577"/>
              <a:gd name="T1" fmla="*/ 5 h 80"/>
              <a:gd name="T2" fmla="*/ 517 w 577"/>
              <a:gd name="T3" fmla="*/ 0 h 80"/>
              <a:gd name="T4" fmla="*/ 5 w 577"/>
              <a:gd name="T5" fmla="*/ 0 h 80"/>
              <a:gd name="T6" fmla="*/ 0 w 577"/>
              <a:gd name="T7" fmla="*/ 6 h 80"/>
              <a:gd name="T8" fmla="*/ 0 w 577"/>
              <a:gd name="T9" fmla="*/ 75 h 80"/>
              <a:gd name="T10" fmla="*/ 5 w 577"/>
              <a:gd name="T11" fmla="*/ 80 h 80"/>
              <a:gd name="T12" fmla="*/ 573 w 577"/>
              <a:gd name="T13" fmla="*/ 80 h 80"/>
              <a:gd name="T14" fmla="*/ 575 w 577"/>
              <a:gd name="T15" fmla="*/ 76 h 80"/>
              <a:gd name="T16" fmla="*/ 526 w 577"/>
              <a:gd name="T17" fmla="*/ 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80"/>
              <a:gd name="T29" fmla="*/ 577 w 57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80">
                <a:moveTo>
                  <a:pt x="526" y="5"/>
                </a:moveTo>
                <a:cubicBezTo>
                  <a:pt x="524" y="3"/>
                  <a:pt x="520" y="0"/>
                  <a:pt x="517" y="0"/>
                </a:cubicBezTo>
                <a:cubicBezTo>
                  <a:pt x="5" y="0"/>
                  <a:pt x="5" y="0"/>
                  <a:pt x="5" y="0"/>
                </a:cubicBezTo>
                <a:cubicBezTo>
                  <a:pt x="2" y="0"/>
                  <a:pt x="0" y="3"/>
                  <a:pt x="0" y="6"/>
                </a:cubicBezTo>
                <a:cubicBezTo>
                  <a:pt x="0" y="75"/>
                  <a:pt x="0" y="75"/>
                  <a:pt x="0" y="75"/>
                </a:cubicBezTo>
                <a:cubicBezTo>
                  <a:pt x="0" y="78"/>
                  <a:pt x="2" y="80"/>
                  <a:pt x="5" y="80"/>
                </a:cubicBezTo>
                <a:cubicBezTo>
                  <a:pt x="573" y="80"/>
                  <a:pt x="573" y="80"/>
                  <a:pt x="573" y="80"/>
                </a:cubicBezTo>
                <a:cubicBezTo>
                  <a:pt x="576" y="80"/>
                  <a:pt x="577" y="78"/>
                  <a:pt x="575" y="76"/>
                </a:cubicBezTo>
                <a:lnTo>
                  <a:pt x="526" y="5"/>
                </a:lnTo>
                <a:close/>
              </a:path>
            </a:pathLst>
          </a:custGeom>
          <a:gradFill rotWithShape="1">
            <a:gsLst>
              <a:gs pos="0">
                <a:srgbClr val="3F78A7"/>
              </a:gs>
              <a:gs pos="100000">
                <a:srgbClr val="10598A"/>
              </a:gs>
            </a:gsLst>
            <a:lin ang="5400000" scaled="1"/>
          </a:gradFill>
          <a:ln w="19050" algn="ctr">
            <a:solidFill>
              <a:srgbClr val="3F78A7"/>
            </a:solidFill>
            <a:round/>
            <a:headEnd/>
            <a:tailEnd/>
          </a:ln>
          <a:effectLst/>
        </p:spPr>
        <p:txBody>
          <a:bodyPr wrap="none" anchor="ctr"/>
          <a:lstStyle/>
          <a:p>
            <a:pPr algn="l" latinLnBrk="0">
              <a:buClr>
                <a:srgbClr val="336699"/>
              </a:buClr>
              <a:buFont typeface="Wingdings" pitchFamily="2" charset="2"/>
              <a:buNone/>
            </a:pPr>
            <a:r>
              <a:rPr lang="en-US" altLang="ko-KR" b="1" dirty="0">
                <a:solidFill>
                  <a:schemeClr val="bg1"/>
                </a:solidFill>
                <a:latin typeface="Calibri" panose="020F0502020204030204" pitchFamily="34" charset="0"/>
                <a:cs typeface="Calibri" panose="020F0502020204030204" pitchFamily="34" charset="0"/>
              </a:rPr>
              <a:t>1. </a:t>
            </a:r>
            <a:r>
              <a:rPr lang="en-US" altLang="ko-KR" b="1" dirty="0" smtClean="0">
                <a:solidFill>
                  <a:schemeClr val="bg1"/>
                </a:solidFill>
                <a:latin typeface="Calibri" panose="020F0502020204030204" pitchFamily="34" charset="0"/>
                <a:cs typeface="Calibri" panose="020F0502020204030204" pitchFamily="34" charset="0"/>
              </a:rPr>
              <a:t>System State</a:t>
            </a:r>
            <a:r>
              <a:rPr lang="ko-KR" altLang="en-US" b="1" dirty="0" smtClean="0">
                <a:solidFill>
                  <a:schemeClr val="bg1"/>
                </a:solidFill>
                <a:latin typeface="Calibri" panose="020F0502020204030204" pitchFamily="34" charset="0"/>
                <a:cs typeface="Calibri" panose="020F0502020204030204" pitchFamily="34" charset="0"/>
              </a:rPr>
              <a:t> </a:t>
            </a:r>
            <a:endParaRPr lang="ko-KR" altLang="en-US" b="1" dirty="0">
              <a:solidFill>
                <a:schemeClr val="bg1"/>
              </a:solidFill>
              <a:latin typeface="Calibri" panose="020F0502020204030204" pitchFamily="34" charset="0"/>
              <a:cs typeface="Calibri" panose="020F0502020204030204" pitchFamily="34" charset="0"/>
            </a:endParaRPr>
          </a:p>
        </p:txBody>
      </p:sp>
      <p:sp>
        <p:nvSpPr>
          <p:cNvPr id="528579" name="AutoShape 195"/>
          <p:cNvSpPr>
            <a:spLocks noChangeArrowheads="1"/>
          </p:cNvSpPr>
          <p:nvPr/>
        </p:nvSpPr>
        <p:spPr bwMode="auto">
          <a:xfrm>
            <a:off x="187325" y="2371725"/>
            <a:ext cx="3175000" cy="1057275"/>
          </a:xfrm>
          <a:prstGeom prst="roundRect">
            <a:avLst>
              <a:gd name="adj" fmla="val 3065"/>
            </a:avLst>
          </a:prstGeom>
          <a:solidFill>
            <a:srgbClr val="CCD9E2"/>
          </a:solidFill>
          <a:ln w="9525" algn="ctr">
            <a:noFill/>
            <a:round/>
            <a:headEnd/>
            <a:tailEnd/>
          </a:ln>
          <a:effectLst>
            <a:outerShdw dist="38100" dir="16200000" algn="ctr" rotWithShape="0">
              <a:srgbClr val="10598A"/>
            </a:outerShdw>
          </a:effectLst>
        </p:spPr>
        <p:txBody>
          <a:bodyPr/>
          <a:lstStyle/>
          <a:p>
            <a:pPr marL="146050" indent="-146050" algn="l" latinLnBrk="0">
              <a:lnSpc>
                <a:spcPct val="115000"/>
              </a:lnSpc>
              <a:spcBef>
                <a:spcPct val="10000"/>
              </a:spcBef>
              <a:spcAft>
                <a:spcPct val="10000"/>
              </a:spcAft>
              <a:buClr>
                <a:schemeClr val="bg2"/>
              </a:buClr>
              <a:buFontTx/>
              <a:buChar char="•"/>
            </a:pPr>
            <a:r>
              <a:rPr lang="en-US" altLang="ko-KR" sz="1200" dirty="0" smtClean="0">
                <a:latin typeface="Calibri" panose="020F0502020204030204" pitchFamily="34" charset="0"/>
                <a:cs typeface="Calibri" panose="020F0502020204030204" pitchFamily="34" charset="0"/>
              </a:rPr>
              <a:t>Four WebtoB servers, two JEUS servers for channel management, and two other JEUS servers for EAI management. </a:t>
            </a:r>
            <a:endParaRPr lang="en-US" altLang="ko-KR" sz="1200" dirty="0">
              <a:latin typeface="Calibri" panose="020F0502020204030204" pitchFamily="34" charset="0"/>
              <a:cs typeface="Calibri" panose="020F0502020204030204" pitchFamily="34" charset="0"/>
            </a:endParaRPr>
          </a:p>
        </p:txBody>
      </p:sp>
      <p:sp>
        <p:nvSpPr>
          <p:cNvPr id="528580" name="Freeform 357"/>
          <p:cNvSpPr>
            <a:spLocks/>
          </p:cNvSpPr>
          <p:nvPr/>
        </p:nvSpPr>
        <p:spPr bwMode="auto">
          <a:xfrm>
            <a:off x="187325" y="3581400"/>
            <a:ext cx="2041525" cy="407988"/>
          </a:xfrm>
          <a:custGeom>
            <a:avLst/>
            <a:gdLst>
              <a:gd name="T0" fmla="*/ 526 w 577"/>
              <a:gd name="T1" fmla="*/ 5 h 80"/>
              <a:gd name="T2" fmla="*/ 517 w 577"/>
              <a:gd name="T3" fmla="*/ 0 h 80"/>
              <a:gd name="T4" fmla="*/ 5 w 577"/>
              <a:gd name="T5" fmla="*/ 0 h 80"/>
              <a:gd name="T6" fmla="*/ 0 w 577"/>
              <a:gd name="T7" fmla="*/ 6 h 80"/>
              <a:gd name="T8" fmla="*/ 0 w 577"/>
              <a:gd name="T9" fmla="*/ 75 h 80"/>
              <a:gd name="T10" fmla="*/ 5 w 577"/>
              <a:gd name="T11" fmla="*/ 80 h 80"/>
              <a:gd name="T12" fmla="*/ 573 w 577"/>
              <a:gd name="T13" fmla="*/ 80 h 80"/>
              <a:gd name="T14" fmla="*/ 575 w 577"/>
              <a:gd name="T15" fmla="*/ 76 h 80"/>
              <a:gd name="T16" fmla="*/ 526 w 577"/>
              <a:gd name="T17" fmla="*/ 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80"/>
              <a:gd name="T29" fmla="*/ 577 w 57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80">
                <a:moveTo>
                  <a:pt x="526" y="5"/>
                </a:moveTo>
                <a:cubicBezTo>
                  <a:pt x="524" y="3"/>
                  <a:pt x="520" y="0"/>
                  <a:pt x="517" y="0"/>
                </a:cubicBezTo>
                <a:cubicBezTo>
                  <a:pt x="5" y="0"/>
                  <a:pt x="5" y="0"/>
                  <a:pt x="5" y="0"/>
                </a:cubicBezTo>
                <a:cubicBezTo>
                  <a:pt x="2" y="0"/>
                  <a:pt x="0" y="3"/>
                  <a:pt x="0" y="6"/>
                </a:cubicBezTo>
                <a:cubicBezTo>
                  <a:pt x="0" y="75"/>
                  <a:pt x="0" y="75"/>
                  <a:pt x="0" y="75"/>
                </a:cubicBezTo>
                <a:cubicBezTo>
                  <a:pt x="0" y="78"/>
                  <a:pt x="2" y="80"/>
                  <a:pt x="5" y="80"/>
                </a:cubicBezTo>
                <a:cubicBezTo>
                  <a:pt x="573" y="80"/>
                  <a:pt x="573" y="80"/>
                  <a:pt x="573" y="80"/>
                </a:cubicBezTo>
                <a:cubicBezTo>
                  <a:pt x="576" y="80"/>
                  <a:pt x="577" y="78"/>
                  <a:pt x="575" y="76"/>
                </a:cubicBezTo>
                <a:lnTo>
                  <a:pt x="526" y="5"/>
                </a:lnTo>
                <a:close/>
              </a:path>
            </a:pathLst>
          </a:custGeom>
          <a:gradFill rotWithShape="1">
            <a:gsLst>
              <a:gs pos="0">
                <a:srgbClr val="3F78A7"/>
              </a:gs>
              <a:gs pos="100000">
                <a:srgbClr val="10598A"/>
              </a:gs>
            </a:gsLst>
            <a:lin ang="5400000" scaled="1"/>
          </a:gradFill>
          <a:ln w="19050" algn="ctr">
            <a:solidFill>
              <a:srgbClr val="3F78A7"/>
            </a:solidFill>
            <a:round/>
            <a:headEnd/>
            <a:tailEnd/>
          </a:ln>
          <a:effectLst/>
        </p:spPr>
        <p:txBody>
          <a:bodyPr wrap="none" anchor="ctr"/>
          <a:lstStyle/>
          <a:p>
            <a:pPr algn="l" latinLnBrk="0">
              <a:buClr>
                <a:srgbClr val="336699"/>
              </a:buClr>
              <a:buFont typeface="Wingdings" pitchFamily="2" charset="2"/>
              <a:buNone/>
            </a:pPr>
            <a:r>
              <a:rPr lang="en-US" altLang="ko-KR" b="1" dirty="0">
                <a:solidFill>
                  <a:schemeClr val="bg1"/>
                </a:solidFill>
                <a:latin typeface="Calibri" panose="020F0502020204030204" pitchFamily="34" charset="0"/>
                <a:cs typeface="Calibri" panose="020F0502020204030204" pitchFamily="34" charset="0"/>
              </a:rPr>
              <a:t>2. </a:t>
            </a:r>
            <a:r>
              <a:rPr lang="en-US" altLang="ko-KR" b="1" dirty="0" smtClean="0">
                <a:solidFill>
                  <a:schemeClr val="bg1"/>
                </a:solidFill>
                <a:latin typeface="Calibri" panose="020F0502020204030204" pitchFamily="34" charset="0"/>
                <a:cs typeface="Calibri" panose="020F0502020204030204" pitchFamily="34" charset="0"/>
              </a:rPr>
              <a:t>Server Configuration</a:t>
            </a:r>
            <a:endParaRPr lang="ko-KR" altLang="en-US" b="1" dirty="0">
              <a:solidFill>
                <a:schemeClr val="bg1"/>
              </a:solidFill>
              <a:latin typeface="Calibri" panose="020F0502020204030204" pitchFamily="34" charset="0"/>
              <a:cs typeface="Calibri" panose="020F0502020204030204" pitchFamily="34" charset="0"/>
            </a:endParaRPr>
          </a:p>
        </p:txBody>
      </p:sp>
      <p:sp>
        <p:nvSpPr>
          <p:cNvPr id="528581" name="AutoShape 197"/>
          <p:cNvSpPr>
            <a:spLocks noChangeArrowheads="1"/>
          </p:cNvSpPr>
          <p:nvPr/>
        </p:nvSpPr>
        <p:spPr bwMode="auto">
          <a:xfrm>
            <a:off x="187325" y="3959225"/>
            <a:ext cx="3175000" cy="1133475"/>
          </a:xfrm>
          <a:prstGeom prst="roundRect">
            <a:avLst>
              <a:gd name="adj" fmla="val 3065"/>
            </a:avLst>
          </a:prstGeom>
          <a:solidFill>
            <a:srgbClr val="CCD9E2"/>
          </a:solidFill>
          <a:ln w="9525" algn="ctr">
            <a:noFill/>
            <a:round/>
            <a:headEnd/>
            <a:tailEnd/>
          </a:ln>
          <a:effectLst>
            <a:outerShdw dist="38100" dir="16200000" algn="ctr" rotWithShape="0">
              <a:srgbClr val="10598A"/>
            </a:outerShdw>
          </a:effectLst>
        </p:spPr>
        <p:txBody>
          <a:bodyPr/>
          <a:lstStyle/>
          <a:p>
            <a:pPr marL="146050" indent="-146050" algn="l" latinLnBrk="0">
              <a:lnSpc>
                <a:spcPct val="115000"/>
              </a:lnSpc>
              <a:spcBef>
                <a:spcPct val="10000"/>
              </a:spcBef>
              <a:spcAft>
                <a:spcPct val="10000"/>
              </a:spcAft>
              <a:buClr>
                <a:schemeClr val="bg2"/>
              </a:buClr>
              <a:buFontTx/>
              <a:buChar char="•"/>
            </a:pPr>
            <a:r>
              <a:rPr lang="en-US" altLang="en-US" sz="1200" dirty="0">
                <a:latin typeface="Calibri" panose="020F0502020204030204" pitchFamily="34" charset="0"/>
                <a:cs typeface="Calibri" panose="020F0502020204030204" pitchFamily="34" charset="0"/>
              </a:rPr>
              <a:t>Web : </a:t>
            </a:r>
            <a:r>
              <a:rPr lang="en-US" altLang="ko-KR" sz="1200" dirty="0">
                <a:latin typeface="Calibri" panose="020F0502020204030204" pitchFamily="34" charset="0"/>
                <a:cs typeface="Calibri" panose="020F0502020204030204" pitchFamily="34" charset="0"/>
              </a:rPr>
              <a:t>H</a:t>
            </a:r>
            <a:r>
              <a:rPr lang="en-US" altLang="en-US" sz="1200" dirty="0">
                <a:latin typeface="Calibri" panose="020F0502020204030204" pitchFamily="34" charset="0"/>
                <a:cs typeface="Calibri" panose="020F0502020204030204" pitchFamily="34" charset="0"/>
              </a:rPr>
              <a:t>p  superdome integrity 2CPU, 8GByte</a:t>
            </a:r>
          </a:p>
          <a:p>
            <a:pPr marL="146050" indent="-146050" algn="l" latinLnBrk="0">
              <a:lnSpc>
                <a:spcPct val="115000"/>
              </a:lnSpc>
              <a:spcBef>
                <a:spcPct val="10000"/>
              </a:spcBef>
              <a:spcAft>
                <a:spcPct val="10000"/>
              </a:spcAft>
              <a:buClr>
                <a:schemeClr val="bg2"/>
              </a:buClr>
              <a:buFontTx/>
              <a:buChar char="•"/>
            </a:pPr>
            <a:r>
              <a:rPr lang="en-US" altLang="en-US" sz="1200" dirty="0">
                <a:latin typeface="Calibri" panose="020F0502020204030204" pitchFamily="34" charset="0"/>
                <a:cs typeface="Calibri" panose="020F0502020204030204" pitchFamily="34" charset="0"/>
              </a:rPr>
              <a:t>WAS : HP  superdome integrity 2CPU, 8GByte</a:t>
            </a:r>
            <a:endParaRPr lang="en-US" altLang="ko-KR" sz="1200" dirty="0">
              <a:latin typeface="Calibri" panose="020F0502020204030204" pitchFamily="34" charset="0"/>
              <a:cs typeface="Calibri" panose="020F0502020204030204" pitchFamily="34" charset="0"/>
            </a:endParaRPr>
          </a:p>
        </p:txBody>
      </p:sp>
      <p:grpSp>
        <p:nvGrpSpPr>
          <p:cNvPr id="6" name="Group 198"/>
          <p:cNvGrpSpPr>
            <a:grpSpLocks/>
          </p:cNvGrpSpPr>
          <p:nvPr/>
        </p:nvGrpSpPr>
        <p:grpSpPr bwMode="auto">
          <a:xfrm>
            <a:off x="3960813" y="5516563"/>
            <a:ext cx="358775" cy="795337"/>
            <a:chOff x="2547" y="3278"/>
            <a:chExt cx="226" cy="501"/>
          </a:xfrm>
        </p:grpSpPr>
        <p:grpSp>
          <p:nvGrpSpPr>
            <p:cNvPr id="7" name="Group 251"/>
            <p:cNvGrpSpPr>
              <a:grpSpLocks/>
            </p:cNvGrpSpPr>
            <p:nvPr/>
          </p:nvGrpSpPr>
          <p:grpSpPr bwMode="auto">
            <a:xfrm>
              <a:off x="2595" y="3278"/>
              <a:ext cx="178" cy="501"/>
              <a:chOff x="1660" y="1737"/>
              <a:chExt cx="444" cy="1053"/>
            </a:xfrm>
          </p:grpSpPr>
          <p:sp>
            <p:nvSpPr>
              <p:cNvPr id="528584" name="AutoShape 252"/>
              <p:cNvSpPr>
                <a:spLocks noChangeArrowheads="1"/>
              </p:cNvSpPr>
              <p:nvPr/>
            </p:nvSpPr>
            <p:spPr bwMode="auto">
              <a:xfrm rot="5400000">
                <a:off x="1364" y="2050"/>
                <a:ext cx="1053" cy="427"/>
              </a:xfrm>
              <a:prstGeom prst="parallelogram">
                <a:avLst>
                  <a:gd name="adj" fmla="val 82635"/>
                </a:avLst>
              </a:prstGeom>
              <a:solidFill>
                <a:srgbClr val="336699"/>
              </a:solidFill>
              <a:ln w="3175" algn="ctr">
                <a:noFill/>
                <a:miter lim="800000"/>
                <a:headEnd/>
                <a:tailEnd type="none" w="med" len="sm"/>
              </a:ln>
            </p:spPr>
            <p:txBody>
              <a:bodyPr rot="10800000" vert="eaVert" wrap="none" anchor="ctr"/>
              <a:lstStyle/>
              <a:p>
                <a:pPr algn="l"/>
                <a:endParaRPr lang="ko-KR" altLang="ko-KR" sz="1800" dirty="0">
                  <a:latin typeface="Calibri" panose="020F0502020204030204" pitchFamily="34" charset="0"/>
                  <a:cs typeface="Calibri" panose="020F0502020204030204" pitchFamily="34" charset="0"/>
                </a:endParaRPr>
              </a:p>
            </p:txBody>
          </p:sp>
          <p:sp>
            <p:nvSpPr>
              <p:cNvPr id="528585" name="Freeform 253"/>
              <p:cNvSpPr>
                <a:spLocks/>
              </p:cNvSpPr>
              <p:nvPr/>
            </p:nvSpPr>
            <p:spPr bwMode="auto">
              <a:xfrm>
                <a:off x="1693" y="1790"/>
                <a:ext cx="383" cy="935"/>
              </a:xfrm>
              <a:custGeom>
                <a:avLst/>
                <a:gdLst>
                  <a:gd name="T0" fmla="*/ 0 w 383"/>
                  <a:gd name="T1" fmla="*/ 0 h 935"/>
                  <a:gd name="T2" fmla="*/ 383 w 383"/>
                  <a:gd name="T3" fmla="*/ 316 h 935"/>
                  <a:gd name="T4" fmla="*/ 383 w 383"/>
                  <a:gd name="T5" fmla="*/ 935 h 935"/>
                  <a:gd name="T6" fmla="*/ 2 w 383"/>
                  <a:gd name="T7" fmla="*/ 602 h 935"/>
                  <a:gd name="T8" fmla="*/ 0 w 383"/>
                  <a:gd name="T9" fmla="*/ 0 h 935"/>
                  <a:gd name="T10" fmla="*/ 0 60000 65536"/>
                  <a:gd name="T11" fmla="*/ 0 60000 65536"/>
                  <a:gd name="T12" fmla="*/ 0 60000 65536"/>
                  <a:gd name="T13" fmla="*/ 0 60000 65536"/>
                  <a:gd name="T14" fmla="*/ 0 60000 65536"/>
                  <a:gd name="T15" fmla="*/ 0 w 383"/>
                  <a:gd name="T16" fmla="*/ 0 h 935"/>
                  <a:gd name="T17" fmla="*/ 383 w 383"/>
                  <a:gd name="T18" fmla="*/ 935 h 935"/>
                </a:gdLst>
                <a:ahLst/>
                <a:cxnLst>
                  <a:cxn ang="T10">
                    <a:pos x="T0" y="T1"/>
                  </a:cxn>
                  <a:cxn ang="T11">
                    <a:pos x="T2" y="T3"/>
                  </a:cxn>
                  <a:cxn ang="T12">
                    <a:pos x="T4" y="T5"/>
                  </a:cxn>
                  <a:cxn ang="T13">
                    <a:pos x="T6" y="T7"/>
                  </a:cxn>
                  <a:cxn ang="T14">
                    <a:pos x="T8" y="T9"/>
                  </a:cxn>
                </a:cxnLst>
                <a:rect l="T15" t="T16" r="T17" b="T18"/>
                <a:pathLst>
                  <a:path w="383" h="935">
                    <a:moveTo>
                      <a:pt x="0" y="0"/>
                    </a:moveTo>
                    <a:lnTo>
                      <a:pt x="383" y="316"/>
                    </a:lnTo>
                    <a:lnTo>
                      <a:pt x="383" y="935"/>
                    </a:lnTo>
                    <a:lnTo>
                      <a:pt x="2" y="602"/>
                    </a:lnTo>
                    <a:lnTo>
                      <a:pt x="0" y="0"/>
                    </a:lnTo>
                    <a:close/>
                  </a:path>
                </a:pathLst>
              </a:custGeom>
              <a:solidFill>
                <a:schemeClr val="bg1">
                  <a:alpha val="94116"/>
                </a:schemeClr>
              </a:solidFill>
              <a:ln w="3175">
                <a:solidFill>
                  <a:srgbClr val="4D4D4D"/>
                </a:solidFill>
                <a:round/>
                <a:headEnd/>
                <a:tailEnd type="none" w="med" len="sm"/>
              </a:ln>
            </p:spPr>
            <p:txBody>
              <a:bodyPr wrap="none" anchor="ctr"/>
              <a:lstStyle/>
              <a:p>
                <a:pPr algn="l"/>
                <a:endParaRPr lang="ko-KR" altLang="ko-KR" sz="1800" dirty="0">
                  <a:latin typeface="Calibri" panose="020F0502020204030204" pitchFamily="34" charset="0"/>
                  <a:cs typeface="Calibri" panose="020F0502020204030204" pitchFamily="34" charset="0"/>
                </a:endParaRPr>
              </a:p>
            </p:txBody>
          </p:sp>
          <p:sp>
            <p:nvSpPr>
              <p:cNvPr id="528586" name="Freeform 254"/>
              <p:cNvSpPr>
                <a:spLocks/>
              </p:cNvSpPr>
              <p:nvPr/>
            </p:nvSpPr>
            <p:spPr bwMode="auto">
              <a:xfrm>
                <a:off x="1719" y="2196"/>
                <a:ext cx="329" cy="458"/>
              </a:xfrm>
              <a:custGeom>
                <a:avLst/>
                <a:gdLst>
                  <a:gd name="T0" fmla="*/ 0 w 329"/>
                  <a:gd name="T1" fmla="*/ 0 h 458"/>
                  <a:gd name="T2" fmla="*/ 324 w 329"/>
                  <a:gd name="T3" fmla="*/ 271 h 458"/>
                  <a:gd name="T4" fmla="*/ 329 w 329"/>
                  <a:gd name="T5" fmla="*/ 458 h 458"/>
                  <a:gd name="T6" fmla="*/ 1 w 329"/>
                  <a:gd name="T7" fmla="*/ 179 h 458"/>
                  <a:gd name="T8" fmla="*/ 0 w 329"/>
                  <a:gd name="T9" fmla="*/ 0 h 458"/>
                  <a:gd name="T10" fmla="*/ 0 60000 65536"/>
                  <a:gd name="T11" fmla="*/ 0 60000 65536"/>
                  <a:gd name="T12" fmla="*/ 0 60000 65536"/>
                  <a:gd name="T13" fmla="*/ 0 60000 65536"/>
                  <a:gd name="T14" fmla="*/ 0 60000 65536"/>
                  <a:gd name="T15" fmla="*/ 0 w 329"/>
                  <a:gd name="T16" fmla="*/ 0 h 458"/>
                  <a:gd name="T17" fmla="*/ 329 w 329"/>
                  <a:gd name="T18" fmla="*/ 458 h 458"/>
                </a:gdLst>
                <a:ahLst/>
                <a:cxnLst>
                  <a:cxn ang="T10">
                    <a:pos x="T0" y="T1"/>
                  </a:cxn>
                  <a:cxn ang="T11">
                    <a:pos x="T2" y="T3"/>
                  </a:cxn>
                  <a:cxn ang="T12">
                    <a:pos x="T4" y="T5"/>
                  </a:cxn>
                  <a:cxn ang="T13">
                    <a:pos x="T6" y="T7"/>
                  </a:cxn>
                  <a:cxn ang="T14">
                    <a:pos x="T8" y="T9"/>
                  </a:cxn>
                </a:cxnLst>
                <a:rect l="T15" t="T16" r="T17" b="T18"/>
                <a:pathLst>
                  <a:path w="329" h="458">
                    <a:moveTo>
                      <a:pt x="0" y="0"/>
                    </a:moveTo>
                    <a:lnTo>
                      <a:pt x="324" y="271"/>
                    </a:lnTo>
                    <a:lnTo>
                      <a:pt x="329" y="458"/>
                    </a:lnTo>
                    <a:lnTo>
                      <a:pt x="1" y="179"/>
                    </a:lnTo>
                    <a:lnTo>
                      <a:pt x="0" y="0"/>
                    </a:lnTo>
                    <a:close/>
                  </a:path>
                </a:pathLst>
              </a:custGeom>
              <a:solidFill>
                <a:schemeClr val="bg1">
                  <a:alpha val="94116"/>
                </a:schemeClr>
              </a:solidFill>
              <a:ln w="3175">
                <a:solidFill>
                  <a:srgbClr val="4D4D4D"/>
                </a:solidFill>
                <a:round/>
                <a:headEnd/>
                <a:tailEnd type="none" w="med" len="sm"/>
              </a:ln>
            </p:spPr>
            <p:txBody>
              <a:bodyPr wrap="none" anchor="ctr"/>
              <a:lstStyle/>
              <a:p>
                <a:pPr algn="l"/>
                <a:endParaRPr lang="ko-KR" altLang="ko-KR" sz="1800" dirty="0">
                  <a:latin typeface="Calibri" panose="020F0502020204030204" pitchFamily="34" charset="0"/>
                  <a:cs typeface="Calibri" panose="020F0502020204030204" pitchFamily="34" charset="0"/>
                </a:endParaRPr>
              </a:p>
            </p:txBody>
          </p:sp>
          <p:pic>
            <p:nvPicPr>
              <p:cNvPr id="528587" name="Picture 255"/>
              <p:cNvPicPr>
                <a:picLocks noChangeAspect="1" noChangeArrowheads="1"/>
              </p:cNvPicPr>
              <p:nvPr/>
            </p:nvPicPr>
            <p:blipFill>
              <a:blip r:embed="rId9" cstate="print"/>
              <a:srcRect l="21858" r="1607" b="85649"/>
              <a:stretch>
                <a:fillRect/>
              </a:stretch>
            </p:blipFill>
            <p:spPr bwMode="auto">
              <a:xfrm rot="2393306">
                <a:off x="1660" y="1967"/>
                <a:ext cx="429" cy="62"/>
              </a:xfrm>
              <a:prstGeom prst="rect">
                <a:avLst/>
              </a:prstGeom>
              <a:noFill/>
              <a:ln w="9525">
                <a:noFill/>
                <a:miter lim="800000"/>
                <a:headEnd/>
                <a:tailEnd/>
              </a:ln>
            </p:spPr>
          </p:pic>
          <p:pic>
            <p:nvPicPr>
              <p:cNvPr id="528588" name="Picture 256"/>
              <p:cNvPicPr>
                <a:picLocks noChangeAspect="1" noChangeArrowheads="1"/>
              </p:cNvPicPr>
              <p:nvPr/>
            </p:nvPicPr>
            <p:blipFill>
              <a:blip r:embed="rId10" cstate="print">
                <a:lum bright="-12000"/>
              </a:blip>
              <a:srcRect l="63605" t="34286" b="42870"/>
              <a:stretch>
                <a:fillRect/>
              </a:stretch>
            </p:blipFill>
            <p:spPr bwMode="auto">
              <a:xfrm rot="2101492">
                <a:off x="1704" y="2170"/>
                <a:ext cx="381" cy="61"/>
              </a:xfrm>
              <a:prstGeom prst="rect">
                <a:avLst/>
              </a:prstGeom>
              <a:noFill/>
              <a:ln w="9525">
                <a:noFill/>
                <a:miter lim="800000"/>
                <a:headEnd/>
                <a:tailEnd/>
              </a:ln>
            </p:spPr>
          </p:pic>
          <p:sp>
            <p:nvSpPr>
              <p:cNvPr id="528589" name="Line 257"/>
              <p:cNvSpPr>
                <a:spLocks noChangeShapeType="1"/>
              </p:cNvSpPr>
              <p:nvPr/>
            </p:nvSpPr>
            <p:spPr bwMode="auto">
              <a:xfrm>
                <a:off x="1742" y="2249"/>
                <a:ext cx="286" cy="238"/>
              </a:xfrm>
              <a:prstGeom prst="line">
                <a:avLst/>
              </a:prstGeom>
              <a:noFill/>
              <a:ln w="3175">
                <a:solidFill>
                  <a:srgbClr val="4D4D4D"/>
                </a:solidFill>
                <a:prstDash val="lgDash"/>
                <a:round/>
                <a:headEnd/>
                <a:tailEnd type="none" w="med" len="sm"/>
              </a:ln>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8590" name="Line 258"/>
              <p:cNvSpPr>
                <a:spLocks noChangeShapeType="1"/>
              </p:cNvSpPr>
              <p:nvPr/>
            </p:nvSpPr>
            <p:spPr bwMode="auto">
              <a:xfrm>
                <a:off x="1742" y="2296"/>
                <a:ext cx="286" cy="238"/>
              </a:xfrm>
              <a:prstGeom prst="line">
                <a:avLst/>
              </a:prstGeom>
              <a:noFill/>
              <a:ln w="3175">
                <a:solidFill>
                  <a:srgbClr val="4D4D4D"/>
                </a:solidFill>
                <a:prstDash val="lgDash"/>
                <a:round/>
                <a:headEnd/>
                <a:tailEnd type="none" w="med" len="sm"/>
              </a:ln>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8591" name="Line 259"/>
              <p:cNvSpPr>
                <a:spLocks noChangeShapeType="1"/>
              </p:cNvSpPr>
              <p:nvPr/>
            </p:nvSpPr>
            <p:spPr bwMode="auto">
              <a:xfrm>
                <a:off x="1742" y="2344"/>
                <a:ext cx="286" cy="238"/>
              </a:xfrm>
              <a:prstGeom prst="line">
                <a:avLst/>
              </a:prstGeom>
              <a:noFill/>
              <a:ln w="3175">
                <a:solidFill>
                  <a:srgbClr val="4D4D4D"/>
                </a:solidFill>
                <a:prstDash val="lgDash"/>
                <a:round/>
                <a:headEnd/>
                <a:tailEnd type="none" w="med" len="sm"/>
              </a:ln>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8592" name="AutoShape 260"/>
              <p:cNvSpPr>
                <a:spLocks noChangeArrowheads="1"/>
              </p:cNvSpPr>
              <p:nvPr/>
            </p:nvSpPr>
            <p:spPr bwMode="auto">
              <a:xfrm>
                <a:off x="2028" y="2106"/>
                <a:ext cx="48" cy="48"/>
              </a:xfrm>
              <a:prstGeom prst="rtTriangle">
                <a:avLst/>
              </a:prstGeom>
              <a:solidFill>
                <a:schemeClr val="bg1"/>
              </a:solidFill>
              <a:ln w="3175" algn="ctr">
                <a:noFill/>
                <a:miter lim="800000"/>
                <a:headEnd/>
                <a:tailEnd type="none" w="med" len="sm"/>
              </a:ln>
            </p:spPr>
            <p:txBody>
              <a:bodyPr wrap="none" anchor="ctr"/>
              <a:lstStyle/>
              <a:p>
                <a:pPr algn="l"/>
                <a:endParaRPr lang="ko-KR" altLang="ko-KR" sz="1800" dirty="0">
                  <a:latin typeface="Calibri" panose="020F0502020204030204" pitchFamily="34" charset="0"/>
                  <a:cs typeface="Calibri" panose="020F0502020204030204" pitchFamily="34" charset="0"/>
                </a:endParaRPr>
              </a:p>
            </p:txBody>
          </p:sp>
          <p:sp>
            <p:nvSpPr>
              <p:cNvPr id="528593" name="AutoShape 261"/>
              <p:cNvSpPr>
                <a:spLocks noChangeArrowheads="1"/>
              </p:cNvSpPr>
              <p:nvPr/>
            </p:nvSpPr>
            <p:spPr bwMode="auto">
              <a:xfrm rot="10678169">
                <a:off x="1688" y="1847"/>
                <a:ext cx="48" cy="94"/>
              </a:xfrm>
              <a:prstGeom prst="rtTriangle">
                <a:avLst/>
              </a:prstGeom>
              <a:solidFill>
                <a:schemeClr val="bg1"/>
              </a:solidFill>
              <a:ln w="3175" algn="ctr">
                <a:noFill/>
                <a:miter lim="800000"/>
                <a:headEnd/>
                <a:tailEnd type="none" w="med" len="sm"/>
              </a:ln>
            </p:spPr>
            <p:txBody>
              <a:bodyPr rot="10800000" wrap="none" anchor="ctr"/>
              <a:lstStyle/>
              <a:p>
                <a:pPr algn="l"/>
                <a:endParaRPr lang="ko-KR" altLang="ko-KR" sz="1800" dirty="0">
                  <a:latin typeface="Calibri" panose="020F0502020204030204" pitchFamily="34" charset="0"/>
                  <a:cs typeface="Calibri" panose="020F0502020204030204" pitchFamily="34" charset="0"/>
                </a:endParaRPr>
              </a:p>
            </p:txBody>
          </p:sp>
        </p:grpSp>
        <p:pic>
          <p:nvPicPr>
            <p:cNvPr id="1218893" name="Picture 333" descr="검색"/>
            <p:cNvPicPr>
              <a:picLocks noChangeAspect="1" noChangeArrowheads="1"/>
            </p:cNvPicPr>
            <p:nvPr/>
          </p:nvPicPr>
          <p:blipFill>
            <a:blip r:embed="rId11" cstate="print"/>
            <a:srcRect/>
            <a:stretch>
              <a:fillRect/>
            </a:stretch>
          </p:blipFill>
          <p:spPr bwMode="auto">
            <a:xfrm>
              <a:off x="2547" y="3398"/>
              <a:ext cx="179" cy="215"/>
            </a:xfrm>
            <a:prstGeom prst="rect">
              <a:avLst/>
            </a:prstGeom>
            <a:noFill/>
            <a:ln w="9525">
              <a:noFill/>
              <a:miter lim="800000"/>
              <a:headEnd/>
              <a:tailEnd/>
            </a:ln>
          </p:spPr>
        </p:pic>
      </p:grpSp>
      <p:sp>
        <p:nvSpPr>
          <p:cNvPr id="528595" name="Rectangle 211"/>
          <p:cNvSpPr>
            <a:spLocks noChangeArrowheads="1"/>
          </p:cNvSpPr>
          <p:nvPr/>
        </p:nvSpPr>
        <p:spPr bwMode="auto">
          <a:xfrm>
            <a:off x="3532188" y="5289550"/>
            <a:ext cx="757237" cy="150813"/>
          </a:xfrm>
          <a:prstGeom prst="rect">
            <a:avLst/>
          </a:prstGeom>
          <a:noFill/>
          <a:ln w="9525" algn="ctr">
            <a:noFill/>
            <a:miter lim="800000"/>
            <a:headEnd/>
            <a:tailEnd/>
          </a:ln>
          <a:effectLst/>
        </p:spPr>
        <p:txBody>
          <a:bodyPr lIns="0" tIns="0" rIns="43200" bIns="36000"/>
          <a:lstStyle/>
          <a:p>
            <a:pPr latinLnBrk="0">
              <a:lnSpc>
                <a:spcPct val="115000"/>
              </a:lnSpc>
              <a:buClr>
                <a:srgbClr val="336699"/>
              </a:buClr>
              <a:buFont typeface="Wingdings" pitchFamily="2" charset="2"/>
              <a:buNone/>
            </a:pPr>
            <a:r>
              <a:rPr lang="en-US" altLang="ko-KR" dirty="0">
                <a:solidFill>
                  <a:srgbClr val="111111"/>
                </a:solidFill>
                <a:latin typeface="Calibri" panose="020F0502020204030204" pitchFamily="34" charset="0"/>
                <a:cs typeface="Calibri" panose="020F0502020204030204" pitchFamily="34" charset="0"/>
              </a:rPr>
              <a:t>Client</a:t>
            </a:r>
          </a:p>
        </p:txBody>
      </p:sp>
      <p:grpSp>
        <p:nvGrpSpPr>
          <p:cNvPr id="8" name="Group 212"/>
          <p:cNvGrpSpPr>
            <a:grpSpLocks/>
          </p:cNvGrpSpPr>
          <p:nvPr/>
        </p:nvGrpSpPr>
        <p:grpSpPr bwMode="auto">
          <a:xfrm>
            <a:off x="3486150" y="5667375"/>
            <a:ext cx="498475" cy="511175"/>
            <a:chOff x="4547" y="769"/>
            <a:chExt cx="714" cy="671"/>
          </a:xfrm>
        </p:grpSpPr>
        <p:pic>
          <p:nvPicPr>
            <p:cNvPr id="528597" name="Picture 213" descr="그룹"/>
            <p:cNvPicPr>
              <a:picLocks noChangeAspect="1" noChangeArrowheads="1"/>
            </p:cNvPicPr>
            <p:nvPr/>
          </p:nvPicPr>
          <p:blipFill>
            <a:blip r:embed="rId12" cstate="print"/>
            <a:srcRect/>
            <a:stretch>
              <a:fillRect/>
            </a:stretch>
          </p:blipFill>
          <p:spPr bwMode="auto">
            <a:xfrm>
              <a:off x="4547" y="769"/>
              <a:ext cx="619" cy="614"/>
            </a:xfrm>
            <a:prstGeom prst="rect">
              <a:avLst/>
            </a:prstGeom>
            <a:noFill/>
          </p:spPr>
        </p:pic>
        <p:pic>
          <p:nvPicPr>
            <p:cNvPr id="528598" name="Picture 214" descr="그룹"/>
            <p:cNvPicPr>
              <a:picLocks noChangeAspect="1" noChangeArrowheads="1"/>
            </p:cNvPicPr>
            <p:nvPr/>
          </p:nvPicPr>
          <p:blipFill>
            <a:blip r:embed="rId12" cstate="print"/>
            <a:srcRect/>
            <a:stretch>
              <a:fillRect/>
            </a:stretch>
          </p:blipFill>
          <p:spPr bwMode="auto">
            <a:xfrm>
              <a:off x="4642" y="826"/>
              <a:ext cx="619" cy="614"/>
            </a:xfrm>
            <a:prstGeom prst="rect">
              <a:avLst/>
            </a:prstGeom>
            <a:noFill/>
          </p:spPr>
        </p:pic>
      </p:grpSp>
      <p:cxnSp>
        <p:nvCxnSpPr>
          <p:cNvPr id="528599" name="AutoShape 215"/>
          <p:cNvCxnSpPr>
            <a:cxnSpLocks noChangeShapeType="1"/>
            <a:stCxn id="528595" idx="0"/>
            <a:endCxn id="1041" idx="2"/>
          </p:cNvCxnSpPr>
          <p:nvPr/>
        </p:nvCxnSpPr>
        <p:spPr bwMode="auto">
          <a:xfrm flipV="1">
            <a:off x="3911600" y="4008438"/>
            <a:ext cx="7938" cy="1281112"/>
          </a:xfrm>
          <a:prstGeom prst="straightConnector1">
            <a:avLst/>
          </a:prstGeom>
          <a:noFill/>
          <a:ln w="19050" cap="rnd">
            <a:solidFill>
              <a:schemeClr val="bg2"/>
            </a:solidFill>
            <a:prstDash val="sysDot"/>
            <a:round/>
            <a:headEnd type="oval" w="med" len="med"/>
            <a:tailEnd type="triangle" w="med" len="med"/>
          </a:ln>
          <a:effectLst/>
        </p:spPr>
      </p:cxnSp>
      <p:grpSp>
        <p:nvGrpSpPr>
          <p:cNvPr id="9" name="Group 302"/>
          <p:cNvGrpSpPr>
            <a:grpSpLocks/>
          </p:cNvGrpSpPr>
          <p:nvPr/>
        </p:nvGrpSpPr>
        <p:grpSpPr bwMode="auto">
          <a:xfrm>
            <a:off x="3457575" y="4411663"/>
            <a:ext cx="914400" cy="528637"/>
            <a:chOff x="1557" y="3302"/>
            <a:chExt cx="609" cy="299"/>
          </a:xfrm>
        </p:grpSpPr>
        <p:grpSp>
          <p:nvGrpSpPr>
            <p:cNvPr id="10" name="Group 303"/>
            <p:cNvGrpSpPr>
              <a:grpSpLocks/>
            </p:cNvGrpSpPr>
            <p:nvPr/>
          </p:nvGrpSpPr>
          <p:grpSpPr bwMode="auto">
            <a:xfrm>
              <a:off x="1558" y="3302"/>
              <a:ext cx="608" cy="299"/>
              <a:chOff x="1405" y="3255"/>
              <a:chExt cx="808" cy="398"/>
            </a:xfrm>
          </p:grpSpPr>
          <p:sp>
            <p:nvSpPr>
              <p:cNvPr id="528602" name="Oval 304"/>
              <p:cNvSpPr>
                <a:spLocks noChangeArrowheads="1"/>
              </p:cNvSpPr>
              <p:nvPr/>
            </p:nvSpPr>
            <p:spPr bwMode="auto">
              <a:xfrm>
                <a:off x="1780" y="3305"/>
                <a:ext cx="324" cy="232"/>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03" name="Oval 305"/>
              <p:cNvSpPr>
                <a:spLocks noChangeArrowheads="1"/>
              </p:cNvSpPr>
              <p:nvPr/>
            </p:nvSpPr>
            <p:spPr bwMode="auto">
              <a:xfrm>
                <a:off x="1474" y="3346"/>
                <a:ext cx="227" cy="141"/>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04" name="Oval 306"/>
              <p:cNvSpPr>
                <a:spLocks noChangeArrowheads="1"/>
              </p:cNvSpPr>
              <p:nvPr/>
            </p:nvSpPr>
            <p:spPr bwMode="auto">
              <a:xfrm>
                <a:off x="1561" y="3379"/>
                <a:ext cx="327" cy="208"/>
              </a:xfrm>
              <a:prstGeom prst="ellipse">
                <a:avLst/>
              </a:prstGeom>
              <a:solidFill>
                <a:srgbClr val="99CCFF"/>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05" name="Oval 307"/>
              <p:cNvSpPr>
                <a:spLocks noChangeArrowheads="1"/>
              </p:cNvSpPr>
              <p:nvPr/>
            </p:nvSpPr>
            <p:spPr bwMode="auto">
              <a:xfrm>
                <a:off x="1888" y="3404"/>
                <a:ext cx="325" cy="166"/>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06" name="Oval 308"/>
              <p:cNvSpPr>
                <a:spLocks noChangeArrowheads="1"/>
              </p:cNvSpPr>
              <p:nvPr/>
            </p:nvSpPr>
            <p:spPr bwMode="auto">
              <a:xfrm>
                <a:off x="1772" y="3316"/>
                <a:ext cx="306" cy="216"/>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07" name="Oval 309"/>
              <p:cNvSpPr>
                <a:spLocks noChangeArrowheads="1"/>
              </p:cNvSpPr>
              <p:nvPr/>
            </p:nvSpPr>
            <p:spPr bwMode="auto">
              <a:xfrm>
                <a:off x="1487" y="3353"/>
                <a:ext cx="213" cy="132"/>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08" name="Oval 310"/>
              <p:cNvSpPr>
                <a:spLocks noChangeArrowheads="1"/>
              </p:cNvSpPr>
              <p:nvPr/>
            </p:nvSpPr>
            <p:spPr bwMode="auto">
              <a:xfrm>
                <a:off x="1569" y="3383"/>
                <a:ext cx="305" cy="195"/>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09" name="Oval 311"/>
              <p:cNvSpPr>
                <a:spLocks noChangeArrowheads="1"/>
              </p:cNvSpPr>
              <p:nvPr/>
            </p:nvSpPr>
            <p:spPr bwMode="auto">
              <a:xfrm>
                <a:off x="1874" y="3408"/>
                <a:ext cx="306" cy="154"/>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10" name="Oval 312"/>
              <p:cNvSpPr>
                <a:spLocks noChangeArrowheads="1"/>
              </p:cNvSpPr>
              <p:nvPr/>
            </p:nvSpPr>
            <p:spPr bwMode="auto">
              <a:xfrm>
                <a:off x="1769" y="3327"/>
                <a:ext cx="289" cy="203"/>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11" name="Oval 313"/>
              <p:cNvSpPr>
                <a:spLocks noChangeArrowheads="1"/>
              </p:cNvSpPr>
              <p:nvPr/>
            </p:nvSpPr>
            <p:spPr bwMode="auto">
              <a:xfrm>
                <a:off x="1500" y="3363"/>
                <a:ext cx="201" cy="124"/>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12" name="Oval 314"/>
              <p:cNvSpPr>
                <a:spLocks noChangeArrowheads="1"/>
              </p:cNvSpPr>
              <p:nvPr/>
            </p:nvSpPr>
            <p:spPr bwMode="auto">
              <a:xfrm>
                <a:off x="1580" y="3393"/>
                <a:ext cx="287" cy="182"/>
              </a:xfrm>
              <a:prstGeom prst="ellipse">
                <a:avLst/>
              </a:prstGeom>
              <a:solidFill>
                <a:srgbClr val="CCECFF"/>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13" name="Oval 315"/>
              <p:cNvSpPr>
                <a:spLocks noChangeArrowheads="1"/>
              </p:cNvSpPr>
              <p:nvPr/>
            </p:nvSpPr>
            <p:spPr bwMode="auto">
              <a:xfrm>
                <a:off x="1867" y="3415"/>
                <a:ext cx="287" cy="145"/>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14" name="Oval 316"/>
              <p:cNvSpPr>
                <a:spLocks noChangeArrowheads="1"/>
              </p:cNvSpPr>
              <p:nvPr/>
            </p:nvSpPr>
            <p:spPr bwMode="auto">
              <a:xfrm>
                <a:off x="1582" y="3255"/>
                <a:ext cx="345" cy="208"/>
              </a:xfrm>
              <a:prstGeom prst="ellipse">
                <a:avLst/>
              </a:prstGeom>
              <a:solidFill>
                <a:srgbClr val="8CACC2"/>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15" name="Oval 317"/>
              <p:cNvSpPr>
                <a:spLocks noChangeArrowheads="1"/>
              </p:cNvSpPr>
              <p:nvPr/>
            </p:nvSpPr>
            <p:spPr bwMode="auto">
              <a:xfrm>
                <a:off x="1581" y="3269"/>
                <a:ext cx="346" cy="193"/>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16" name="Oval 318"/>
              <p:cNvSpPr>
                <a:spLocks noChangeArrowheads="1"/>
              </p:cNvSpPr>
              <p:nvPr/>
            </p:nvSpPr>
            <p:spPr bwMode="auto">
              <a:xfrm>
                <a:off x="1405" y="3438"/>
                <a:ext cx="228" cy="132"/>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17" name="Oval 319"/>
              <p:cNvSpPr>
                <a:spLocks noChangeArrowheads="1"/>
              </p:cNvSpPr>
              <p:nvPr/>
            </p:nvSpPr>
            <p:spPr bwMode="auto">
              <a:xfrm>
                <a:off x="1422" y="3438"/>
                <a:ext cx="212" cy="124"/>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18" name="Oval 320"/>
              <p:cNvSpPr>
                <a:spLocks noChangeArrowheads="1"/>
              </p:cNvSpPr>
              <p:nvPr/>
            </p:nvSpPr>
            <p:spPr bwMode="auto">
              <a:xfrm>
                <a:off x="1438" y="3443"/>
                <a:ext cx="202" cy="117"/>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19" name="Oval 321"/>
              <p:cNvSpPr>
                <a:spLocks noChangeArrowheads="1"/>
              </p:cNvSpPr>
              <p:nvPr/>
            </p:nvSpPr>
            <p:spPr bwMode="auto">
              <a:xfrm>
                <a:off x="1502" y="3421"/>
                <a:ext cx="327" cy="207"/>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20" name="Oval 322"/>
              <p:cNvSpPr>
                <a:spLocks noChangeArrowheads="1"/>
              </p:cNvSpPr>
              <p:nvPr/>
            </p:nvSpPr>
            <p:spPr bwMode="auto">
              <a:xfrm>
                <a:off x="1515" y="3423"/>
                <a:ext cx="304" cy="193"/>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21" name="Oval 323"/>
              <p:cNvSpPr>
                <a:spLocks noChangeArrowheads="1"/>
              </p:cNvSpPr>
              <p:nvPr/>
            </p:nvSpPr>
            <p:spPr bwMode="auto">
              <a:xfrm>
                <a:off x="1485" y="3351"/>
                <a:ext cx="334" cy="259"/>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22" name="Oval 324"/>
              <p:cNvSpPr>
                <a:spLocks noChangeArrowheads="1"/>
              </p:cNvSpPr>
              <p:nvPr/>
            </p:nvSpPr>
            <p:spPr bwMode="auto">
              <a:xfrm>
                <a:off x="1760" y="3445"/>
                <a:ext cx="325" cy="208"/>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8623" name="Oval 325"/>
              <p:cNvSpPr>
                <a:spLocks noChangeArrowheads="1"/>
              </p:cNvSpPr>
              <p:nvPr/>
            </p:nvSpPr>
            <p:spPr bwMode="auto">
              <a:xfrm>
                <a:off x="1746" y="3398"/>
                <a:ext cx="340" cy="241"/>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grpSp>
        <p:sp>
          <p:nvSpPr>
            <p:cNvPr id="1110" name="Rectangle 326"/>
            <p:cNvSpPr>
              <a:spLocks noChangeArrowheads="1"/>
            </p:cNvSpPr>
            <p:nvPr/>
          </p:nvSpPr>
          <p:spPr bwMode="auto">
            <a:xfrm>
              <a:off x="1557" y="3373"/>
              <a:ext cx="609" cy="157"/>
            </a:xfrm>
            <a:prstGeom prst="rect">
              <a:avLst/>
            </a:prstGeom>
            <a:noFill/>
            <a:ln w="9525">
              <a:noFill/>
              <a:miter lim="800000"/>
              <a:headEnd/>
              <a:tailEnd/>
            </a:ln>
          </p:spPr>
          <p:txBody>
            <a:bodyPr anchor="ctr">
              <a:spAutoFit/>
            </a:bodyPr>
            <a:lstStyle/>
            <a:p>
              <a:pPr>
                <a:spcBef>
                  <a:spcPct val="20000"/>
                </a:spcBef>
              </a:pPr>
              <a:r>
                <a:rPr lang="en-US" altLang="ko-KR" sz="1200" dirty="0" smtClean="0">
                  <a:solidFill>
                    <a:srgbClr val="003366"/>
                  </a:solidFill>
                  <a:latin typeface="Calibri" panose="020F0502020204030204" pitchFamily="34" charset="0"/>
                  <a:cs typeface="Calibri" panose="020F0502020204030204" pitchFamily="34" charset="0"/>
                </a:rPr>
                <a:t>Internet</a:t>
              </a:r>
              <a:endParaRPr lang="ko-KR" altLang="en-US" sz="1200" dirty="0">
                <a:solidFill>
                  <a:srgbClr val="003366"/>
                </a:solidFill>
                <a:latin typeface="Calibri" panose="020F0502020204030204" pitchFamily="34" charset="0"/>
                <a:cs typeface="Calibri" panose="020F0502020204030204" pitchFamily="34" charset="0"/>
              </a:endParaRPr>
            </a:p>
          </p:txBody>
        </p:sp>
      </p:grpSp>
      <p:sp>
        <p:nvSpPr>
          <p:cNvPr id="1041" name="Rectangle 328"/>
          <p:cNvSpPr>
            <a:spLocks noChangeArrowheads="1"/>
          </p:cNvSpPr>
          <p:nvPr/>
        </p:nvSpPr>
        <p:spPr bwMode="auto">
          <a:xfrm>
            <a:off x="3608388" y="2824163"/>
            <a:ext cx="620712" cy="1171575"/>
          </a:xfrm>
          <a:prstGeom prst="rect">
            <a:avLst/>
          </a:prstGeom>
          <a:noFill/>
          <a:ln w="25400" algn="ctr">
            <a:solidFill>
              <a:srgbClr val="C1D2D9"/>
            </a:solidFill>
            <a:prstDash val="sysDot"/>
            <a:miter lim="800000"/>
            <a:headEnd/>
            <a:tailEnd/>
          </a:ln>
          <a:effectLst/>
        </p:spPr>
        <p:txBody>
          <a:bodyPr wrap="none" lIns="72000" tIns="72000" rIns="72000" bIns="0"/>
          <a:lstStyle/>
          <a:p>
            <a:r>
              <a:rPr lang="en-US" altLang="ko-KR" sz="1200" dirty="0">
                <a:solidFill>
                  <a:srgbClr val="516585"/>
                </a:solidFill>
                <a:latin typeface="Calibri" panose="020F0502020204030204" pitchFamily="34" charset="0"/>
                <a:cs typeface="Calibri" panose="020F0502020204030204" pitchFamily="34" charset="0"/>
              </a:rPr>
              <a:t>L4</a:t>
            </a:r>
          </a:p>
          <a:p>
            <a:r>
              <a:rPr lang="en-US" altLang="ko-KR" sz="1200" dirty="0" smtClean="0">
                <a:solidFill>
                  <a:srgbClr val="516585"/>
                </a:solidFill>
                <a:latin typeface="Calibri" panose="020F0502020204030204" pitchFamily="34" charset="0"/>
                <a:cs typeface="Calibri" panose="020F0502020204030204" pitchFamily="34" charset="0"/>
              </a:rPr>
              <a:t>Switch</a:t>
            </a:r>
            <a:endParaRPr lang="ko-KR" altLang="en-US" sz="1200" dirty="0">
              <a:solidFill>
                <a:srgbClr val="516585"/>
              </a:solidFill>
              <a:latin typeface="Calibri" panose="020F0502020204030204" pitchFamily="34" charset="0"/>
              <a:cs typeface="Calibri" panose="020F0502020204030204" pitchFamily="34" charset="0"/>
            </a:endParaRPr>
          </a:p>
        </p:txBody>
      </p:sp>
      <p:graphicFrame>
        <p:nvGraphicFramePr>
          <p:cNvPr id="528626" name="Object 2"/>
          <p:cNvGraphicFramePr>
            <a:graphicFrameLocks noChangeAspect="1"/>
          </p:cNvGraphicFramePr>
          <p:nvPr>
            <p:extLst>
              <p:ext uri="{D42A27DB-BD31-4B8C-83A1-F6EECF244321}">
                <p14:modId xmlns:p14="http://schemas.microsoft.com/office/powerpoint/2010/main" val="1974134327"/>
              </p:ext>
            </p:extLst>
          </p:nvPr>
        </p:nvGraphicFramePr>
        <p:xfrm>
          <a:off x="3659188" y="3390900"/>
          <a:ext cx="552450" cy="490538"/>
        </p:xfrm>
        <a:graphic>
          <a:graphicData uri="http://schemas.openxmlformats.org/presentationml/2006/ole">
            <mc:AlternateContent xmlns:mc="http://schemas.openxmlformats.org/markup-compatibility/2006">
              <mc:Choice xmlns:v="urn:schemas-microsoft-com:vml" Requires="v">
                <p:oleObj spid="_x0000_s9396" name="Visio" r:id="rId13" imgW="815340" imgH="587654" progId="Visio.Drawing.11">
                  <p:embed/>
                </p:oleObj>
              </mc:Choice>
              <mc:Fallback>
                <p:oleObj name="Visio" r:id="rId13" imgW="815340" imgH="587654" progId="Visio.Drawing.11">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9188" y="3390900"/>
                        <a:ext cx="55245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28627" name="AutoShape 376"/>
          <p:cNvCxnSpPr>
            <a:cxnSpLocks noChangeShapeType="1"/>
            <a:stCxn id="0" idx="3"/>
            <a:endCxn id="0" idx="1"/>
          </p:cNvCxnSpPr>
          <p:nvPr/>
        </p:nvCxnSpPr>
        <p:spPr bwMode="auto">
          <a:xfrm>
            <a:off x="7759700" y="3930650"/>
            <a:ext cx="366713" cy="33338"/>
          </a:xfrm>
          <a:prstGeom prst="straightConnector1">
            <a:avLst/>
          </a:prstGeom>
          <a:noFill/>
          <a:ln w="19050" cap="rnd">
            <a:solidFill>
              <a:schemeClr val="bg2"/>
            </a:solidFill>
            <a:prstDash val="sysDot"/>
            <a:round/>
            <a:headEnd type="oval" w="med" len="med"/>
            <a:tailEnd type="triangle" w="med" len="med"/>
          </a:ln>
          <a:effectLst/>
        </p:spPr>
      </p:cxnSp>
      <p:grpSp>
        <p:nvGrpSpPr>
          <p:cNvPr id="11" name="Group 356"/>
          <p:cNvGrpSpPr>
            <a:grpSpLocks/>
          </p:cNvGrpSpPr>
          <p:nvPr/>
        </p:nvGrpSpPr>
        <p:grpSpPr bwMode="auto">
          <a:xfrm>
            <a:off x="8126413" y="3579813"/>
            <a:ext cx="768350" cy="766762"/>
            <a:chOff x="3556" y="3065"/>
            <a:chExt cx="744" cy="524"/>
          </a:xfrm>
        </p:grpSpPr>
        <p:pic>
          <p:nvPicPr>
            <p:cNvPr id="528629" name="Picture 357" descr="DB"/>
            <p:cNvPicPr>
              <a:picLocks noChangeAspect="1" noChangeArrowheads="1"/>
            </p:cNvPicPr>
            <p:nvPr/>
          </p:nvPicPr>
          <p:blipFill>
            <a:blip r:embed="rId15" cstate="print"/>
            <a:srcRect/>
            <a:stretch>
              <a:fillRect/>
            </a:stretch>
          </p:blipFill>
          <p:spPr bwMode="auto">
            <a:xfrm>
              <a:off x="3556" y="3065"/>
              <a:ext cx="744" cy="524"/>
            </a:xfrm>
            <a:prstGeom prst="rect">
              <a:avLst/>
            </a:prstGeom>
            <a:noFill/>
            <a:ln w="9525">
              <a:noFill/>
              <a:miter lim="800000"/>
              <a:headEnd/>
              <a:tailEnd/>
            </a:ln>
          </p:spPr>
        </p:pic>
        <p:sp>
          <p:nvSpPr>
            <p:cNvPr id="1136" name="Rectangle 358"/>
            <p:cNvSpPr>
              <a:spLocks noChangeArrowheads="1"/>
            </p:cNvSpPr>
            <p:nvPr/>
          </p:nvSpPr>
          <p:spPr bwMode="auto">
            <a:xfrm>
              <a:off x="3614" y="3147"/>
              <a:ext cx="627" cy="164"/>
            </a:xfrm>
            <a:prstGeom prst="rect">
              <a:avLst/>
            </a:prstGeom>
            <a:noFill/>
            <a:ln w="9525">
              <a:noFill/>
              <a:miter lim="800000"/>
              <a:headEnd/>
              <a:tailEnd/>
            </a:ln>
          </p:spPr>
          <p:txBody>
            <a:bodyPr/>
            <a:lstStyle/>
            <a:p>
              <a:pPr algn="l">
                <a:spcBef>
                  <a:spcPct val="20000"/>
                </a:spcBef>
              </a:pPr>
              <a:r>
                <a:rPr lang="en-US" altLang="ko-KR" sz="1200" dirty="0" smtClean="0">
                  <a:solidFill>
                    <a:srgbClr val="003366"/>
                  </a:solidFill>
                  <a:latin typeface="Calibri" panose="020F0502020204030204" pitchFamily="34" charset="0"/>
                  <a:cs typeface="Calibri" panose="020F0502020204030204" pitchFamily="34" charset="0"/>
                </a:rPr>
                <a:t>Legacy System</a:t>
              </a:r>
              <a:endParaRPr lang="ko-KR" altLang="en-US" sz="1200" dirty="0">
                <a:solidFill>
                  <a:srgbClr val="003366"/>
                </a:solidFill>
                <a:latin typeface="Calibri" panose="020F0502020204030204" pitchFamily="34" charset="0"/>
                <a:cs typeface="Calibri" panose="020F0502020204030204" pitchFamily="34" charset="0"/>
              </a:endParaRPr>
            </a:p>
          </p:txBody>
        </p:sp>
      </p:grpSp>
      <p:sp>
        <p:nvSpPr>
          <p:cNvPr id="111" name="TextBox 110"/>
          <p:cNvSpPr txBox="1"/>
          <p:nvPr/>
        </p:nvSpPr>
        <p:spPr>
          <a:xfrm>
            <a:off x="5514383" y="339682"/>
            <a:ext cx="3620991" cy="369332"/>
          </a:xfrm>
          <a:prstGeom prst="rect">
            <a:avLst/>
          </a:prstGeom>
          <a:noFill/>
        </p:spPr>
        <p:txBody>
          <a:bodyPr wrap="none" rtlCol="0">
            <a:spAutoFit/>
          </a:bodyPr>
          <a:lstStyle/>
          <a:p>
            <a:pPr algn="r"/>
            <a:r>
              <a:rPr lang="en-US" altLang="ko-KR" sz="1800" b="1" dirty="0">
                <a:solidFill>
                  <a:srgbClr val="FFC000"/>
                </a:solidFill>
                <a:latin typeface="Calibri" panose="020F0502020204030204" pitchFamily="34" charset="0"/>
                <a:cs typeface="Calibri" panose="020F0502020204030204" pitchFamily="34" charset="0"/>
              </a:rPr>
              <a:t>Other Financial System Case Studies</a:t>
            </a:r>
            <a:endParaRPr lang="ko-KR" altLang="en-US" sz="1800" b="1" dirty="0">
              <a:solidFill>
                <a:srgbClr val="FFC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AutoShape 2"/>
          <p:cNvSpPr>
            <a:spLocks noChangeArrowheads="1"/>
          </p:cNvSpPr>
          <p:nvPr/>
        </p:nvSpPr>
        <p:spPr bwMode="auto">
          <a:xfrm>
            <a:off x="187325" y="933450"/>
            <a:ext cx="8769350" cy="5519738"/>
          </a:xfrm>
          <a:prstGeom prst="roundRect">
            <a:avLst>
              <a:gd name="adj" fmla="val 1356"/>
            </a:avLst>
          </a:prstGeom>
          <a:solidFill>
            <a:srgbClr val="B3C3C5"/>
          </a:solidFill>
          <a:ln w="9525" algn="ctr">
            <a:noFill/>
            <a:round/>
            <a:headEnd/>
            <a:tailEnd/>
          </a:ln>
          <a:effectLst/>
        </p:spPr>
        <p:txBody>
          <a:bodyPr wrap="none" anchor="ctr"/>
          <a:lstStyle/>
          <a:p>
            <a:pPr marL="342900" indent="-342900"/>
            <a:r>
              <a:rPr lang="en-US" altLang="ko-KR" sz="2000" dirty="0">
                <a:solidFill>
                  <a:schemeClr val="bg1"/>
                </a:solidFill>
                <a:latin typeface="Calibri" panose="020F0502020204030204" pitchFamily="34" charset="0"/>
                <a:cs typeface="Calibri" panose="020F0502020204030204" pitchFamily="34" charset="0"/>
              </a:rPr>
              <a:t> </a:t>
            </a:r>
          </a:p>
        </p:txBody>
      </p:sp>
      <p:sp>
        <p:nvSpPr>
          <p:cNvPr id="530435" name="Rectangle 3"/>
          <p:cNvSpPr>
            <a:spLocks noGrp="1" noChangeArrowheads="1"/>
          </p:cNvSpPr>
          <p:nvPr>
            <p:ph type="title"/>
          </p:nvPr>
        </p:nvSpPr>
        <p:spPr>
          <a:xfrm>
            <a:off x="-2457" y="-120766"/>
            <a:ext cx="8769350" cy="647700"/>
          </a:xfrm>
        </p:spPr>
        <p:txBody>
          <a:bodyPr/>
          <a:lstStyle/>
          <a:p>
            <a:r>
              <a:rPr lang="en-US" altLang="ko-KR" sz="2500" dirty="0" smtClean="0">
                <a:latin typeface="Calibri" panose="020F0502020204030204" pitchFamily="34" charset="0"/>
                <a:cs typeface="Calibri" panose="020F0502020204030204" pitchFamily="34" charset="0"/>
              </a:rPr>
              <a:t> Next Generation Channel Management- Bank S</a:t>
            </a:r>
            <a:endParaRPr lang="ko-KR" altLang="en-US" sz="2500" dirty="0">
              <a:latin typeface="Calibri" panose="020F0502020204030204" pitchFamily="34" charset="0"/>
              <a:cs typeface="Calibri" panose="020F0502020204030204" pitchFamily="34" charset="0"/>
            </a:endParaRPr>
          </a:p>
        </p:txBody>
      </p:sp>
      <p:sp>
        <p:nvSpPr>
          <p:cNvPr id="530436" name="AutoShape 4"/>
          <p:cNvSpPr>
            <a:spLocks noChangeArrowheads="1"/>
          </p:cNvSpPr>
          <p:nvPr/>
        </p:nvSpPr>
        <p:spPr bwMode="auto">
          <a:xfrm>
            <a:off x="338138" y="1174750"/>
            <a:ext cx="8467725" cy="1649413"/>
          </a:xfrm>
          <a:prstGeom prst="roundRect">
            <a:avLst>
              <a:gd name="adj" fmla="val 5657"/>
            </a:avLst>
          </a:prstGeom>
          <a:gradFill rotWithShape="1">
            <a:gsLst>
              <a:gs pos="0">
                <a:srgbClr val="DDDDDD"/>
              </a:gs>
              <a:gs pos="100000">
                <a:srgbClr val="DDDDDD">
                  <a:gamma/>
                  <a:tint val="22353"/>
                  <a:invGamma/>
                </a:srgbClr>
              </a:gs>
            </a:gsLst>
            <a:lin ang="5400000" scaled="1"/>
          </a:gradFill>
          <a:ln w="19050" algn="ctr">
            <a:solidFill>
              <a:srgbClr val="3F78A7"/>
            </a:solidFill>
            <a:round/>
            <a:headEnd/>
            <a:tailEnd/>
          </a:ln>
          <a:effectLst/>
        </p:spPr>
        <p:txBody>
          <a:bodyPr tIns="288000" anchor="ctr"/>
          <a:lstStyle/>
          <a:p>
            <a:pPr marL="165100" indent="-165100" algn="l" fontAlgn="ctr" latinLnBrk="0">
              <a:lnSpc>
                <a:spcPct val="115000"/>
              </a:lnSpc>
              <a:spcBef>
                <a:spcPct val="10000"/>
              </a:spcBef>
              <a:spcAft>
                <a:spcPct val="10000"/>
              </a:spcAft>
              <a:buClr>
                <a:schemeClr val="bg2"/>
              </a:buClr>
              <a:buFontTx/>
              <a:buChar char="•"/>
            </a:pPr>
            <a:r>
              <a:rPr lang="en-US" altLang="ko-KR" sz="1200" dirty="0">
                <a:latin typeface="Calibri" panose="020F0502020204030204" pitchFamily="34" charset="0"/>
                <a:cs typeface="Calibri" panose="020F0502020204030204" pitchFamily="34" charset="0"/>
              </a:rPr>
              <a:t> </a:t>
            </a:r>
            <a:r>
              <a:rPr lang="ko-KR" altLang="ko-KR" sz="1200" dirty="0">
                <a:latin typeface="Calibri" panose="020F0502020204030204" pitchFamily="34" charset="0"/>
                <a:cs typeface="Calibri" panose="020F0502020204030204" pitchFamily="34" charset="0"/>
              </a:rPr>
              <a:t>WebtoB : HTH 2</a:t>
            </a:r>
          </a:p>
          <a:p>
            <a:pPr marL="165100" indent="-165100" algn="l" fontAlgn="ctr" latinLnBrk="0">
              <a:lnSpc>
                <a:spcPct val="115000"/>
              </a:lnSpc>
              <a:spcBef>
                <a:spcPct val="10000"/>
              </a:spcBef>
              <a:spcAft>
                <a:spcPct val="10000"/>
              </a:spcAft>
              <a:buClr>
                <a:schemeClr val="bg2"/>
              </a:buClr>
              <a:buFontTx/>
              <a:buChar char="•"/>
            </a:pPr>
            <a:r>
              <a:rPr lang="ko-KR" altLang="ko-KR" sz="1200" dirty="0">
                <a:latin typeface="Calibri" panose="020F0502020204030204" pitchFamily="34" charset="0"/>
                <a:cs typeface="Calibri" panose="020F0502020204030204" pitchFamily="34" charset="0"/>
              </a:rPr>
              <a:t> </a:t>
            </a:r>
            <a:r>
              <a:rPr lang="en-US" altLang="ko-KR" sz="1200" dirty="0" smtClean="0">
                <a:latin typeface="Calibri" panose="020F0502020204030204" pitchFamily="34" charset="0"/>
                <a:cs typeface="Calibri" panose="020F0502020204030204" pitchFamily="34" charset="0"/>
              </a:rPr>
              <a:t>Thread counts per container</a:t>
            </a:r>
            <a:r>
              <a:rPr lang="ko-KR" altLang="ko-KR" sz="1200" dirty="0" smtClean="0">
                <a:latin typeface="Calibri" panose="020F0502020204030204" pitchFamily="34" charset="0"/>
                <a:cs typeface="Calibri" panose="020F0502020204030204" pitchFamily="34" charset="0"/>
              </a:rPr>
              <a:t> </a:t>
            </a:r>
            <a:r>
              <a:rPr lang="ko-KR" altLang="ko-KR" sz="1200" dirty="0">
                <a:latin typeface="Calibri" panose="020F0502020204030204" pitchFamily="34" charset="0"/>
                <a:cs typeface="Calibri" panose="020F0502020204030204" pitchFamily="34" charset="0"/>
              </a:rPr>
              <a:t>:  </a:t>
            </a:r>
            <a:r>
              <a:rPr lang="ko-KR" altLang="ko-KR" sz="1200" dirty="0" smtClean="0">
                <a:latin typeface="Calibri" panose="020F0502020204030204" pitchFamily="34" charset="0"/>
                <a:cs typeface="Calibri" panose="020F0502020204030204" pitchFamily="34" charset="0"/>
              </a:rPr>
              <a:t>80 </a:t>
            </a:r>
            <a:r>
              <a:rPr lang="ko-KR" altLang="ko-KR" sz="1200" dirty="0">
                <a:latin typeface="Calibri" panose="020F0502020204030204" pitchFamily="34" charset="0"/>
                <a:cs typeface="Calibri" panose="020F0502020204030204" pitchFamily="34" charset="0"/>
              </a:rPr>
              <a:t>~ </a:t>
            </a:r>
            <a:r>
              <a:rPr lang="ko-KR" altLang="ko-KR" sz="1200" dirty="0" smtClean="0">
                <a:latin typeface="Calibri" panose="020F0502020204030204" pitchFamily="34" charset="0"/>
                <a:cs typeface="Calibri" panose="020F0502020204030204" pitchFamily="34" charset="0"/>
              </a:rPr>
              <a:t>120</a:t>
            </a:r>
            <a:endParaRPr lang="ko-KR" altLang="ko-KR" sz="1200" dirty="0">
              <a:latin typeface="Calibri" panose="020F0502020204030204" pitchFamily="34" charset="0"/>
              <a:cs typeface="Calibri" panose="020F0502020204030204" pitchFamily="34" charset="0"/>
            </a:endParaRPr>
          </a:p>
          <a:p>
            <a:pPr marL="165100" indent="-165100" algn="l" fontAlgn="ctr" latinLnBrk="0">
              <a:lnSpc>
                <a:spcPct val="115000"/>
              </a:lnSpc>
              <a:spcBef>
                <a:spcPct val="10000"/>
              </a:spcBef>
              <a:spcAft>
                <a:spcPct val="10000"/>
              </a:spcAft>
              <a:buClr>
                <a:schemeClr val="bg2"/>
              </a:buClr>
              <a:buFontTx/>
              <a:buChar char="•"/>
            </a:pPr>
            <a:r>
              <a:rPr lang="ko-KR" altLang="ko-KR" sz="1200" dirty="0">
                <a:latin typeface="Calibri" panose="020F0502020204030204" pitchFamily="34" charset="0"/>
                <a:cs typeface="Calibri" panose="020F0502020204030204" pitchFamily="34" charset="0"/>
              </a:rPr>
              <a:t> </a:t>
            </a:r>
            <a:r>
              <a:rPr lang="en-US" altLang="ko-KR" sz="1200" dirty="0" smtClean="0">
                <a:latin typeface="Calibri" panose="020F0502020204030204" pitchFamily="34" charset="0"/>
                <a:cs typeface="Calibri" panose="020F0502020204030204" pitchFamily="34" charset="0"/>
              </a:rPr>
              <a:t>Java Heap Memory per container</a:t>
            </a:r>
            <a:r>
              <a:rPr lang="ko-KR" altLang="ko-KR" sz="1200" dirty="0" smtClean="0">
                <a:latin typeface="Calibri" panose="020F0502020204030204" pitchFamily="34" charset="0"/>
                <a:cs typeface="Calibri" panose="020F0502020204030204" pitchFamily="34" charset="0"/>
              </a:rPr>
              <a:t> </a:t>
            </a:r>
            <a:r>
              <a:rPr lang="ko-KR" altLang="ko-KR" sz="1200" dirty="0">
                <a:latin typeface="Calibri" panose="020F0502020204030204" pitchFamily="34" charset="0"/>
                <a:cs typeface="Calibri" panose="020F0502020204030204" pitchFamily="34" charset="0"/>
              </a:rPr>
              <a:t>: 512M ~1024M</a:t>
            </a:r>
          </a:p>
          <a:p>
            <a:pPr marL="165100" indent="-165100" algn="l" fontAlgn="ctr" latinLnBrk="0">
              <a:lnSpc>
                <a:spcPct val="115000"/>
              </a:lnSpc>
              <a:spcBef>
                <a:spcPct val="10000"/>
              </a:spcBef>
              <a:spcAft>
                <a:spcPct val="10000"/>
              </a:spcAft>
              <a:buClr>
                <a:schemeClr val="bg2"/>
              </a:buClr>
              <a:buFontTx/>
              <a:buChar char="•"/>
            </a:pPr>
            <a:r>
              <a:rPr lang="en-US" altLang="ko-KR" sz="1200" dirty="0" smtClean="0">
                <a:latin typeface="Calibri" panose="020F0502020204030204" pitchFamily="34" charset="0"/>
                <a:cs typeface="Calibri" panose="020F0502020204030204" pitchFamily="34" charset="0"/>
              </a:rPr>
              <a:t> Channel 1 and EAI 1 shares partitions on the same hardware.  (Channel 2 and EAI 2 also have the same configuration.) </a:t>
            </a:r>
            <a:endParaRPr lang="ko-KR" altLang="ko-KR" sz="1200" dirty="0">
              <a:latin typeface="Calibri" panose="020F0502020204030204" pitchFamily="34" charset="0"/>
              <a:cs typeface="Calibri" panose="020F0502020204030204" pitchFamily="34" charset="0"/>
            </a:endParaRPr>
          </a:p>
          <a:p>
            <a:pPr marL="165100" indent="-165100" algn="l" fontAlgn="ctr" latinLnBrk="0">
              <a:lnSpc>
                <a:spcPct val="115000"/>
              </a:lnSpc>
              <a:spcBef>
                <a:spcPct val="10000"/>
              </a:spcBef>
              <a:spcAft>
                <a:spcPct val="10000"/>
              </a:spcAft>
              <a:buClr>
                <a:schemeClr val="bg2"/>
              </a:buClr>
              <a:buFontTx/>
              <a:buChar char="•"/>
            </a:pPr>
            <a:r>
              <a:rPr lang="en-US" altLang="ko-KR" sz="1200" dirty="0" smtClean="0">
                <a:latin typeface="Calibri" panose="020F0502020204030204" pitchFamily="34" charset="0"/>
                <a:cs typeface="Calibri" panose="020F0502020204030204" pitchFamily="34" charset="0"/>
              </a:rPr>
              <a:t> Shares the web server but separately manages applications running on each JEUS engine.</a:t>
            </a:r>
            <a:endParaRPr lang="ko-KR" altLang="en-US" sz="1200" dirty="0">
              <a:latin typeface="Calibri" panose="020F0502020204030204" pitchFamily="34" charset="0"/>
              <a:cs typeface="Calibri" panose="020F0502020204030204" pitchFamily="34" charset="0"/>
            </a:endParaRPr>
          </a:p>
        </p:txBody>
      </p:sp>
      <p:sp>
        <p:nvSpPr>
          <p:cNvPr id="530437" name="AutoShape 5"/>
          <p:cNvSpPr>
            <a:spLocks noChangeArrowheads="1"/>
          </p:cNvSpPr>
          <p:nvPr/>
        </p:nvSpPr>
        <p:spPr bwMode="auto">
          <a:xfrm>
            <a:off x="338138" y="1085850"/>
            <a:ext cx="8455025" cy="377825"/>
          </a:xfrm>
          <a:prstGeom prst="roundRect">
            <a:avLst>
              <a:gd name="adj" fmla="val 6324"/>
            </a:avLst>
          </a:prstGeom>
          <a:gradFill rotWithShape="1">
            <a:gsLst>
              <a:gs pos="0">
                <a:srgbClr val="3F78A7"/>
              </a:gs>
              <a:gs pos="100000">
                <a:srgbClr val="10598A"/>
              </a:gs>
            </a:gsLst>
            <a:lin ang="5400000" scaled="1"/>
          </a:gradFill>
          <a:ln w="25400" algn="ctr">
            <a:solidFill>
              <a:srgbClr val="3F78A7"/>
            </a:solidFill>
            <a:round/>
            <a:headEnd/>
            <a:tailEnd/>
          </a:ln>
          <a:effectLst/>
        </p:spPr>
        <p:txBody>
          <a:bodyPr wrap="none" anchor="ctr"/>
          <a:lstStyle/>
          <a:p>
            <a:pPr algn="l" latinLnBrk="0">
              <a:buClr>
                <a:srgbClr val="336699"/>
              </a:buClr>
              <a:buFont typeface="Wingdings" pitchFamily="2" charset="2"/>
              <a:buNone/>
            </a:pPr>
            <a:r>
              <a:rPr lang="en-US" altLang="ko-KR" sz="1600" b="1" dirty="0" smtClean="0">
                <a:solidFill>
                  <a:schemeClr val="bg1"/>
                </a:solidFill>
                <a:latin typeface="Calibri" panose="020F0502020204030204" pitchFamily="34" charset="0"/>
                <a:cs typeface="Calibri" panose="020F0502020204030204" pitchFamily="34" charset="0"/>
              </a:rPr>
              <a:t>Main Components </a:t>
            </a:r>
            <a:endParaRPr lang="ko-KR" altLang="en-US" sz="1600" b="1" dirty="0">
              <a:solidFill>
                <a:schemeClr val="bg1"/>
              </a:solidFill>
              <a:latin typeface="Calibri" panose="020F0502020204030204" pitchFamily="34" charset="0"/>
              <a:cs typeface="Calibri" panose="020F0502020204030204" pitchFamily="34" charset="0"/>
            </a:endParaRPr>
          </a:p>
        </p:txBody>
      </p:sp>
      <p:sp>
        <p:nvSpPr>
          <p:cNvPr id="530438" name="Oval 6"/>
          <p:cNvSpPr>
            <a:spLocks noChangeArrowheads="1"/>
          </p:cNvSpPr>
          <p:nvPr/>
        </p:nvSpPr>
        <p:spPr bwMode="auto">
          <a:xfrm>
            <a:off x="6991350" y="5629275"/>
            <a:ext cx="206375" cy="204788"/>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30439" name="Oval 7"/>
          <p:cNvSpPr>
            <a:spLocks noChangeArrowheads="1"/>
          </p:cNvSpPr>
          <p:nvPr/>
        </p:nvSpPr>
        <p:spPr bwMode="gray">
          <a:xfrm>
            <a:off x="6991350" y="5864225"/>
            <a:ext cx="206375" cy="20478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30440" name="Oval 8"/>
          <p:cNvSpPr>
            <a:spLocks noChangeArrowheads="1"/>
          </p:cNvSpPr>
          <p:nvPr/>
        </p:nvSpPr>
        <p:spPr bwMode="auto">
          <a:xfrm>
            <a:off x="6991350" y="6097588"/>
            <a:ext cx="206375" cy="206375"/>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30441" name="Text Box 9"/>
          <p:cNvSpPr txBox="1">
            <a:spLocks noChangeArrowheads="1"/>
          </p:cNvSpPr>
          <p:nvPr/>
        </p:nvSpPr>
        <p:spPr bwMode="auto">
          <a:xfrm>
            <a:off x="7177088" y="5621338"/>
            <a:ext cx="1628775" cy="246221"/>
          </a:xfrm>
          <a:prstGeom prst="rect">
            <a:avLst/>
          </a:prstGeom>
          <a:noFill/>
          <a:ln w="38100" algn="ctr">
            <a:noFill/>
            <a:miter lim="800000"/>
            <a:headEnd/>
            <a:tailEnd/>
          </a:ln>
          <a:effectLst/>
        </p:spPr>
        <p:txBody>
          <a:bodyPr>
            <a:spAutoFit/>
          </a:bodyPr>
          <a:lstStyle/>
          <a:p>
            <a:pPr marL="84138" indent="-84138" algn="l">
              <a:spcBef>
                <a:spcPct val="50000"/>
              </a:spcBef>
            </a:pPr>
            <a:r>
              <a:rPr lang="en-US" altLang="ko-KR" sz="1000" dirty="0">
                <a:latin typeface="Calibri" panose="020F0502020204030204" pitchFamily="34" charset="0"/>
                <a:cs typeface="Calibri" panose="020F0502020204030204" pitchFamily="34" charset="0"/>
              </a:rPr>
              <a:t>WebtoB HTH </a:t>
            </a:r>
            <a:r>
              <a:rPr lang="en-US" altLang="ko-KR" sz="1000" dirty="0" smtClean="0">
                <a:latin typeface="Calibri" panose="020F0502020204030204" pitchFamily="34" charset="0"/>
                <a:cs typeface="Calibri" panose="020F0502020204030204" pitchFamily="34" charset="0"/>
              </a:rPr>
              <a:t>Process</a:t>
            </a:r>
            <a:endParaRPr lang="ko-KR" altLang="en-US" sz="1000" dirty="0">
              <a:latin typeface="Calibri" panose="020F0502020204030204" pitchFamily="34" charset="0"/>
              <a:cs typeface="Calibri" panose="020F0502020204030204" pitchFamily="34" charset="0"/>
            </a:endParaRPr>
          </a:p>
        </p:txBody>
      </p:sp>
      <p:sp>
        <p:nvSpPr>
          <p:cNvPr id="530442" name="Text Box 10"/>
          <p:cNvSpPr txBox="1">
            <a:spLocks noChangeArrowheads="1"/>
          </p:cNvSpPr>
          <p:nvPr/>
        </p:nvSpPr>
        <p:spPr bwMode="auto">
          <a:xfrm>
            <a:off x="7177088" y="5848350"/>
            <a:ext cx="1628775" cy="246221"/>
          </a:xfrm>
          <a:prstGeom prst="rect">
            <a:avLst/>
          </a:prstGeom>
          <a:noFill/>
          <a:ln w="38100" algn="ctr">
            <a:noFill/>
            <a:miter lim="800000"/>
            <a:headEnd/>
            <a:tailEnd/>
          </a:ln>
          <a:effectLst/>
        </p:spPr>
        <p:txBody>
          <a:bodyPr>
            <a:spAutoFit/>
          </a:bodyPr>
          <a:lstStyle/>
          <a:p>
            <a:pPr marL="84138" indent="-84138" algn="l">
              <a:spcBef>
                <a:spcPct val="50000"/>
              </a:spcBef>
            </a:pPr>
            <a:r>
              <a:rPr lang="en-US" altLang="ko-KR" sz="1000" dirty="0">
                <a:latin typeface="Calibri" panose="020F0502020204030204" pitchFamily="34" charset="0"/>
                <a:cs typeface="Calibri" panose="020F0502020204030204" pitchFamily="34" charset="0"/>
              </a:rPr>
              <a:t>JEUS Manager </a:t>
            </a:r>
            <a:r>
              <a:rPr lang="en-US" altLang="ko-KR" sz="1000" dirty="0" smtClean="0">
                <a:latin typeface="Calibri" panose="020F0502020204030204" pitchFamily="34" charset="0"/>
                <a:cs typeface="Calibri" panose="020F0502020204030204" pitchFamily="34" charset="0"/>
              </a:rPr>
              <a:t> Process</a:t>
            </a:r>
            <a:endParaRPr lang="ko-KR" altLang="en-US" sz="1000" dirty="0">
              <a:latin typeface="Calibri" panose="020F0502020204030204" pitchFamily="34" charset="0"/>
              <a:cs typeface="Calibri" panose="020F0502020204030204" pitchFamily="34" charset="0"/>
            </a:endParaRPr>
          </a:p>
        </p:txBody>
      </p:sp>
      <p:sp>
        <p:nvSpPr>
          <p:cNvPr id="530443" name="Text Box 11"/>
          <p:cNvSpPr txBox="1">
            <a:spLocks noChangeArrowheads="1"/>
          </p:cNvSpPr>
          <p:nvPr/>
        </p:nvSpPr>
        <p:spPr bwMode="auto">
          <a:xfrm>
            <a:off x="7177088" y="6078538"/>
            <a:ext cx="1665287" cy="246221"/>
          </a:xfrm>
          <a:prstGeom prst="rect">
            <a:avLst/>
          </a:prstGeom>
          <a:noFill/>
          <a:ln w="38100" algn="ctr">
            <a:noFill/>
            <a:miter lim="800000"/>
            <a:headEnd/>
            <a:tailEnd/>
          </a:ln>
          <a:effectLst/>
        </p:spPr>
        <p:txBody>
          <a:bodyPr>
            <a:spAutoFit/>
          </a:bodyPr>
          <a:lstStyle/>
          <a:p>
            <a:pPr marL="84138" indent="-84138" algn="l">
              <a:spcBef>
                <a:spcPct val="50000"/>
              </a:spcBef>
            </a:pPr>
            <a:r>
              <a:rPr lang="en-US" altLang="ko-KR" sz="1000" dirty="0">
                <a:latin typeface="Calibri" panose="020F0502020204030204" pitchFamily="34" charset="0"/>
                <a:cs typeface="Calibri" panose="020F0502020204030204" pitchFamily="34" charset="0"/>
              </a:rPr>
              <a:t>JEUS Container </a:t>
            </a:r>
            <a:r>
              <a:rPr lang="en-US" altLang="ko-KR" sz="1000" dirty="0" smtClean="0">
                <a:latin typeface="Calibri" panose="020F0502020204030204" pitchFamily="34" charset="0"/>
                <a:cs typeface="Calibri" panose="020F0502020204030204" pitchFamily="34" charset="0"/>
              </a:rPr>
              <a:t> Process</a:t>
            </a:r>
            <a:endParaRPr lang="ko-KR" altLang="en-US" sz="1000" dirty="0">
              <a:latin typeface="Calibri" panose="020F0502020204030204" pitchFamily="34" charset="0"/>
              <a:cs typeface="Calibri" panose="020F0502020204030204" pitchFamily="34" charset="0"/>
            </a:endParaRPr>
          </a:p>
        </p:txBody>
      </p:sp>
      <p:sp>
        <p:nvSpPr>
          <p:cNvPr id="530444" name="AutoShape 12"/>
          <p:cNvSpPr>
            <a:spLocks noChangeArrowheads="1"/>
          </p:cNvSpPr>
          <p:nvPr/>
        </p:nvSpPr>
        <p:spPr bwMode="auto">
          <a:xfrm>
            <a:off x="1774825" y="3051175"/>
            <a:ext cx="2570163" cy="2420938"/>
          </a:xfrm>
          <a:prstGeom prst="roundRect">
            <a:avLst>
              <a:gd name="adj" fmla="val 5245"/>
            </a:avLst>
          </a:prstGeom>
          <a:noFill/>
          <a:ln w="25400" algn="ctr">
            <a:solidFill>
              <a:srgbClr val="10598A"/>
            </a:solidFill>
            <a:prstDash val="sysDot"/>
            <a:round/>
            <a:headEnd/>
            <a:tailEnd type="none" w="lg" len="lg"/>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30445" name="AutoShape 13"/>
          <p:cNvSpPr>
            <a:spLocks noChangeArrowheads="1"/>
          </p:cNvSpPr>
          <p:nvPr/>
        </p:nvSpPr>
        <p:spPr bwMode="auto">
          <a:xfrm>
            <a:off x="4949825" y="3127375"/>
            <a:ext cx="952500" cy="2041525"/>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30446" name="AutoShape 14"/>
          <p:cNvSpPr>
            <a:spLocks noChangeArrowheads="1"/>
          </p:cNvSpPr>
          <p:nvPr/>
        </p:nvSpPr>
        <p:spPr bwMode="auto">
          <a:xfrm>
            <a:off x="6084888" y="3127375"/>
            <a:ext cx="952500" cy="2041525"/>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30447" name="AutoShape 15"/>
          <p:cNvSpPr>
            <a:spLocks noChangeArrowheads="1"/>
          </p:cNvSpPr>
          <p:nvPr/>
        </p:nvSpPr>
        <p:spPr bwMode="auto">
          <a:xfrm>
            <a:off x="4724400" y="3051175"/>
            <a:ext cx="2570163" cy="2420938"/>
          </a:xfrm>
          <a:prstGeom prst="roundRect">
            <a:avLst>
              <a:gd name="adj" fmla="val 5245"/>
            </a:avLst>
          </a:prstGeom>
          <a:noFill/>
          <a:ln w="25400" algn="ctr">
            <a:solidFill>
              <a:srgbClr val="10598A"/>
            </a:solidFill>
            <a:prstDash val="sysDot"/>
            <a:round/>
            <a:headEnd/>
            <a:tailEnd type="none" w="lg" len="lg"/>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30448" name="AutoShape 16"/>
          <p:cNvSpPr>
            <a:spLocks noChangeArrowheads="1"/>
          </p:cNvSpPr>
          <p:nvPr/>
        </p:nvSpPr>
        <p:spPr bwMode="auto">
          <a:xfrm>
            <a:off x="2001838" y="3127375"/>
            <a:ext cx="952500" cy="2041525"/>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30449" name="AutoShape 17"/>
          <p:cNvSpPr>
            <a:spLocks noChangeArrowheads="1"/>
          </p:cNvSpPr>
          <p:nvPr/>
        </p:nvSpPr>
        <p:spPr bwMode="auto">
          <a:xfrm>
            <a:off x="2274888" y="4186238"/>
            <a:ext cx="407987" cy="90805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30450" name="AutoShape 18"/>
          <p:cNvSpPr>
            <a:spLocks noChangeArrowheads="1"/>
          </p:cNvSpPr>
          <p:nvPr/>
        </p:nvSpPr>
        <p:spPr bwMode="auto">
          <a:xfrm>
            <a:off x="2076450" y="3201988"/>
            <a:ext cx="803275" cy="454025"/>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30451" name="Oval 19"/>
          <p:cNvSpPr>
            <a:spLocks noChangeArrowheads="1"/>
          </p:cNvSpPr>
          <p:nvPr/>
        </p:nvSpPr>
        <p:spPr bwMode="gray">
          <a:xfrm>
            <a:off x="2392363" y="4714875"/>
            <a:ext cx="173037"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30452" name="Oval 20"/>
          <p:cNvSpPr>
            <a:spLocks noChangeArrowheads="1"/>
          </p:cNvSpPr>
          <p:nvPr/>
        </p:nvSpPr>
        <p:spPr bwMode="auto">
          <a:xfrm>
            <a:off x="2392363" y="4413250"/>
            <a:ext cx="173037" cy="173038"/>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grpSp>
        <p:nvGrpSpPr>
          <p:cNvPr id="2" name="Group 21"/>
          <p:cNvGrpSpPr>
            <a:grpSpLocks/>
          </p:cNvGrpSpPr>
          <p:nvPr/>
        </p:nvGrpSpPr>
        <p:grpSpPr bwMode="auto">
          <a:xfrm>
            <a:off x="2239963" y="3341688"/>
            <a:ext cx="476250" cy="173037"/>
            <a:chOff x="8881" y="2181"/>
            <a:chExt cx="300" cy="109"/>
          </a:xfrm>
        </p:grpSpPr>
        <p:sp>
          <p:nvSpPr>
            <p:cNvPr id="530454" name="Oval 22"/>
            <p:cNvSpPr>
              <a:spLocks noChangeArrowheads="1"/>
            </p:cNvSpPr>
            <p:nvPr/>
          </p:nvSpPr>
          <p:spPr bwMode="auto">
            <a:xfrm>
              <a:off x="8881" y="2181"/>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30455" name="Oval 23"/>
            <p:cNvSpPr>
              <a:spLocks noChangeArrowheads="1"/>
            </p:cNvSpPr>
            <p:nvPr/>
          </p:nvSpPr>
          <p:spPr bwMode="auto">
            <a:xfrm>
              <a:off x="9072" y="2181"/>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grpSp>
      <p:sp>
        <p:nvSpPr>
          <p:cNvPr id="530456" name="AutoShape 24"/>
          <p:cNvSpPr>
            <a:spLocks noChangeArrowheads="1"/>
          </p:cNvSpPr>
          <p:nvPr/>
        </p:nvSpPr>
        <p:spPr bwMode="auto">
          <a:xfrm>
            <a:off x="3135313" y="3127375"/>
            <a:ext cx="952500" cy="2041525"/>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30457" name="AutoShape 25"/>
          <p:cNvSpPr>
            <a:spLocks noChangeArrowheads="1"/>
          </p:cNvSpPr>
          <p:nvPr/>
        </p:nvSpPr>
        <p:spPr bwMode="auto">
          <a:xfrm>
            <a:off x="3408363" y="4186238"/>
            <a:ext cx="407987" cy="90805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30458" name="AutoShape 26"/>
          <p:cNvSpPr>
            <a:spLocks noChangeArrowheads="1"/>
          </p:cNvSpPr>
          <p:nvPr/>
        </p:nvSpPr>
        <p:spPr bwMode="auto">
          <a:xfrm>
            <a:off x="3209925" y="3201988"/>
            <a:ext cx="803275" cy="454025"/>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30459" name="Oval 27"/>
          <p:cNvSpPr>
            <a:spLocks noChangeArrowheads="1"/>
          </p:cNvSpPr>
          <p:nvPr/>
        </p:nvSpPr>
        <p:spPr bwMode="gray">
          <a:xfrm>
            <a:off x="3525838" y="4714875"/>
            <a:ext cx="173037"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30460" name="Oval 28"/>
          <p:cNvSpPr>
            <a:spLocks noChangeArrowheads="1"/>
          </p:cNvSpPr>
          <p:nvPr/>
        </p:nvSpPr>
        <p:spPr bwMode="auto">
          <a:xfrm>
            <a:off x="3525838" y="4413250"/>
            <a:ext cx="173037" cy="173038"/>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grpSp>
        <p:nvGrpSpPr>
          <p:cNvPr id="3" name="Group 29"/>
          <p:cNvGrpSpPr>
            <a:grpSpLocks/>
          </p:cNvGrpSpPr>
          <p:nvPr/>
        </p:nvGrpSpPr>
        <p:grpSpPr bwMode="auto">
          <a:xfrm>
            <a:off x="3373438" y="3341688"/>
            <a:ext cx="476250" cy="173037"/>
            <a:chOff x="8881" y="2181"/>
            <a:chExt cx="300" cy="109"/>
          </a:xfrm>
        </p:grpSpPr>
        <p:sp>
          <p:nvSpPr>
            <p:cNvPr id="530462" name="Oval 30"/>
            <p:cNvSpPr>
              <a:spLocks noChangeArrowheads="1"/>
            </p:cNvSpPr>
            <p:nvPr/>
          </p:nvSpPr>
          <p:spPr bwMode="auto">
            <a:xfrm>
              <a:off x="8881" y="2181"/>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30463" name="Oval 31"/>
            <p:cNvSpPr>
              <a:spLocks noChangeArrowheads="1"/>
            </p:cNvSpPr>
            <p:nvPr/>
          </p:nvSpPr>
          <p:spPr bwMode="auto">
            <a:xfrm>
              <a:off x="9072" y="2181"/>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grpSp>
      <p:sp>
        <p:nvSpPr>
          <p:cNvPr id="530464" name="Text Box 32"/>
          <p:cNvSpPr txBox="1">
            <a:spLocks noChangeArrowheads="1"/>
          </p:cNvSpPr>
          <p:nvPr/>
        </p:nvSpPr>
        <p:spPr bwMode="auto">
          <a:xfrm>
            <a:off x="2073979" y="5199063"/>
            <a:ext cx="806632"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smtClean="0">
                <a:latin typeface="Calibri" panose="020F0502020204030204" pitchFamily="34" charset="0"/>
                <a:cs typeface="Calibri" panose="020F0502020204030204" pitchFamily="34" charset="0"/>
              </a:rPr>
              <a:t>Channel 1</a:t>
            </a:r>
            <a:endParaRPr lang="en-US" altLang="ko-KR" sz="1200" dirty="0">
              <a:latin typeface="Calibri" panose="020F0502020204030204" pitchFamily="34" charset="0"/>
              <a:cs typeface="Calibri" panose="020F0502020204030204" pitchFamily="34" charset="0"/>
            </a:endParaRPr>
          </a:p>
        </p:txBody>
      </p:sp>
      <p:sp>
        <p:nvSpPr>
          <p:cNvPr id="530465" name="Text Box 33"/>
          <p:cNvSpPr txBox="1">
            <a:spLocks noChangeArrowheads="1"/>
          </p:cNvSpPr>
          <p:nvPr/>
        </p:nvSpPr>
        <p:spPr bwMode="auto">
          <a:xfrm>
            <a:off x="3374236" y="5199063"/>
            <a:ext cx="465127"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EAI1</a:t>
            </a:r>
          </a:p>
        </p:txBody>
      </p:sp>
      <p:cxnSp>
        <p:nvCxnSpPr>
          <p:cNvPr id="530466" name="AutoShape 34"/>
          <p:cNvCxnSpPr>
            <a:cxnSpLocks noChangeShapeType="1"/>
            <a:stCxn id="530452" idx="0"/>
            <a:endCxn id="530450" idx="2"/>
          </p:cNvCxnSpPr>
          <p:nvPr/>
        </p:nvCxnSpPr>
        <p:spPr bwMode="auto">
          <a:xfrm flipH="1" flipV="1">
            <a:off x="2478088" y="3656013"/>
            <a:ext cx="1587" cy="744537"/>
          </a:xfrm>
          <a:prstGeom prst="straightConnector1">
            <a:avLst/>
          </a:prstGeom>
          <a:noFill/>
          <a:ln w="12700">
            <a:solidFill>
              <a:srgbClr val="000000"/>
            </a:solidFill>
            <a:round/>
            <a:headEnd type="triangle" w="sm" len="med"/>
            <a:tailEnd type="triangle" w="med" len="med"/>
          </a:ln>
          <a:effectLst/>
        </p:spPr>
      </p:cxnSp>
      <p:cxnSp>
        <p:nvCxnSpPr>
          <p:cNvPr id="530467" name="AutoShape 35"/>
          <p:cNvCxnSpPr>
            <a:cxnSpLocks noChangeShapeType="1"/>
            <a:stCxn id="530452" idx="0"/>
            <a:endCxn id="530458" idx="2"/>
          </p:cNvCxnSpPr>
          <p:nvPr/>
        </p:nvCxnSpPr>
        <p:spPr bwMode="auto">
          <a:xfrm flipV="1">
            <a:off x="2479675" y="3656013"/>
            <a:ext cx="1131888" cy="744537"/>
          </a:xfrm>
          <a:prstGeom prst="straightConnector1">
            <a:avLst/>
          </a:prstGeom>
          <a:noFill/>
          <a:ln w="12700">
            <a:solidFill>
              <a:srgbClr val="000000"/>
            </a:solidFill>
            <a:round/>
            <a:headEnd type="triangle" w="sm" len="med"/>
            <a:tailEnd type="triangle" w="med" len="med"/>
          </a:ln>
          <a:effectLst/>
        </p:spPr>
      </p:cxnSp>
      <p:cxnSp>
        <p:nvCxnSpPr>
          <p:cNvPr id="530468" name="AutoShape 36"/>
          <p:cNvCxnSpPr>
            <a:cxnSpLocks noChangeShapeType="1"/>
          </p:cNvCxnSpPr>
          <p:nvPr/>
        </p:nvCxnSpPr>
        <p:spPr bwMode="auto">
          <a:xfrm flipV="1">
            <a:off x="2481263" y="3656013"/>
            <a:ext cx="1131887" cy="744537"/>
          </a:xfrm>
          <a:prstGeom prst="straightConnector1">
            <a:avLst/>
          </a:prstGeom>
          <a:noFill/>
          <a:ln w="12700">
            <a:solidFill>
              <a:srgbClr val="000000"/>
            </a:solidFill>
            <a:round/>
            <a:headEnd type="triangle" w="sm" len="med"/>
            <a:tailEnd type="triangle" w="med" len="med"/>
          </a:ln>
          <a:effectLst/>
        </p:spPr>
      </p:cxnSp>
      <p:sp>
        <p:nvSpPr>
          <p:cNvPr id="530469" name="AutoShape 37"/>
          <p:cNvSpPr>
            <a:spLocks noChangeArrowheads="1"/>
          </p:cNvSpPr>
          <p:nvPr/>
        </p:nvSpPr>
        <p:spPr bwMode="auto">
          <a:xfrm>
            <a:off x="5222875" y="4186238"/>
            <a:ext cx="407988" cy="90805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30470" name="AutoShape 38"/>
          <p:cNvSpPr>
            <a:spLocks noChangeArrowheads="1"/>
          </p:cNvSpPr>
          <p:nvPr/>
        </p:nvSpPr>
        <p:spPr bwMode="auto">
          <a:xfrm>
            <a:off x="5024438" y="3201988"/>
            <a:ext cx="803275" cy="454025"/>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30471" name="Oval 39"/>
          <p:cNvSpPr>
            <a:spLocks noChangeArrowheads="1"/>
          </p:cNvSpPr>
          <p:nvPr/>
        </p:nvSpPr>
        <p:spPr bwMode="gray">
          <a:xfrm>
            <a:off x="5340350" y="4714875"/>
            <a:ext cx="173038"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30472" name="Oval 40"/>
          <p:cNvSpPr>
            <a:spLocks noChangeArrowheads="1"/>
          </p:cNvSpPr>
          <p:nvPr/>
        </p:nvSpPr>
        <p:spPr bwMode="auto">
          <a:xfrm>
            <a:off x="5340350" y="4413250"/>
            <a:ext cx="173038" cy="173038"/>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grpSp>
        <p:nvGrpSpPr>
          <p:cNvPr id="4" name="Group 41"/>
          <p:cNvGrpSpPr>
            <a:grpSpLocks/>
          </p:cNvGrpSpPr>
          <p:nvPr/>
        </p:nvGrpSpPr>
        <p:grpSpPr bwMode="auto">
          <a:xfrm>
            <a:off x="5187950" y="3341688"/>
            <a:ext cx="476250" cy="173037"/>
            <a:chOff x="8881" y="2181"/>
            <a:chExt cx="300" cy="109"/>
          </a:xfrm>
        </p:grpSpPr>
        <p:sp>
          <p:nvSpPr>
            <p:cNvPr id="530474" name="Oval 42"/>
            <p:cNvSpPr>
              <a:spLocks noChangeArrowheads="1"/>
            </p:cNvSpPr>
            <p:nvPr/>
          </p:nvSpPr>
          <p:spPr bwMode="auto">
            <a:xfrm>
              <a:off x="8881" y="2181"/>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30475" name="Oval 43"/>
            <p:cNvSpPr>
              <a:spLocks noChangeArrowheads="1"/>
            </p:cNvSpPr>
            <p:nvPr/>
          </p:nvSpPr>
          <p:spPr bwMode="auto">
            <a:xfrm>
              <a:off x="9072" y="2181"/>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grpSp>
      <p:sp>
        <p:nvSpPr>
          <p:cNvPr id="530476" name="AutoShape 44"/>
          <p:cNvSpPr>
            <a:spLocks noChangeArrowheads="1"/>
          </p:cNvSpPr>
          <p:nvPr/>
        </p:nvSpPr>
        <p:spPr bwMode="auto">
          <a:xfrm>
            <a:off x="6357938" y="4186238"/>
            <a:ext cx="407987" cy="90805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30477" name="AutoShape 45"/>
          <p:cNvSpPr>
            <a:spLocks noChangeArrowheads="1"/>
          </p:cNvSpPr>
          <p:nvPr/>
        </p:nvSpPr>
        <p:spPr bwMode="auto">
          <a:xfrm>
            <a:off x="6159500" y="3201988"/>
            <a:ext cx="803275" cy="454025"/>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sp>
        <p:nvSpPr>
          <p:cNvPr id="530478" name="Oval 46"/>
          <p:cNvSpPr>
            <a:spLocks noChangeArrowheads="1"/>
          </p:cNvSpPr>
          <p:nvPr/>
        </p:nvSpPr>
        <p:spPr bwMode="gray">
          <a:xfrm>
            <a:off x="6475413" y="4714875"/>
            <a:ext cx="173037"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30479" name="Oval 47"/>
          <p:cNvSpPr>
            <a:spLocks noChangeArrowheads="1"/>
          </p:cNvSpPr>
          <p:nvPr/>
        </p:nvSpPr>
        <p:spPr bwMode="auto">
          <a:xfrm>
            <a:off x="6475413" y="4413250"/>
            <a:ext cx="173037" cy="173038"/>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grpSp>
        <p:nvGrpSpPr>
          <p:cNvPr id="5" name="Group 48"/>
          <p:cNvGrpSpPr>
            <a:grpSpLocks/>
          </p:cNvGrpSpPr>
          <p:nvPr/>
        </p:nvGrpSpPr>
        <p:grpSpPr bwMode="auto">
          <a:xfrm>
            <a:off x="6323013" y="3341688"/>
            <a:ext cx="476250" cy="173037"/>
            <a:chOff x="8881" y="2181"/>
            <a:chExt cx="300" cy="109"/>
          </a:xfrm>
        </p:grpSpPr>
        <p:sp>
          <p:nvSpPr>
            <p:cNvPr id="530481" name="Oval 49"/>
            <p:cNvSpPr>
              <a:spLocks noChangeArrowheads="1"/>
            </p:cNvSpPr>
            <p:nvPr/>
          </p:nvSpPr>
          <p:spPr bwMode="auto">
            <a:xfrm>
              <a:off x="8881" y="2181"/>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30482" name="Oval 50"/>
            <p:cNvSpPr>
              <a:spLocks noChangeArrowheads="1"/>
            </p:cNvSpPr>
            <p:nvPr/>
          </p:nvSpPr>
          <p:spPr bwMode="auto">
            <a:xfrm>
              <a:off x="9072" y="2181"/>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grpSp>
      <p:sp>
        <p:nvSpPr>
          <p:cNvPr id="530483" name="Text Box 51"/>
          <p:cNvSpPr txBox="1">
            <a:spLocks noChangeArrowheads="1"/>
          </p:cNvSpPr>
          <p:nvPr/>
        </p:nvSpPr>
        <p:spPr bwMode="auto">
          <a:xfrm>
            <a:off x="5033080" y="5199063"/>
            <a:ext cx="806631"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smtClean="0">
                <a:latin typeface="Calibri" panose="020F0502020204030204" pitchFamily="34" charset="0"/>
                <a:cs typeface="Calibri" panose="020F0502020204030204" pitchFamily="34" charset="0"/>
              </a:rPr>
              <a:t>Channel 2</a:t>
            </a:r>
            <a:endParaRPr lang="en-US" altLang="ko-KR" sz="1200" dirty="0">
              <a:latin typeface="Calibri" panose="020F0502020204030204" pitchFamily="34" charset="0"/>
              <a:cs typeface="Calibri" panose="020F0502020204030204" pitchFamily="34" charset="0"/>
            </a:endParaRPr>
          </a:p>
        </p:txBody>
      </p:sp>
      <p:sp>
        <p:nvSpPr>
          <p:cNvPr id="530484" name="Text Box 52"/>
          <p:cNvSpPr txBox="1">
            <a:spLocks noChangeArrowheads="1"/>
          </p:cNvSpPr>
          <p:nvPr/>
        </p:nvSpPr>
        <p:spPr bwMode="auto">
          <a:xfrm>
            <a:off x="6323811" y="5199063"/>
            <a:ext cx="465127"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EAI2</a:t>
            </a:r>
          </a:p>
        </p:txBody>
      </p:sp>
      <p:cxnSp>
        <p:nvCxnSpPr>
          <p:cNvPr id="530485" name="AutoShape 53"/>
          <p:cNvCxnSpPr>
            <a:cxnSpLocks noChangeShapeType="1"/>
            <a:stCxn id="530452" idx="0"/>
            <a:endCxn id="530477" idx="2"/>
          </p:cNvCxnSpPr>
          <p:nvPr/>
        </p:nvCxnSpPr>
        <p:spPr bwMode="auto">
          <a:xfrm flipV="1">
            <a:off x="2479675" y="3656013"/>
            <a:ext cx="4081463" cy="744537"/>
          </a:xfrm>
          <a:prstGeom prst="straightConnector1">
            <a:avLst/>
          </a:prstGeom>
          <a:noFill/>
          <a:ln w="12700">
            <a:solidFill>
              <a:srgbClr val="000000"/>
            </a:solidFill>
            <a:round/>
            <a:headEnd type="triangle" w="sm" len="med"/>
            <a:tailEnd type="triangle" w="med" len="med"/>
          </a:ln>
          <a:effectLst/>
        </p:spPr>
      </p:cxnSp>
      <p:cxnSp>
        <p:nvCxnSpPr>
          <p:cNvPr id="530486" name="AutoShape 54"/>
          <p:cNvCxnSpPr>
            <a:cxnSpLocks noChangeShapeType="1"/>
            <a:stCxn id="530452" idx="0"/>
            <a:endCxn id="530470" idx="2"/>
          </p:cNvCxnSpPr>
          <p:nvPr/>
        </p:nvCxnSpPr>
        <p:spPr bwMode="auto">
          <a:xfrm flipV="1">
            <a:off x="2479675" y="3656013"/>
            <a:ext cx="2946400" cy="744537"/>
          </a:xfrm>
          <a:prstGeom prst="straightConnector1">
            <a:avLst/>
          </a:prstGeom>
          <a:noFill/>
          <a:ln w="12700">
            <a:solidFill>
              <a:srgbClr val="000000"/>
            </a:solidFill>
            <a:round/>
            <a:headEnd type="triangle" w="sm" len="med"/>
            <a:tailEnd type="triangle" w="med" len="med"/>
          </a:ln>
          <a:effectLst/>
        </p:spPr>
      </p:cxnSp>
      <p:cxnSp>
        <p:nvCxnSpPr>
          <p:cNvPr id="530487" name="AutoShape 55"/>
          <p:cNvCxnSpPr>
            <a:cxnSpLocks noChangeShapeType="1"/>
            <a:stCxn id="530450" idx="2"/>
            <a:endCxn id="530472" idx="0"/>
          </p:cNvCxnSpPr>
          <p:nvPr/>
        </p:nvCxnSpPr>
        <p:spPr bwMode="auto">
          <a:xfrm>
            <a:off x="2478088" y="3656013"/>
            <a:ext cx="2949575" cy="744537"/>
          </a:xfrm>
          <a:prstGeom prst="straightConnector1">
            <a:avLst/>
          </a:prstGeom>
          <a:noFill/>
          <a:ln w="12700">
            <a:solidFill>
              <a:srgbClr val="000000"/>
            </a:solidFill>
            <a:prstDash val="dash"/>
            <a:round/>
            <a:headEnd type="triangle" w="sm" len="med"/>
            <a:tailEnd type="triangle" w="sm" len="med"/>
          </a:ln>
          <a:effectLst/>
        </p:spPr>
      </p:cxnSp>
      <p:cxnSp>
        <p:nvCxnSpPr>
          <p:cNvPr id="530488" name="AutoShape 56"/>
          <p:cNvCxnSpPr>
            <a:cxnSpLocks noChangeShapeType="1"/>
            <a:stCxn id="530450" idx="2"/>
            <a:endCxn id="530460" idx="0"/>
          </p:cNvCxnSpPr>
          <p:nvPr/>
        </p:nvCxnSpPr>
        <p:spPr bwMode="auto">
          <a:xfrm>
            <a:off x="2478088" y="3656013"/>
            <a:ext cx="1135062" cy="744537"/>
          </a:xfrm>
          <a:prstGeom prst="straightConnector1">
            <a:avLst/>
          </a:prstGeom>
          <a:noFill/>
          <a:ln w="12700">
            <a:solidFill>
              <a:srgbClr val="000000"/>
            </a:solidFill>
            <a:prstDash val="dash"/>
            <a:round/>
            <a:headEnd type="triangle" w="sm" len="med"/>
            <a:tailEnd type="triangle" w="sm" len="med"/>
          </a:ln>
          <a:effectLst/>
        </p:spPr>
      </p:cxnSp>
      <p:cxnSp>
        <p:nvCxnSpPr>
          <p:cNvPr id="530489" name="AutoShape 57"/>
          <p:cNvCxnSpPr>
            <a:cxnSpLocks noChangeShapeType="1"/>
            <a:stCxn id="530470" idx="2"/>
            <a:endCxn id="530460" idx="0"/>
          </p:cNvCxnSpPr>
          <p:nvPr/>
        </p:nvCxnSpPr>
        <p:spPr bwMode="auto">
          <a:xfrm flipH="1">
            <a:off x="3613150" y="3656013"/>
            <a:ext cx="1812925" cy="744537"/>
          </a:xfrm>
          <a:prstGeom prst="straightConnector1">
            <a:avLst/>
          </a:prstGeom>
          <a:noFill/>
          <a:ln w="12700">
            <a:solidFill>
              <a:srgbClr val="000000"/>
            </a:solidFill>
            <a:prstDash val="dash"/>
            <a:round/>
            <a:headEnd type="triangle" w="sm" len="med"/>
            <a:tailEnd type="triangle" w="sm" len="med"/>
          </a:ln>
          <a:effectLst/>
        </p:spPr>
      </p:cxnSp>
      <p:cxnSp>
        <p:nvCxnSpPr>
          <p:cNvPr id="530490" name="AutoShape 58"/>
          <p:cNvCxnSpPr>
            <a:cxnSpLocks noChangeShapeType="1"/>
            <a:stCxn id="530477" idx="2"/>
          </p:cNvCxnSpPr>
          <p:nvPr/>
        </p:nvCxnSpPr>
        <p:spPr bwMode="auto">
          <a:xfrm flipH="1">
            <a:off x="3614738" y="3656013"/>
            <a:ext cx="2946400" cy="744537"/>
          </a:xfrm>
          <a:prstGeom prst="straightConnector1">
            <a:avLst/>
          </a:prstGeom>
          <a:noFill/>
          <a:ln w="12700">
            <a:solidFill>
              <a:srgbClr val="000000"/>
            </a:solidFill>
            <a:prstDash val="dash"/>
            <a:round/>
            <a:headEnd type="triangle" w="sm" len="med"/>
            <a:tailEnd type="triangle" w="sm" len="med"/>
          </a:ln>
          <a:effectLst/>
        </p:spPr>
      </p:cxnSp>
      <p:cxnSp>
        <p:nvCxnSpPr>
          <p:cNvPr id="530491" name="AutoShape 59"/>
          <p:cNvCxnSpPr>
            <a:cxnSpLocks noChangeShapeType="1"/>
            <a:stCxn id="530458" idx="2"/>
            <a:endCxn id="530460" idx="0"/>
          </p:cNvCxnSpPr>
          <p:nvPr/>
        </p:nvCxnSpPr>
        <p:spPr bwMode="auto">
          <a:xfrm>
            <a:off x="3611563" y="3656013"/>
            <a:ext cx="1587" cy="744537"/>
          </a:xfrm>
          <a:prstGeom prst="straightConnector1">
            <a:avLst/>
          </a:prstGeom>
          <a:noFill/>
          <a:ln w="12700">
            <a:solidFill>
              <a:srgbClr val="000000"/>
            </a:solidFill>
            <a:prstDash val="dash"/>
            <a:round/>
            <a:headEnd type="triangle" w="sm" len="med"/>
            <a:tailEnd type="triangle" w="sm" len="med"/>
          </a:ln>
          <a:effectLst/>
        </p:spPr>
      </p:cxnSp>
      <p:cxnSp>
        <p:nvCxnSpPr>
          <p:cNvPr id="530492" name="AutoShape 60"/>
          <p:cNvCxnSpPr>
            <a:cxnSpLocks noChangeShapeType="1"/>
            <a:stCxn id="530458" idx="2"/>
            <a:endCxn id="530472" idx="0"/>
          </p:cNvCxnSpPr>
          <p:nvPr/>
        </p:nvCxnSpPr>
        <p:spPr bwMode="auto">
          <a:xfrm>
            <a:off x="3611563" y="3656013"/>
            <a:ext cx="1816100" cy="744537"/>
          </a:xfrm>
          <a:prstGeom prst="straightConnector1">
            <a:avLst/>
          </a:prstGeom>
          <a:noFill/>
          <a:ln w="12700">
            <a:solidFill>
              <a:srgbClr val="000000"/>
            </a:solidFill>
            <a:prstDash val="dash"/>
            <a:round/>
            <a:headEnd type="triangle" w="sm" len="med"/>
            <a:tailEnd type="triangle" w="sm" len="med"/>
          </a:ln>
          <a:effectLst/>
        </p:spPr>
      </p:cxnSp>
      <p:cxnSp>
        <p:nvCxnSpPr>
          <p:cNvPr id="530493" name="AutoShape 61"/>
          <p:cNvCxnSpPr>
            <a:cxnSpLocks noChangeShapeType="1"/>
            <a:stCxn id="530470" idx="2"/>
            <a:endCxn id="530472" idx="0"/>
          </p:cNvCxnSpPr>
          <p:nvPr/>
        </p:nvCxnSpPr>
        <p:spPr bwMode="auto">
          <a:xfrm>
            <a:off x="5426075" y="3656013"/>
            <a:ext cx="1588" cy="744537"/>
          </a:xfrm>
          <a:prstGeom prst="straightConnector1">
            <a:avLst/>
          </a:prstGeom>
          <a:noFill/>
          <a:ln w="12700">
            <a:solidFill>
              <a:srgbClr val="000000"/>
            </a:solidFill>
            <a:prstDash val="dash"/>
            <a:round/>
            <a:headEnd type="triangle" w="sm" len="med"/>
            <a:tailEnd type="triangle" w="sm" len="med"/>
          </a:ln>
          <a:effectLst/>
        </p:spPr>
      </p:cxnSp>
      <p:cxnSp>
        <p:nvCxnSpPr>
          <p:cNvPr id="530494" name="AutoShape 62"/>
          <p:cNvCxnSpPr>
            <a:cxnSpLocks noChangeShapeType="1"/>
            <a:stCxn id="530477" idx="2"/>
            <a:endCxn id="530479" idx="0"/>
          </p:cNvCxnSpPr>
          <p:nvPr/>
        </p:nvCxnSpPr>
        <p:spPr bwMode="auto">
          <a:xfrm>
            <a:off x="6561138" y="3656013"/>
            <a:ext cx="1587" cy="744537"/>
          </a:xfrm>
          <a:prstGeom prst="straightConnector1">
            <a:avLst/>
          </a:prstGeom>
          <a:noFill/>
          <a:ln w="12700">
            <a:solidFill>
              <a:srgbClr val="000000"/>
            </a:solidFill>
            <a:prstDash val="dash"/>
            <a:round/>
            <a:headEnd type="triangle" w="sm" len="med"/>
            <a:tailEnd type="triangle" w="sm" len="med"/>
          </a:ln>
          <a:effectLst/>
        </p:spPr>
      </p:cxnSp>
      <p:cxnSp>
        <p:nvCxnSpPr>
          <p:cNvPr id="530495" name="AutoShape 63"/>
          <p:cNvCxnSpPr>
            <a:cxnSpLocks noChangeShapeType="1"/>
            <a:stCxn id="530477" idx="2"/>
            <a:endCxn id="530472" idx="0"/>
          </p:cNvCxnSpPr>
          <p:nvPr/>
        </p:nvCxnSpPr>
        <p:spPr bwMode="auto">
          <a:xfrm flipH="1">
            <a:off x="5427663" y="3656013"/>
            <a:ext cx="1133475" cy="744537"/>
          </a:xfrm>
          <a:prstGeom prst="straightConnector1">
            <a:avLst/>
          </a:prstGeom>
          <a:noFill/>
          <a:ln w="12700">
            <a:solidFill>
              <a:srgbClr val="000000"/>
            </a:solidFill>
            <a:prstDash val="dash"/>
            <a:round/>
            <a:headEnd type="triangle" w="sm" len="med"/>
            <a:tailEnd type="triangle" w="sm" len="med"/>
          </a:ln>
          <a:effectLst/>
        </p:spPr>
      </p:cxnSp>
      <p:cxnSp>
        <p:nvCxnSpPr>
          <p:cNvPr id="530496" name="AutoShape 64"/>
          <p:cNvCxnSpPr>
            <a:cxnSpLocks noChangeShapeType="1"/>
            <a:stCxn id="530470" idx="2"/>
            <a:endCxn id="530479" idx="0"/>
          </p:cNvCxnSpPr>
          <p:nvPr/>
        </p:nvCxnSpPr>
        <p:spPr bwMode="auto">
          <a:xfrm>
            <a:off x="5426075" y="3656013"/>
            <a:ext cx="1136650" cy="744537"/>
          </a:xfrm>
          <a:prstGeom prst="straightConnector1">
            <a:avLst/>
          </a:prstGeom>
          <a:noFill/>
          <a:ln w="12700">
            <a:solidFill>
              <a:srgbClr val="000000"/>
            </a:solidFill>
            <a:prstDash val="dash"/>
            <a:round/>
            <a:headEnd type="triangle" w="sm" len="med"/>
            <a:tailEnd type="triangle" w="sm" len="med"/>
          </a:ln>
          <a:effectLst/>
        </p:spPr>
      </p:cxnSp>
      <p:cxnSp>
        <p:nvCxnSpPr>
          <p:cNvPr id="530497" name="AutoShape 65"/>
          <p:cNvCxnSpPr>
            <a:cxnSpLocks noChangeShapeType="1"/>
            <a:stCxn id="530458" idx="2"/>
            <a:endCxn id="530479" idx="0"/>
          </p:cNvCxnSpPr>
          <p:nvPr/>
        </p:nvCxnSpPr>
        <p:spPr bwMode="auto">
          <a:xfrm>
            <a:off x="3611563" y="3656013"/>
            <a:ext cx="2951162" cy="744537"/>
          </a:xfrm>
          <a:prstGeom prst="straightConnector1">
            <a:avLst/>
          </a:prstGeom>
          <a:noFill/>
          <a:ln w="12700">
            <a:solidFill>
              <a:srgbClr val="000000"/>
            </a:solidFill>
            <a:prstDash val="dash"/>
            <a:round/>
            <a:headEnd type="triangle" w="sm" len="med"/>
            <a:tailEnd type="triangle" w="sm" len="med"/>
          </a:ln>
          <a:effectLst/>
        </p:spPr>
      </p:cxnSp>
      <p:cxnSp>
        <p:nvCxnSpPr>
          <p:cNvPr id="530498" name="AutoShape 66"/>
          <p:cNvCxnSpPr>
            <a:cxnSpLocks noChangeShapeType="1"/>
            <a:stCxn id="530450" idx="2"/>
            <a:endCxn id="530479" idx="0"/>
          </p:cNvCxnSpPr>
          <p:nvPr/>
        </p:nvCxnSpPr>
        <p:spPr bwMode="auto">
          <a:xfrm>
            <a:off x="2478088" y="3656013"/>
            <a:ext cx="4084637" cy="744537"/>
          </a:xfrm>
          <a:prstGeom prst="straightConnector1">
            <a:avLst/>
          </a:prstGeom>
          <a:noFill/>
          <a:ln w="12700">
            <a:solidFill>
              <a:srgbClr val="000000"/>
            </a:solidFill>
            <a:prstDash val="dash"/>
            <a:round/>
            <a:headEnd type="triangle" w="sm" len="med"/>
            <a:tailEnd type="triangle" w="sm" len="med"/>
          </a:ln>
          <a:effectLst/>
        </p:spPr>
      </p:cxnSp>
      <p:sp>
        <p:nvSpPr>
          <p:cNvPr id="67" name="TextBox 66"/>
          <p:cNvSpPr txBox="1"/>
          <p:nvPr/>
        </p:nvSpPr>
        <p:spPr>
          <a:xfrm>
            <a:off x="5515533" y="337325"/>
            <a:ext cx="3620991" cy="369332"/>
          </a:xfrm>
          <a:prstGeom prst="rect">
            <a:avLst/>
          </a:prstGeom>
          <a:noFill/>
        </p:spPr>
        <p:txBody>
          <a:bodyPr wrap="none" rtlCol="0">
            <a:spAutoFit/>
          </a:bodyPr>
          <a:lstStyle/>
          <a:p>
            <a:pPr algn="r"/>
            <a:r>
              <a:rPr lang="en-US" altLang="ko-KR" sz="1800" b="1" dirty="0">
                <a:solidFill>
                  <a:srgbClr val="FFC000"/>
                </a:solidFill>
                <a:latin typeface="Calibri" panose="020F0502020204030204" pitchFamily="34" charset="0"/>
                <a:cs typeface="Calibri" panose="020F0502020204030204" pitchFamily="34" charset="0"/>
              </a:rPr>
              <a:t>Other Financial System Case Studies</a:t>
            </a:r>
            <a:endParaRPr lang="ko-KR" altLang="en-US" sz="1800" b="1" dirty="0">
              <a:solidFill>
                <a:srgbClr val="FFC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0754" name="Group 2"/>
          <p:cNvGrpSpPr>
            <a:grpSpLocks/>
          </p:cNvGrpSpPr>
          <p:nvPr/>
        </p:nvGrpSpPr>
        <p:grpSpPr bwMode="auto">
          <a:xfrm>
            <a:off x="-1588" y="0"/>
            <a:ext cx="9145588" cy="6886575"/>
            <a:chOff x="-1" y="0"/>
            <a:chExt cx="5761" cy="4338"/>
          </a:xfrm>
        </p:grpSpPr>
        <p:sp>
          <p:nvSpPr>
            <p:cNvPr id="330755" name="Rectangle 3"/>
            <p:cNvSpPr>
              <a:spLocks noChangeArrowheads="1"/>
            </p:cNvSpPr>
            <p:nvPr/>
          </p:nvSpPr>
          <p:spPr bwMode="auto">
            <a:xfrm rot="10800000">
              <a:off x="-1" y="2874"/>
              <a:ext cx="5760" cy="1464"/>
            </a:xfrm>
            <a:prstGeom prst="rect">
              <a:avLst/>
            </a:prstGeom>
            <a:gradFill rotWithShape="1">
              <a:gsLst>
                <a:gs pos="0">
                  <a:srgbClr val="1E3752"/>
                </a:gs>
                <a:gs pos="100000">
                  <a:srgbClr val="305680"/>
                </a:gs>
              </a:gsLst>
              <a:lin ang="5400000" scaled="1"/>
            </a:gradFill>
            <a:ln w="28575" algn="ctr">
              <a:noFill/>
              <a:miter lim="800000"/>
              <a:headEnd/>
              <a:tailEnd/>
            </a:ln>
            <a:effectLst/>
          </p:spPr>
          <p:txBody>
            <a:bodyPr lIns="360000" tIns="0" rIns="0" bIns="54000" anchor="b"/>
            <a:lstStyle/>
            <a:p>
              <a:endParaRPr lang="ko-KR" altLang="en-US" dirty="0">
                <a:latin typeface="Calibri" panose="020F0502020204030204" pitchFamily="34" charset="0"/>
                <a:cs typeface="Calibri" panose="020F0502020204030204" pitchFamily="34" charset="0"/>
              </a:endParaRPr>
            </a:p>
          </p:txBody>
        </p:sp>
        <p:sp>
          <p:nvSpPr>
            <p:cNvPr id="330756" name="Rectangle 4"/>
            <p:cNvSpPr>
              <a:spLocks noChangeArrowheads="1"/>
            </p:cNvSpPr>
            <p:nvPr/>
          </p:nvSpPr>
          <p:spPr bwMode="auto">
            <a:xfrm>
              <a:off x="0" y="0"/>
              <a:ext cx="5760" cy="1446"/>
            </a:xfrm>
            <a:prstGeom prst="rect">
              <a:avLst/>
            </a:prstGeom>
            <a:gradFill rotWithShape="1">
              <a:gsLst>
                <a:gs pos="0">
                  <a:srgbClr val="345E8C"/>
                </a:gs>
                <a:gs pos="100000">
                  <a:srgbClr val="4174AD"/>
                </a:gs>
              </a:gsLst>
              <a:lin ang="5400000" scaled="1"/>
            </a:gradFill>
            <a:ln w="28575" algn="ctr">
              <a:noFill/>
              <a:miter lim="800000"/>
              <a:headEnd/>
              <a:tailEnd/>
            </a:ln>
            <a:effectLst/>
          </p:spPr>
          <p:txBody>
            <a:bodyPr lIns="360000" tIns="0" rIns="0" bIns="54000" anchor="b"/>
            <a:lstStyle/>
            <a:p>
              <a:endParaRPr lang="ko-KR" altLang="en-US" dirty="0">
                <a:latin typeface="Calibri" panose="020F0502020204030204" pitchFamily="34" charset="0"/>
                <a:cs typeface="Calibri" panose="020F0502020204030204" pitchFamily="34" charset="0"/>
              </a:endParaRPr>
            </a:p>
          </p:txBody>
        </p:sp>
        <p:sp>
          <p:nvSpPr>
            <p:cNvPr id="330757" name="AutoShape 5"/>
            <p:cNvSpPr>
              <a:spLocks noChangeArrowheads="1"/>
            </p:cNvSpPr>
            <p:nvPr/>
          </p:nvSpPr>
          <p:spPr bwMode="auto">
            <a:xfrm>
              <a:off x="0" y="1245"/>
              <a:ext cx="5760" cy="2143"/>
            </a:xfrm>
            <a:prstGeom prst="roundRect">
              <a:avLst>
                <a:gd name="adj" fmla="val 6394"/>
              </a:avLst>
            </a:prstGeom>
            <a:gradFill rotWithShape="1">
              <a:gsLst>
                <a:gs pos="0">
                  <a:srgbClr val="EAEAEA"/>
                </a:gs>
                <a:gs pos="100000">
                  <a:srgbClr val="EAEAEA">
                    <a:gamma/>
                    <a:tint val="0"/>
                    <a:invGamma/>
                  </a:srgbClr>
                </a:gs>
              </a:gsLst>
              <a:lin ang="5400000" scaled="1"/>
            </a:gradFill>
            <a:ln w="9525" algn="ctr">
              <a:no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grpSp>
          <p:nvGrpSpPr>
            <p:cNvPr id="330758" name="Group 6"/>
            <p:cNvGrpSpPr>
              <a:grpSpLocks/>
            </p:cNvGrpSpPr>
            <p:nvPr/>
          </p:nvGrpSpPr>
          <p:grpSpPr bwMode="auto">
            <a:xfrm>
              <a:off x="3547" y="922"/>
              <a:ext cx="2206" cy="323"/>
              <a:chOff x="3328" y="731"/>
              <a:chExt cx="2206" cy="323"/>
            </a:xfrm>
          </p:grpSpPr>
          <p:pic>
            <p:nvPicPr>
              <p:cNvPr id="330759" name="Picture 7" descr="무제-4"/>
              <p:cNvPicPr>
                <a:picLocks noChangeAspect="1" noChangeArrowheads="1"/>
              </p:cNvPicPr>
              <p:nvPr/>
            </p:nvPicPr>
            <p:blipFill>
              <a:blip r:embed="rId2" cstate="print">
                <a:lum bright="96000"/>
              </a:blip>
              <a:srcRect/>
              <a:stretch>
                <a:fillRect/>
              </a:stretch>
            </p:blipFill>
            <p:spPr bwMode="auto">
              <a:xfrm>
                <a:off x="5139" y="731"/>
                <a:ext cx="395" cy="323"/>
              </a:xfrm>
              <a:prstGeom prst="rect">
                <a:avLst/>
              </a:prstGeom>
              <a:noFill/>
            </p:spPr>
          </p:pic>
          <p:sp>
            <p:nvSpPr>
              <p:cNvPr id="330760" name="Text Box 8"/>
              <p:cNvSpPr txBox="1">
                <a:spLocks noChangeArrowheads="1"/>
              </p:cNvSpPr>
              <p:nvPr/>
            </p:nvSpPr>
            <p:spPr bwMode="auto">
              <a:xfrm>
                <a:off x="3328" y="887"/>
                <a:ext cx="1906" cy="154"/>
              </a:xfrm>
              <a:prstGeom prst="rect">
                <a:avLst/>
              </a:prstGeom>
              <a:noFill/>
              <a:ln w="9525" algn="ctr">
                <a:noFill/>
                <a:miter lim="800000"/>
                <a:headEnd/>
                <a:tailEnd/>
              </a:ln>
              <a:effectLst/>
            </p:spPr>
            <p:txBody>
              <a:bodyPr>
                <a:spAutoFit/>
              </a:bodyPr>
              <a:lstStyle/>
              <a:p>
                <a:pPr marL="342900" indent="-342900" algn="r">
                  <a:spcBef>
                    <a:spcPct val="20000"/>
                  </a:spcBef>
                  <a:buClr>
                    <a:schemeClr val="folHlink"/>
                  </a:buClr>
                  <a:buFont typeface="Wingdings" pitchFamily="2" charset="2"/>
                  <a:buNone/>
                </a:pPr>
                <a:r>
                  <a:rPr lang="en-US" altLang="ko-KR" sz="1000" b="1" dirty="0">
                    <a:solidFill>
                      <a:schemeClr val="bg1"/>
                    </a:solidFill>
                    <a:latin typeface="Calibri" panose="020F0502020204030204" pitchFamily="34" charset="0"/>
                    <a:cs typeface="Calibri" panose="020F0502020204030204" pitchFamily="34" charset="0"/>
                  </a:rPr>
                  <a:t>Total enterprise solution provider, TmaxSoft</a:t>
                </a:r>
              </a:p>
            </p:txBody>
          </p:sp>
        </p:grpSp>
      </p:grpSp>
      <p:grpSp>
        <p:nvGrpSpPr>
          <p:cNvPr id="330761" name="Group 9"/>
          <p:cNvGrpSpPr>
            <a:grpSpLocks/>
          </p:cNvGrpSpPr>
          <p:nvPr/>
        </p:nvGrpSpPr>
        <p:grpSpPr bwMode="auto">
          <a:xfrm>
            <a:off x="0" y="3281363"/>
            <a:ext cx="9144000" cy="823912"/>
            <a:chOff x="0" y="1969"/>
            <a:chExt cx="5760" cy="519"/>
          </a:xfrm>
        </p:grpSpPr>
        <p:sp>
          <p:nvSpPr>
            <p:cNvPr id="330762" name="Rectangle 10"/>
            <p:cNvSpPr>
              <a:spLocks noChangeArrowheads="1"/>
            </p:cNvSpPr>
            <p:nvPr/>
          </p:nvSpPr>
          <p:spPr bwMode="auto">
            <a:xfrm>
              <a:off x="1334" y="1969"/>
              <a:ext cx="2118" cy="519"/>
            </a:xfrm>
            <a:prstGeom prst="rect">
              <a:avLst/>
            </a:prstGeom>
            <a:noFill/>
            <a:ln w="28575" algn="ctr">
              <a:noFill/>
              <a:miter lim="800000"/>
              <a:headEnd/>
              <a:tailEnd/>
            </a:ln>
            <a:effectLst/>
          </p:spPr>
          <p:txBody>
            <a:bodyPr lIns="0" tIns="0" rIns="0" bIns="54000" anchor="b"/>
            <a:lstStyle/>
            <a:p>
              <a:pPr marL="176213" indent="-176213" algn="l">
                <a:lnSpc>
                  <a:spcPct val="120000"/>
                </a:lnSpc>
                <a:buClr>
                  <a:srgbClr val="A50021"/>
                </a:buClr>
                <a:buFont typeface="Wingdings" pitchFamily="2" charset="2"/>
                <a:buNone/>
              </a:pPr>
              <a:r>
                <a:rPr lang="en-US" altLang="ko-KR" sz="4800" dirty="0">
                  <a:solidFill>
                    <a:srgbClr val="336699"/>
                  </a:solidFill>
                  <a:latin typeface="Calibri" panose="020F0502020204030204" pitchFamily="34" charset="0"/>
                  <a:cs typeface="Calibri" panose="020F0502020204030204" pitchFamily="34" charset="0"/>
                </a:rPr>
                <a:t>Thank you!</a:t>
              </a:r>
            </a:p>
          </p:txBody>
        </p:sp>
        <p:pic>
          <p:nvPicPr>
            <p:cNvPr id="330763" name="Picture 11" descr="무제-3"/>
            <p:cNvPicPr>
              <a:picLocks noChangeAspect="1" noChangeArrowheads="1"/>
            </p:cNvPicPr>
            <p:nvPr/>
          </p:nvPicPr>
          <p:blipFill>
            <a:blip r:embed="rId3" cstate="print"/>
            <a:srcRect/>
            <a:stretch>
              <a:fillRect/>
            </a:stretch>
          </p:blipFill>
          <p:spPr bwMode="auto">
            <a:xfrm>
              <a:off x="260" y="2001"/>
              <a:ext cx="953" cy="455"/>
            </a:xfrm>
            <a:prstGeom prst="rect">
              <a:avLst/>
            </a:prstGeom>
            <a:noFill/>
          </p:spPr>
        </p:pic>
        <p:sp>
          <p:nvSpPr>
            <p:cNvPr id="330764" name="Line 12"/>
            <p:cNvSpPr>
              <a:spLocks noChangeShapeType="1"/>
            </p:cNvSpPr>
            <p:nvPr/>
          </p:nvSpPr>
          <p:spPr bwMode="auto">
            <a:xfrm>
              <a:off x="0" y="2228"/>
              <a:ext cx="213" cy="0"/>
            </a:xfrm>
            <a:prstGeom prst="line">
              <a:avLst/>
            </a:prstGeom>
            <a:noFill/>
            <a:ln w="28575">
              <a:solidFill>
                <a:srgbClr val="C0C0C0"/>
              </a:solidFill>
              <a:round/>
              <a:headEnd/>
              <a:tailEnd/>
            </a:ln>
            <a:effectLst/>
          </p:spPr>
          <p:txBody>
            <a:bodyPr lIns="684000" tIns="0" rIns="0" bIns="54000" anchor="b"/>
            <a:lstStyle/>
            <a:p>
              <a:endParaRPr lang="ko-KR" altLang="en-US" dirty="0">
                <a:latin typeface="Calibri" panose="020F0502020204030204" pitchFamily="34" charset="0"/>
                <a:cs typeface="Calibri" panose="020F0502020204030204" pitchFamily="34" charset="0"/>
              </a:endParaRPr>
            </a:p>
          </p:txBody>
        </p:sp>
        <p:sp>
          <p:nvSpPr>
            <p:cNvPr id="330765" name="Line 13"/>
            <p:cNvSpPr>
              <a:spLocks noChangeShapeType="1"/>
            </p:cNvSpPr>
            <p:nvPr/>
          </p:nvSpPr>
          <p:spPr bwMode="auto">
            <a:xfrm>
              <a:off x="3309" y="2228"/>
              <a:ext cx="2451" cy="0"/>
            </a:xfrm>
            <a:prstGeom prst="line">
              <a:avLst/>
            </a:prstGeom>
            <a:noFill/>
            <a:ln w="28575">
              <a:solidFill>
                <a:srgbClr val="C0C0C0"/>
              </a:solidFill>
              <a:round/>
              <a:headEnd/>
              <a:tailEnd/>
            </a:ln>
            <a:effectLst/>
          </p:spPr>
          <p:txBody>
            <a:bodyPr lIns="684000" tIns="0" rIns="0" bIns="54000" anchor="b"/>
            <a:lstStyle/>
            <a:p>
              <a:endParaRPr lang="ko-KR" altLang="en-US" dirty="0">
                <a:latin typeface="Calibri" panose="020F0502020204030204" pitchFamily="34" charset="0"/>
                <a:cs typeface="Calibri" panose="020F0502020204030204"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3"/>
          <p:cNvGrpSpPr>
            <a:grpSpLocks/>
          </p:cNvGrpSpPr>
          <p:nvPr/>
        </p:nvGrpSpPr>
        <p:grpSpPr bwMode="auto">
          <a:xfrm>
            <a:off x="1997075" y="3046413"/>
            <a:ext cx="6657975" cy="503237"/>
            <a:chOff x="1258" y="1919"/>
            <a:chExt cx="4194" cy="317"/>
          </a:xfrm>
        </p:grpSpPr>
        <p:sp>
          <p:nvSpPr>
            <p:cNvPr id="116772" name="Rectangle 60"/>
            <p:cNvSpPr>
              <a:spLocks noChangeArrowheads="1"/>
            </p:cNvSpPr>
            <p:nvPr/>
          </p:nvSpPr>
          <p:spPr bwMode="auto">
            <a:xfrm>
              <a:off x="1338" y="1937"/>
              <a:ext cx="4114" cy="281"/>
            </a:xfrm>
            <a:prstGeom prst="roundRect">
              <a:avLst>
                <a:gd name="adj" fmla="val 16667"/>
              </a:avLst>
            </a:prstGeom>
            <a:gradFill rotWithShape="1">
              <a:gsLst>
                <a:gs pos="0">
                  <a:srgbClr val="E6E6E6"/>
                </a:gs>
                <a:gs pos="100000">
                  <a:srgbClr val="D1D1D1"/>
                </a:gs>
              </a:gsLst>
              <a:lin ang="5400000" scaled="1"/>
            </a:gradFill>
            <a:ln w="19050" algn="ctr">
              <a:noFill/>
              <a:round/>
              <a:headEnd/>
              <a:tailEnd/>
            </a:ln>
            <a:effectLst>
              <a:outerShdw dist="17961" dir="18900000" algn="ctr" rotWithShape="0">
                <a:srgbClr val="C0C0C0"/>
              </a:outerShdw>
            </a:effectLst>
          </p:spPr>
          <p:txBody>
            <a:bodyPr lIns="683629" tIns="45696" rIns="91390" bIns="45696" anchor="ctr"/>
            <a:lstStyle/>
            <a:p>
              <a:pPr algn="l"/>
              <a:r>
                <a:rPr lang="en-US" altLang="ko-KR" sz="1800" b="1" dirty="0" smtClean="0">
                  <a:solidFill>
                    <a:srgbClr val="142C44"/>
                  </a:solidFill>
                  <a:latin typeface="Calibri" panose="020F0502020204030204" pitchFamily="34" charset="0"/>
                  <a:cs typeface="Calibri" panose="020F0502020204030204" pitchFamily="34" charset="0"/>
                </a:rPr>
                <a:t>Internet Banking System Case Studies</a:t>
              </a:r>
              <a:endParaRPr lang="en-US" altLang="en-US" sz="1800" b="1" dirty="0">
                <a:solidFill>
                  <a:srgbClr val="142C44"/>
                </a:solidFill>
                <a:latin typeface="Calibri" panose="020F0502020204030204" pitchFamily="34" charset="0"/>
                <a:cs typeface="Calibri" panose="020F0502020204030204" pitchFamily="34" charset="0"/>
              </a:endParaRPr>
            </a:p>
          </p:txBody>
        </p:sp>
        <p:sp>
          <p:nvSpPr>
            <p:cNvPr id="116773" name="AutoShape 31"/>
            <p:cNvSpPr>
              <a:spLocks noChangeArrowheads="1"/>
            </p:cNvSpPr>
            <p:nvPr/>
          </p:nvSpPr>
          <p:spPr bwMode="auto">
            <a:xfrm>
              <a:off x="1258" y="1919"/>
              <a:ext cx="398" cy="317"/>
            </a:xfrm>
            <a:prstGeom prst="hexagon">
              <a:avLst>
                <a:gd name="adj" fmla="val 31388"/>
                <a:gd name="vf" fmla="val 115470"/>
              </a:avLst>
            </a:prstGeom>
            <a:gradFill rotWithShape="1">
              <a:gsLst>
                <a:gs pos="0">
                  <a:srgbClr val="777777"/>
                </a:gs>
                <a:gs pos="100000">
                  <a:srgbClr val="4B4B4B"/>
                </a:gs>
              </a:gsLst>
              <a:lin ang="2700000" scaled="1"/>
            </a:gradFill>
            <a:ln w="9525" algn="ctr">
              <a:noFill/>
              <a:miter lim="800000"/>
              <a:headEnd/>
              <a:tailEnd/>
            </a:ln>
            <a:effectLst>
              <a:prstShdw prst="shdw17" dist="17961" dir="2700000">
                <a:srgbClr val="EAEAEA"/>
              </a:prstShdw>
            </a:effectLst>
          </p:spPr>
          <p:txBody>
            <a:bodyPr wrap="none" anchor="ctr"/>
            <a:lstStyle/>
            <a:p>
              <a:r>
                <a:rPr lang="en-US" altLang="en-US" sz="2000" dirty="0">
                  <a:solidFill>
                    <a:srgbClr val="F8F8F8"/>
                  </a:solidFill>
                  <a:latin typeface="Calibri" panose="020F0502020204030204" pitchFamily="34" charset="0"/>
                  <a:cs typeface="Calibri" panose="020F0502020204030204" pitchFamily="34" charset="0"/>
                </a:rPr>
                <a:t>Ⅱ</a:t>
              </a:r>
              <a:endParaRPr lang="en-US" altLang="ko-KR" sz="2000" dirty="0">
                <a:solidFill>
                  <a:srgbClr val="F8F8F8"/>
                </a:solidFill>
                <a:latin typeface="Calibri" panose="020F0502020204030204" pitchFamily="34" charset="0"/>
                <a:cs typeface="Calibri" panose="020F0502020204030204" pitchFamily="34" charset="0"/>
              </a:endParaRPr>
            </a:p>
          </p:txBody>
        </p:sp>
      </p:grpSp>
      <p:grpSp>
        <p:nvGrpSpPr>
          <p:cNvPr id="3" name="Group 124"/>
          <p:cNvGrpSpPr>
            <a:grpSpLocks/>
          </p:cNvGrpSpPr>
          <p:nvPr/>
        </p:nvGrpSpPr>
        <p:grpSpPr bwMode="auto">
          <a:xfrm>
            <a:off x="1997075" y="3648075"/>
            <a:ext cx="6657975" cy="503238"/>
            <a:chOff x="1258" y="2298"/>
            <a:chExt cx="4194" cy="317"/>
          </a:xfrm>
        </p:grpSpPr>
        <p:sp>
          <p:nvSpPr>
            <p:cNvPr id="116774" name="Rectangle 61"/>
            <p:cNvSpPr>
              <a:spLocks noChangeArrowheads="1"/>
            </p:cNvSpPr>
            <p:nvPr/>
          </p:nvSpPr>
          <p:spPr bwMode="auto">
            <a:xfrm>
              <a:off x="1338" y="2316"/>
              <a:ext cx="4114" cy="281"/>
            </a:xfrm>
            <a:prstGeom prst="roundRect">
              <a:avLst>
                <a:gd name="adj" fmla="val 16667"/>
              </a:avLst>
            </a:prstGeom>
            <a:gradFill rotWithShape="1">
              <a:gsLst>
                <a:gs pos="0">
                  <a:srgbClr val="E6E6E6"/>
                </a:gs>
                <a:gs pos="100000">
                  <a:srgbClr val="D1D1D1"/>
                </a:gs>
              </a:gsLst>
              <a:lin ang="5400000" scaled="1"/>
            </a:gradFill>
            <a:ln w="19050" algn="ctr">
              <a:noFill/>
              <a:round/>
              <a:headEnd/>
              <a:tailEnd/>
            </a:ln>
            <a:effectLst>
              <a:outerShdw dist="17961" dir="18900000" algn="ctr" rotWithShape="0">
                <a:srgbClr val="C0C0C0"/>
              </a:outerShdw>
            </a:effectLst>
          </p:spPr>
          <p:txBody>
            <a:bodyPr lIns="683629" tIns="45696" rIns="91390" bIns="45696" anchor="ctr"/>
            <a:lstStyle/>
            <a:p>
              <a:pPr algn="l"/>
              <a:r>
                <a:rPr lang="en-US" altLang="ko-KR" sz="1800" b="1" dirty="0" smtClean="0">
                  <a:solidFill>
                    <a:srgbClr val="142C44"/>
                  </a:solidFill>
                  <a:latin typeface="Calibri" panose="020F0502020204030204" pitchFamily="34" charset="0"/>
                  <a:cs typeface="Calibri" panose="020F0502020204030204" pitchFamily="34" charset="0"/>
                </a:rPr>
                <a:t>Other Financial System Case Studies</a:t>
              </a:r>
              <a:endParaRPr lang="en-US" altLang="en-US" sz="1800" b="1" dirty="0">
                <a:solidFill>
                  <a:srgbClr val="142C44"/>
                </a:solidFill>
                <a:latin typeface="Calibri" panose="020F0502020204030204" pitchFamily="34" charset="0"/>
                <a:cs typeface="Calibri" panose="020F0502020204030204" pitchFamily="34" charset="0"/>
              </a:endParaRPr>
            </a:p>
          </p:txBody>
        </p:sp>
        <p:sp>
          <p:nvSpPr>
            <p:cNvPr id="116775" name="AutoShape 33"/>
            <p:cNvSpPr>
              <a:spLocks noChangeArrowheads="1"/>
            </p:cNvSpPr>
            <p:nvPr/>
          </p:nvSpPr>
          <p:spPr bwMode="auto">
            <a:xfrm>
              <a:off x="1258" y="2298"/>
              <a:ext cx="398" cy="317"/>
            </a:xfrm>
            <a:prstGeom prst="hexagon">
              <a:avLst>
                <a:gd name="adj" fmla="val 31388"/>
                <a:gd name="vf" fmla="val 115470"/>
              </a:avLst>
            </a:prstGeom>
            <a:gradFill rotWithShape="1">
              <a:gsLst>
                <a:gs pos="0">
                  <a:srgbClr val="777777"/>
                </a:gs>
                <a:gs pos="100000">
                  <a:srgbClr val="4B4B4B"/>
                </a:gs>
              </a:gsLst>
              <a:lin ang="2700000" scaled="1"/>
            </a:gradFill>
            <a:ln w="9525" algn="ctr">
              <a:noFill/>
              <a:miter lim="800000"/>
              <a:headEnd/>
              <a:tailEnd/>
            </a:ln>
            <a:effectLst>
              <a:prstShdw prst="shdw17" dist="17961" dir="2700000">
                <a:srgbClr val="EAEAEA"/>
              </a:prstShdw>
            </a:effectLst>
          </p:spPr>
          <p:txBody>
            <a:bodyPr wrap="none" anchor="ctr"/>
            <a:lstStyle/>
            <a:p>
              <a:r>
                <a:rPr lang="en-US" altLang="en-US" sz="2000" dirty="0">
                  <a:solidFill>
                    <a:srgbClr val="F8F8F8"/>
                  </a:solidFill>
                  <a:latin typeface="Calibri" panose="020F0502020204030204" pitchFamily="34" charset="0"/>
                  <a:cs typeface="Calibri" panose="020F0502020204030204" pitchFamily="34" charset="0"/>
                </a:rPr>
                <a:t>Ⅲ</a:t>
              </a:r>
              <a:endParaRPr lang="en-US" altLang="ko-KR" sz="2000" dirty="0">
                <a:solidFill>
                  <a:srgbClr val="F8F8F8"/>
                </a:solidFill>
                <a:latin typeface="Calibri" panose="020F0502020204030204" pitchFamily="34" charset="0"/>
                <a:cs typeface="Calibri" panose="020F0502020204030204" pitchFamily="34" charset="0"/>
              </a:endParaRPr>
            </a:p>
          </p:txBody>
        </p:sp>
      </p:grpSp>
      <p:grpSp>
        <p:nvGrpSpPr>
          <p:cNvPr id="4" name="Group 122"/>
          <p:cNvGrpSpPr>
            <a:grpSpLocks/>
          </p:cNvGrpSpPr>
          <p:nvPr/>
        </p:nvGrpSpPr>
        <p:grpSpPr bwMode="auto">
          <a:xfrm>
            <a:off x="1997075" y="2446338"/>
            <a:ext cx="6654800" cy="503237"/>
            <a:chOff x="1258" y="1541"/>
            <a:chExt cx="4192" cy="317"/>
          </a:xfrm>
        </p:grpSpPr>
        <p:sp>
          <p:nvSpPr>
            <p:cNvPr id="116776" name="Rectangle 63"/>
            <p:cNvSpPr>
              <a:spLocks noChangeArrowheads="1"/>
            </p:cNvSpPr>
            <p:nvPr/>
          </p:nvSpPr>
          <p:spPr bwMode="auto">
            <a:xfrm>
              <a:off x="1338" y="1559"/>
              <a:ext cx="4112" cy="281"/>
            </a:xfrm>
            <a:prstGeom prst="roundRect">
              <a:avLst>
                <a:gd name="adj" fmla="val 16667"/>
              </a:avLst>
            </a:prstGeom>
            <a:gradFill rotWithShape="1">
              <a:gsLst>
                <a:gs pos="0">
                  <a:srgbClr val="E6E6E6"/>
                </a:gs>
                <a:gs pos="100000">
                  <a:srgbClr val="D1D1D1"/>
                </a:gs>
              </a:gsLst>
              <a:lin ang="5400000" scaled="1"/>
            </a:gradFill>
            <a:ln w="19050" algn="ctr">
              <a:noFill/>
              <a:round/>
              <a:headEnd/>
              <a:tailEnd/>
            </a:ln>
            <a:effectLst>
              <a:outerShdw dist="17961" dir="18900000" algn="ctr" rotWithShape="0">
                <a:srgbClr val="C0C0C0"/>
              </a:outerShdw>
            </a:effectLst>
          </p:spPr>
          <p:txBody>
            <a:bodyPr lIns="683629" tIns="45696" rIns="91390" bIns="45696" anchor="ctr"/>
            <a:lstStyle/>
            <a:p>
              <a:pPr algn="l"/>
              <a:r>
                <a:rPr lang="en-US" altLang="ko-KR" sz="1800" b="1" dirty="0" smtClean="0">
                  <a:solidFill>
                    <a:srgbClr val="142C44"/>
                  </a:solidFill>
                  <a:latin typeface="Calibri" panose="020F0502020204030204" pitchFamily="34" charset="0"/>
                  <a:cs typeface="Calibri" panose="020F0502020204030204" pitchFamily="34" charset="0"/>
                </a:rPr>
                <a:t>JEUS Internet Banking System References</a:t>
              </a:r>
              <a:endParaRPr lang="en-US" altLang="en-US" sz="1800" b="1" dirty="0">
                <a:solidFill>
                  <a:srgbClr val="142C44"/>
                </a:solidFill>
                <a:latin typeface="Calibri" panose="020F0502020204030204" pitchFamily="34" charset="0"/>
                <a:cs typeface="Calibri" panose="020F0502020204030204" pitchFamily="34" charset="0"/>
              </a:endParaRPr>
            </a:p>
          </p:txBody>
        </p:sp>
        <p:sp>
          <p:nvSpPr>
            <p:cNvPr id="116777" name="AutoShape 27"/>
            <p:cNvSpPr>
              <a:spLocks noChangeArrowheads="1"/>
            </p:cNvSpPr>
            <p:nvPr/>
          </p:nvSpPr>
          <p:spPr bwMode="auto">
            <a:xfrm>
              <a:off x="1258" y="1541"/>
              <a:ext cx="398" cy="317"/>
            </a:xfrm>
            <a:prstGeom prst="hexagon">
              <a:avLst>
                <a:gd name="adj" fmla="val 31388"/>
                <a:gd name="vf" fmla="val 115470"/>
              </a:avLst>
            </a:prstGeom>
            <a:gradFill rotWithShape="1">
              <a:gsLst>
                <a:gs pos="0">
                  <a:srgbClr val="777777"/>
                </a:gs>
                <a:gs pos="100000">
                  <a:srgbClr val="4B4B4B"/>
                </a:gs>
              </a:gsLst>
              <a:lin ang="2700000" scaled="1"/>
            </a:gradFill>
            <a:ln w="9525" algn="ctr">
              <a:noFill/>
              <a:miter lim="800000"/>
              <a:headEnd/>
              <a:tailEnd/>
            </a:ln>
            <a:effectLst>
              <a:prstShdw prst="shdw17" dist="17961" dir="2700000">
                <a:srgbClr val="EAEAEA"/>
              </a:prstShdw>
            </a:effectLst>
          </p:spPr>
          <p:txBody>
            <a:bodyPr wrap="none" anchor="ctr"/>
            <a:lstStyle/>
            <a:p>
              <a:r>
                <a:rPr lang="en-US" altLang="en-US" sz="2000" dirty="0">
                  <a:solidFill>
                    <a:srgbClr val="F8F8F8"/>
                  </a:solidFill>
                  <a:latin typeface="Calibri" panose="020F0502020204030204" pitchFamily="34" charset="0"/>
                  <a:cs typeface="Calibri" panose="020F0502020204030204" pitchFamily="34" charset="0"/>
                </a:rPr>
                <a:t>Ⅰ</a:t>
              </a:r>
              <a:endParaRPr lang="en-US" altLang="ko-KR" sz="1800" b="1" dirty="0">
                <a:latin typeface="Calibri" panose="020F0502020204030204" pitchFamily="34" charset="0"/>
                <a:cs typeface="Calibri" panose="020F0502020204030204" pitchFamily="34" charset="0"/>
              </a:endParaRPr>
            </a:p>
          </p:txBody>
        </p:sp>
      </p:grpSp>
      <p:pic>
        <p:nvPicPr>
          <p:cNvPr id="116876" name="Picture 140" descr="무제-2"/>
          <p:cNvPicPr>
            <a:picLocks noChangeAspect="1" noChangeArrowheads="1"/>
          </p:cNvPicPr>
          <p:nvPr/>
        </p:nvPicPr>
        <p:blipFill>
          <a:blip r:embed="rId2" cstate="print"/>
          <a:srcRect l="25188" b="37587"/>
          <a:stretch>
            <a:fillRect/>
          </a:stretch>
        </p:blipFill>
        <p:spPr bwMode="auto">
          <a:xfrm rot="10800000" flipV="1">
            <a:off x="8180388" y="1755775"/>
            <a:ext cx="906462" cy="360363"/>
          </a:xfrm>
          <a:prstGeom prst="rect">
            <a:avLst/>
          </a:prstGeom>
          <a:noFill/>
        </p:spPr>
      </p:pic>
      <p:grpSp>
        <p:nvGrpSpPr>
          <p:cNvPr id="7" name="Group 152"/>
          <p:cNvGrpSpPr>
            <a:grpSpLocks/>
          </p:cNvGrpSpPr>
          <p:nvPr/>
        </p:nvGrpSpPr>
        <p:grpSpPr bwMode="auto">
          <a:xfrm>
            <a:off x="1436688" y="1862957"/>
            <a:ext cx="1098550" cy="331214"/>
            <a:chOff x="1501" y="3240"/>
            <a:chExt cx="2629" cy="782"/>
          </a:xfrm>
        </p:grpSpPr>
        <p:sp>
          <p:nvSpPr>
            <p:cNvPr id="116889" name="Freeform 153"/>
            <p:cNvSpPr>
              <a:spLocks noEditPoints="1"/>
            </p:cNvSpPr>
            <p:nvPr/>
          </p:nvSpPr>
          <p:spPr bwMode="auto">
            <a:xfrm>
              <a:off x="3774" y="3295"/>
              <a:ext cx="356" cy="727"/>
            </a:xfrm>
            <a:custGeom>
              <a:avLst/>
              <a:gdLst/>
              <a:ahLst/>
              <a:cxnLst>
                <a:cxn ang="0">
                  <a:pos x="141" y="104"/>
                </a:cxn>
                <a:cxn ang="0">
                  <a:pos x="103" y="86"/>
                </a:cxn>
                <a:cxn ang="0">
                  <a:pos x="67" y="78"/>
                </a:cxn>
                <a:cxn ang="0">
                  <a:pos x="41" y="66"/>
                </a:cxn>
                <a:cxn ang="0">
                  <a:pos x="36" y="52"/>
                </a:cxn>
                <a:cxn ang="0">
                  <a:pos x="45" y="33"/>
                </a:cxn>
                <a:cxn ang="0">
                  <a:pos x="73" y="25"/>
                </a:cxn>
                <a:cxn ang="0">
                  <a:pos x="104" y="33"/>
                </a:cxn>
                <a:cxn ang="0">
                  <a:pos x="116" y="57"/>
                </a:cxn>
                <a:cxn ang="0">
                  <a:pos x="145" y="57"/>
                </a:cxn>
                <a:cxn ang="0">
                  <a:pos x="126" y="16"/>
                </a:cxn>
                <a:cxn ang="0">
                  <a:pos x="75" y="0"/>
                </a:cxn>
                <a:cxn ang="0">
                  <a:pos x="38" y="7"/>
                </a:cxn>
                <a:cxn ang="0">
                  <a:pos x="14" y="28"/>
                </a:cxn>
                <a:cxn ang="0">
                  <a:pos x="6" y="56"/>
                </a:cxn>
                <a:cxn ang="0">
                  <a:pos x="18" y="87"/>
                </a:cxn>
                <a:cxn ang="0">
                  <a:pos x="59" y="106"/>
                </a:cxn>
                <a:cxn ang="0">
                  <a:pos x="87" y="113"/>
                </a:cxn>
                <a:cxn ang="0">
                  <a:pos x="113" y="124"/>
                </a:cxn>
                <a:cxn ang="0">
                  <a:pos x="122" y="140"/>
                </a:cxn>
                <a:cxn ang="0">
                  <a:pos x="111" y="160"/>
                </a:cxn>
                <a:cxn ang="0">
                  <a:pos x="109" y="162"/>
                </a:cxn>
                <a:cxn ang="0">
                  <a:pos x="144" y="162"/>
                </a:cxn>
                <a:cxn ang="0">
                  <a:pos x="151" y="133"/>
                </a:cxn>
                <a:cxn ang="0">
                  <a:pos x="141" y="104"/>
                </a:cxn>
                <a:cxn ang="0">
                  <a:pos x="35" y="151"/>
                </a:cxn>
                <a:cxn ang="0">
                  <a:pos x="30" y="131"/>
                </a:cxn>
                <a:cxn ang="0">
                  <a:pos x="0" y="131"/>
                </a:cxn>
                <a:cxn ang="0">
                  <a:pos x="8" y="161"/>
                </a:cxn>
                <a:cxn ang="0">
                  <a:pos x="8" y="162"/>
                </a:cxn>
                <a:cxn ang="0">
                  <a:pos x="46" y="162"/>
                </a:cxn>
                <a:cxn ang="0">
                  <a:pos x="35" y="151"/>
                </a:cxn>
              </a:cxnLst>
              <a:rect l="0" t="0" r="r" b="b"/>
              <a:pathLst>
                <a:path w="151" h="162">
                  <a:moveTo>
                    <a:pt x="141" y="104"/>
                  </a:moveTo>
                  <a:cubicBezTo>
                    <a:pt x="134" y="97"/>
                    <a:pt x="121" y="91"/>
                    <a:pt x="103" y="86"/>
                  </a:cubicBezTo>
                  <a:cubicBezTo>
                    <a:pt x="67" y="78"/>
                    <a:pt x="67" y="78"/>
                    <a:pt x="67" y="78"/>
                  </a:cubicBezTo>
                  <a:cubicBezTo>
                    <a:pt x="55" y="75"/>
                    <a:pt x="46" y="71"/>
                    <a:pt x="41" y="66"/>
                  </a:cubicBezTo>
                  <a:cubicBezTo>
                    <a:pt x="38" y="62"/>
                    <a:pt x="36" y="58"/>
                    <a:pt x="36" y="52"/>
                  </a:cubicBezTo>
                  <a:cubicBezTo>
                    <a:pt x="36" y="44"/>
                    <a:pt x="39" y="38"/>
                    <a:pt x="45" y="33"/>
                  </a:cubicBezTo>
                  <a:cubicBezTo>
                    <a:pt x="51" y="28"/>
                    <a:pt x="61" y="25"/>
                    <a:pt x="73" y="25"/>
                  </a:cubicBezTo>
                  <a:cubicBezTo>
                    <a:pt x="87" y="25"/>
                    <a:pt x="97" y="28"/>
                    <a:pt x="104" y="33"/>
                  </a:cubicBezTo>
                  <a:cubicBezTo>
                    <a:pt x="111" y="39"/>
                    <a:pt x="115" y="47"/>
                    <a:pt x="116" y="57"/>
                  </a:cubicBezTo>
                  <a:cubicBezTo>
                    <a:pt x="145" y="57"/>
                    <a:pt x="145" y="57"/>
                    <a:pt x="145" y="57"/>
                  </a:cubicBezTo>
                  <a:cubicBezTo>
                    <a:pt x="145" y="40"/>
                    <a:pt x="138" y="27"/>
                    <a:pt x="126" y="16"/>
                  </a:cubicBezTo>
                  <a:cubicBezTo>
                    <a:pt x="114" y="5"/>
                    <a:pt x="97" y="0"/>
                    <a:pt x="75" y="0"/>
                  </a:cubicBezTo>
                  <a:cubicBezTo>
                    <a:pt x="61" y="0"/>
                    <a:pt x="49" y="2"/>
                    <a:pt x="38" y="7"/>
                  </a:cubicBezTo>
                  <a:cubicBezTo>
                    <a:pt x="28" y="12"/>
                    <a:pt x="20" y="19"/>
                    <a:pt x="14" y="28"/>
                  </a:cubicBezTo>
                  <a:cubicBezTo>
                    <a:pt x="9" y="37"/>
                    <a:pt x="6" y="47"/>
                    <a:pt x="6" y="56"/>
                  </a:cubicBezTo>
                  <a:cubicBezTo>
                    <a:pt x="6" y="69"/>
                    <a:pt x="10" y="79"/>
                    <a:pt x="18" y="87"/>
                  </a:cubicBezTo>
                  <a:cubicBezTo>
                    <a:pt x="25" y="95"/>
                    <a:pt x="39" y="102"/>
                    <a:pt x="59" y="106"/>
                  </a:cubicBezTo>
                  <a:cubicBezTo>
                    <a:pt x="87" y="113"/>
                    <a:pt x="87" y="113"/>
                    <a:pt x="87" y="113"/>
                  </a:cubicBezTo>
                  <a:cubicBezTo>
                    <a:pt x="99" y="116"/>
                    <a:pt x="108" y="120"/>
                    <a:pt x="113" y="124"/>
                  </a:cubicBezTo>
                  <a:cubicBezTo>
                    <a:pt x="119" y="128"/>
                    <a:pt x="122" y="133"/>
                    <a:pt x="122" y="140"/>
                  </a:cubicBezTo>
                  <a:cubicBezTo>
                    <a:pt x="122" y="148"/>
                    <a:pt x="118" y="154"/>
                    <a:pt x="111" y="160"/>
                  </a:cubicBezTo>
                  <a:cubicBezTo>
                    <a:pt x="110" y="161"/>
                    <a:pt x="110" y="161"/>
                    <a:pt x="109" y="162"/>
                  </a:cubicBezTo>
                  <a:cubicBezTo>
                    <a:pt x="144" y="162"/>
                    <a:pt x="144" y="162"/>
                    <a:pt x="144" y="162"/>
                  </a:cubicBezTo>
                  <a:cubicBezTo>
                    <a:pt x="149" y="153"/>
                    <a:pt x="151" y="143"/>
                    <a:pt x="151" y="133"/>
                  </a:cubicBezTo>
                  <a:cubicBezTo>
                    <a:pt x="151" y="122"/>
                    <a:pt x="148" y="112"/>
                    <a:pt x="141" y="104"/>
                  </a:cubicBezTo>
                  <a:close/>
                  <a:moveTo>
                    <a:pt x="35" y="151"/>
                  </a:moveTo>
                  <a:cubicBezTo>
                    <a:pt x="32" y="145"/>
                    <a:pt x="30" y="139"/>
                    <a:pt x="30" y="131"/>
                  </a:cubicBezTo>
                  <a:cubicBezTo>
                    <a:pt x="0" y="131"/>
                    <a:pt x="0" y="131"/>
                    <a:pt x="0" y="131"/>
                  </a:cubicBezTo>
                  <a:cubicBezTo>
                    <a:pt x="1" y="143"/>
                    <a:pt x="4" y="153"/>
                    <a:pt x="8" y="161"/>
                  </a:cubicBezTo>
                  <a:cubicBezTo>
                    <a:pt x="8" y="161"/>
                    <a:pt x="8" y="161"/>
                    <a:pt x="8" y="162"/>
                  </a:cubicBezTo>
                  <a:cubicBezTo>
                    <a:pt x="46" y="162"/>
                    <a:pt x="46" y="162"/>
                    <a:pt x="46" y="162"/>
                  </a:cubicBezTo>
                  <a:cubicBezTo>
                    <a:pt x="41" y="159"/>
                    <a:pt x="38" y="155"/>
                    <a:pt x="35" y="151"/>
                  </a:cubicBezTo>
                  <a:close/>
                </a:path>
              </a:pathLst>
            </a:custGeom>
            <a:gradFill rotWithShape="1">
              <a:gsLst>
                <a:gs pos="0">
                  <a:srgbClr val="4788C8">
                    <a:gamma/>
                    <a:shade val="86275"/>
                    <a:invGamma/>
                  </a:srgbClr>
                </a:gs>
                <a:gs pos="100000">
                  <a:srgbClr val="4788C8"/>
                </a:gs>
              </a:gsLst>
              <a:lin ang="5400000" scaled="1"/>
            </a:gradFill>
            <a:ln w="9525" cap="flat" cmpd="sng">
              <a:noFill/>
              <a:prstDash val="solid"/>
              <a:miter lim="800000"/>
              <a:headEnd/>
              <a:tailEnd/>
            </a:ln>
            <a:effectLst/>
          </p:spPr>
          <p:txBody>
            <a:bodyPr anchor="ctr">
              <a:spAutoFit/>
            </a:bodyPr>
            <a:lstStyle/>
            <a:p>
              <a:endParaRPr lang="ko-KR" altLang="en-US" dirty="0">
                <a:latin typeface="Calibri" panose="020F0502020204030204" pitchFamily="34" charset="0"/>
                <a:cs typeface="Calibri" panose="020F0502020204030204" pitchFamily="34" charset="0"/>
              </a:endParaRPr>
            </a:p>
          </p:txBody>
        </p:sp>
        <p:sp>
          <p:nvSpPr>
            <p:cNvPr id="116890" name="Freeform 154"/>
            <p:cNvSpPr>
              <a:spLocks/>
            </p:cNvSpPr>
            <p:nvPr/>
          </p:nvSpPr>
          <p:spPr bwMode="auto">
            <a:xfrm>
              <a:off x="1501" y="3295"/>
              <a:ext cx="402" cy="727"/>
            </a:xfrm>
            <a:custGeom>
              <a:avLst/>
              <a:gdLst/>
              <a:ahLst/>
              <a:cxnLst>
                <a:cxn ang="0">
                  <a:pos x="17" y="162"/>
                </a:cxn>
                <a:cxn ang="0">
                  <a:pos x="62" y="162"/>
                </a:cxn>
                <a:cxn ang="0">
                  <a:pos x="46" y="149"/>
                </a:cxn>
                <a:cxn ang="0">
                  <a:pos x="31" y="97"/>
                </a:cxn>
                <a:cxn ang="0">
                  <a:pos x="46" y="45"/>
                </a:cxn>
                <a:cxn ang="0">
                  <a:pos x="85" y="27"/>
                </a:cxn>
                <a:cxn ang="0">
                  <a:pos x="123" y="45"/>
                </a:cxn>
                <a:cxn ang="0">
                  <a:pos x="138" y="97"/>
                </a:cxn>
                <a:cxn ang="0">
                  <a:pos x="123" y="149"/>
                </a:cxn>
                <a:cxn ang="0">
                  <a:pos x="107" y="162"/>
                </a:cxn>
                <a:cxn ang="0">
                  <a:pos x="152" y="162"/>
                </a:cxn>
                <a:cxn ang="0">
                  <a:pos x="154" y="160"/>
                </a:cxn>
                <a:cxn ang="0">
                  <a:pos x="165" y="135"/>
                </a:cxn>
                <a:cxn ang="0">
                  <a:pos x="170" y="97"/>
                </a:cxn>
                <a:cxn ang="0">
                  <a:pos x="160" y="46"/>
                </a:cxn>
                <a:cxn ang="0">
                  <a:pos x="130" y="12"/>
                </a:cxn>
                <a:cxn ang="0">
                  <a:pos x="85" y="0"/>
                </a:cxn>
                <a:cxn ang="0">
                  <a:pos x="22" y="27"/>
                </a:cxn>
                <a:cxn ang="0">
                  <a:pos x="0" y="97"/>
                </a:cxn>
                <a:cxn ang="0">
                  <a:pos x="10" y="150"/>
                </a:cxn>
                <a:cxn ang="0">
                  <a:pos x="17" y="162"/>
                </a:cxn>
              </a:cxnLst>
              <a:rect l="0" t="0" r="r" b="b"/>
              <a:pathLst>
                <a:path w="170" h="162">
                  <a:moveTo>
                    <a:pt x="17" y="162"/>
                  </a:moveTo>
                  <a:cubicBezTo>
                    <a:pt x="62" y="162"/>
                    <a:pt x="62" y="162"/>
                    <a:pt x="62" y="162"/>
                  </a:cubicBezTo>
                  <a:cubicBezTo>
                    <a:pt x="56" y="159"/>
                    <a:pt x="51" y="155"/>
                    <a:pt x="46" y="149"/>
                  </a:cubicBezTo>
                  <a:cubicBezTo>
                    <a:pt x="36" y="138"/>
                    <a:pt x="31" y="120"/>
                    <a:pt x="31" y="97"/>
                  </a:cubicBezTo>
                  <a:cubicBezTo>
                    <a:pt x="31" y="74"/>
                    <a:pt x="36" y="57"/>
                    <a:pt x="46" y="45"/>
                  </a:cubicBezTo>
                  <a:cubicBezTo>
                    <a:pt x="56" y="33"/>
                    <a:pt x="69" y="27"/>
                    <a:pt x="85" y="27"/>
                  </a:cubicBezTo>
                  <a:cubicBezTo>
                    <a:pt x="100" y="27"/>
                    <a:pt x="113" y="33"/>
                    <a:pt x="123" y="45"/>
                  </a:cubicBezTo>
                  <a:cubicBezTo>
                    <a:pt x="133" y="57"/>
                    <a:pt x="138" y="74"/>
                    <a:pt x="138" y="97"/>
                  </a:cubicBezTo>
                  <a:cubicBezTo>
                    <a:pt x="138" y="120"/>
                    <a:pt x="133" y="138"/>
                    <a:pt x="123" y="149"/>
                  </a:cubicBezTo>
                  <a:cubicBezTo>
                    <a:pt x="118" y="155"/>
                    <a:pt x="113" y="159"/>
                    <a:pt x="107" y="162"/>
                  </a:cubicBezTo>
                  <a:cubicBezTo>
                    <a:pt x="152" y="162"/>
                    <a:pt x="152" y="162"/>
                    <a:pt x="152" y="162"/>
                  </a:cubicBezTo>
                  <a:cubicBezTo>
                    <a:pt x="153" y="161"/>
                    <a:pt x="153" y="160"/>
                    <a:pt x="154" y="160"/>
                  </a:cubicBezTo>
                  <a:cubicBezTo>
                    <a:pt x="158" y="153"/>
                    <a:pt x="162" y="144"/>
                    <a:pt x="165" y="135"/>
                  </a:cubicBezTo>
                  <a:cubicBezTo>
                    <a:pt x="168" y="123"/>
                    <a:pt x="170" y="110"/>
                    <a:pt x="170" y="97"/>
                  </a:cubicBezTo>
                  <a:cubicBezTo>
                    <a:pt x="170" y="78"/>
                    <a:pt x="166" y="61"/>
                    <a:pt x="160" y="46"/>
                  </a:cubicBezTo>
                  <a:cubicBezTo>
                    <a:pt x="153" y="31"/>
                    <a:pt x="143" y="20"/>
                    <a:pt x="130" y="12"/>
                  </a:cubicBezTo>
                  <a:cubicBezTo>
                    <a:pt x="117" y="4"/>
                    <a:pt x="102" y="0"/>
                    <a:pt x="85" y="0"/>
                  </a:cubicBezTo>
                  <a:cubicBezTo>
                    <a:pt x="58" y="0"/>
                    <a:pt x="37" y="9"/>
                    <a:pt x="22" y="27"/>
                  </a:cubicBezTo>
                  <a:cubicBezTo>
                    <a:pt x="7" y="44"/>
                    <a:pt x="0" y="68"/>
                    <a:pt x="0" y="97"/>
                  </a:cubicBezTo>
                  <a:cubicBezTo>
                    <a:pt x="0" y="117"/>
                    <a:pt x="3" y="135"/>
                    <a:pt x="10" y="150"/>
                  </a:cubicBezTo>
                  <a:cubicBezTo>
                    <a:pt x="12" y="154"/>
                    <a:pt x="15" y="158"/>
                    <a:pt x="17" y="162"/>
                  </a:cubicBezTo>
                  <a:close/>
                </a:path>
              </a:pathLst>
            </a:custGeom>
            <a:gradFill rotWithShape="1">
              <a:gsLst>
                <a:gs pos="0">
                  <a:srgbClr val="4788C8">
                    <a:gamma/>
                    <a:shade val="86275"/>
                    <a:invGamma/>
                  </a:srgbClr>
                </a:gs>
                <a:gs pos="100000">
                  <a:srgbClr val="4788C8"/>
                </a:gs>
              </a:gsLst>
              <a:lin ang="5400000" scaled="1"/>
            </a:gradFill>
            <a:ln w="9525" cap="flat" cmpd="sng">
              <a:noFill/>
              <a:prstDash val="solid"/>
              <a:miter lim="800000"/>
              <a:headEnd/>
              <a:tailEnd/>
            </a:ln>
            <a:effectLst/>
          </p:spPr>
          <p:txBody>
            <a:bodyPr anchor="ctr">
              <a:spAutoFit/>
            </a:bodyPr>
            <a:lstStyle/>
            <a:p>
              <a:endParaRPr lang="ko-KR" altLang="en-US" dirty="0">
                <a:latin typeface="Calibri" panose="020F0502020204030204" pitchFamily="34" charset="0"/>
                <a:cs typeface="Calibri" panose="020F0502020204030204" pitchFamily="34" charset="0"/>
              </a:endParaRPr>
            </a:p>
          </p:txBody>
        </p:sp>
        <p:sp>
          <p:nvSpPr>
            <p:cNvPr id="116891" name="Freeform 155"/>
            <p:cNvSpPr>
              <a:spLocks/>
            </p:cNvSpPr>
            <p:nvPr/>
          </p:nvSpPr>
          <p:spPr bwMode="auto">
            <a:xfrm>
              <a:off x="1986" y="3295"/>
              <a:ext cx="351" cy="727"/>
            </a:xfrm>
            <a:custGeom>
              <a:avLst/>
              <a:gdLst/>
              <a:ahLst/>
              <a:cxnLst>
                <a:cxn ang="0">
                  <a:pos x="31" y="162"/>
                </a:cxn>
                <a:cxn ang="0">
                  <a:pos x="31" y="88"/>
                </a:cxn>
                <a:cxn ang="0">
                  <a:pos x="33" y="67"/>
                </a:cxn>
                <a:cxn ang="0">
                  <a:pos x="42" y="47"/>
                </a:cxn>
                <a:cxn ang="0">
                  <a:pos x="58" y="33"/>
                </a:cxn>
                <a:cxn ang="0">
                  <a:pos x="81" y="27"/>
                </a:cxn>
                <a:cxn ang="0">
                  <a:pos x="102" y="33"/>
                </a:cxn>
                <a:cxn ang="0">
                  <a:pos x="114" y="46"/>
                </a:cxn>
                <a:cxn ang="0">
                  <a:pos x="118" y="73"/>
                </a:cxn>
                <a:cxn ang="0">
                  <a:pos x="118" y="162"/>
                </a:cxn>
                <a:cxn ang="0">
                  <a:pos x="149" y="162"/>
                </a:cxn>
                <a:cxn ang="0">
                  <a:pos x="149" y="71"/>
                </a:cxn>
                <a:cxn ang="0">
                  <a:pos x="147" y="41"/>
                </a:cxn>
                <a:cxn ang="0">
                  <a:pos x="138" y="22"/>
                </a:cxn>
                <a:cxn ang="0">
                  <a:pos x="119" y="6"/>
                </a:cxn>
                <a:cxn ang="0">
                  <a:pos x="89" y="0"/>
                </a:cxn>
                <a:cxn ang="0">
                  <a:pos x="63" y="4"/>
                </a:cxn>
                <a:cxn ang="0">
                  <a:pos x="42" y="17"/>
                </a:cxn>
                <a:cxn ang="0">
                  <a:pos x="29" y="31"/>
                </a:cxn>
                <a:cxn ang="0">
                  <a:pos x="29" y="6"/>
                </a:cxn>
                <a:cxn ang="0">
                  <a:pos x="0" y="6"/>
                </a:cxn>
                <a:cxn ang="0">
                  <a:pos x="0" y="162"/>
                </a:cxn>
                <a:cxn ang="0">
                  <a:pos x="31" y="162"/>
                </a:cxn>
              </a:cxnLst>
              <a:rect l="0" t="0" r="r" b="b"/>
              <a:pathLst>
                <a:path w="149" h="162">
                  <a:moveTo>
                    <a:pt x="31" y="162"/>
                  </a:moveTo>
                  <a:cubicBezTo>
                    <a:pt x="31" y="88"/>
                    <a:pt x="31" y="88"/>
                    <a:pt x="31" y="88"/>
                  </a:cubicBezTo>
                  <a:cubicBezTo>
                    <a:pt x="31" y="79"/>
                    <a:pt x="32" y="72"/>
                    <a:pt x="33" y="67"/>
                  </a:cubicBezTo>
                  <a:cubicBezTo>
                    <a:pt x="35" y="60"/>
                    <a:pt x="37" y="53"/>
                    <a:pt x="42" y="47"/>
                  </a:cubicBezTo>
                  <a:cubicBezTo>
                    <a:pt x="46" y="41"/>
                    <a:pt x="51" y="36"/>
                    <a:pt x="58" y="33"/>
                  </a:cubicBezTo>
                  <a:cubicBezTo>
                    <a:pt x="65" y="29"/>
                    <a:pt x="73" y="27"/>
                    <a:pt x="81" y="27"/>
                  </a:cubicBezTo>
                  <a:cubicBezTo>
                    <a:pt x="89" y="27"/>
                    <a:pt x="96" y="29"/>
                    <a:pt x="102" y="33"/>
                  </a:cubicBezTo>
                  <a:cubicBezTo>
                    <a:pt x="108" y="36"/>
                    <a:pt x="112" y="41"/>
                    <a:pt x="114" y="46"/>
                  </a:cubicBezTo>
                  <a:cubicBezTo>
                    <a:pt x="117" y="52"/>
                    <a:pt x="118" y="61"/>
                    <a:pt x="118" y="73"/>
                  </a:cubicBezTo>
                  <a:cubicBezTo>
                    <a:pt x="118" y="162"/>
                    <a:pt x="118" y="162"/>
                    <a:pt x="118" y="162"/>
                  </a:cubicBezTo>
                  <a:cubicBezTo>
                    <a:pt x="149" y="162"/>
                    <a:pt x="149" y="162"/>
                    <a:pt x="149" y="162"/>
                  </a:cubicBezTo>
                  <a:cubicBezTo>
                    <a:pt x="149" y="71"/>
                    <a:pt x="149" y="71"/>
                    <a:pt x="149" y="71"/>
                  </a:cubicBezTo>
                  <a:cubicBezTo>
                    <a:pt x="149" y="58"/>
                    <a:pt x="148" y="48"/>
                    <a:pt x="147" y="41"/>
                  </a:cubicBezTo>
                  <a:cubicBezTo>
                    <a:pt x="145" y="34"/>
                    <a:pt x="142" y="28"/>
                    <a:pt x="138" y="22"/>
                  </a:cubicBezTo>
                  <a:cubicBezTo>
                    <a:pt x="133" y="16"/>
                    <a:pt x="127" y="11"/>
                    <a:pt x="119" y="6"/>
                  </a:cubicBezTo>
                  <a:cubicBezTo>
                    <a:pt x="110" y="2"/>
                    <a:pt x="100" y="0"/>
                    <a:pt x="89" y="0"/>
                  </a:cubicBezTo>
                  <a:cubicBezTo>
                    <a:pt x="80" y="0"/>
                    <a:pt x="71" y="1"/>
                    <a:pt x="63" y="4"/>
                  </a:cubicBezTo>
                  <a:cubicBezTo>
                    <a:pt x="55" y="7"/>
                    <a:pt x="48" y="12"/>
                    <a:pt x="42" y="17"/>
                  </a:cubicBezTo>
                  <a:cubicBezTo>
                    <a:pt x="38" y="20"/>
                    <a:pt x="34" y="25"/>
                    <a:pt x="29" y="31"/>
                  </a:cubicBezTo>
                  <a:cubicBezTo>
                    <a:pt x="29" y="6"/>
                    <a:pt x="29" y="6"/>
                    <a:pt x="29" y="6"/>
                  </a:cubicBezTo>
                  <a:cubicBezTo>
                    <a:pt x="0" y="6"/>
                    <a:pt x="0" y="6"/>
                    <a:pt x="0" y="6"/>
                  </a:cubicBezTo>
                  <a:cubicBezTo>
                    <a:pt x="0" y="162"/>
                    <a:pt x="0" y="162"/>
                    <a:pt x="0" y="162"/>
                  </a:cubicBezTo>
                  <a:lnTo>
                    <a:pt x="31" y="162"/>
                  </a:lnTo>
                  <a:close/>
                </a:path>
              </a:pathLst>
            </a:custGeom>
            <a:gradFill rotWithShape="1">
              <a:gsLst>
                <a:gs pos="0">
                  <a:srgbClr val="4788C8">
                    <a:gamma/>
                    <a:shade val="86275"/>
                    <a:invGamma/>
                  </a:srgbClr>
                </a:gs>
                <a:gs pos="100000">
                  <a:srgbClr val="4788C8"/>
                </a:gs>
              </a:gsLst>
              <a:lin ang="5400000" scaled="1"/>
            </a:gradFill>
            <a:ln w="9525" cap="flat" cmpd="sng">
              <a:noFill/>
              <a:prstDash val="solid"/>
              <a:miter lim="800000"/>
              <a:headEnd/>
              <a:tailEnd/>
            </a:ln>
            <a:effectLst/>
          </p:spPr>
          <p:txBody>
            <a:bodyPr anchor="ctr">
              <a:spAutoFit/>
            </a:bodyPr>
            <a:lstStyle/>
            <a:p>
              <a:endParaRPr lang="ko-KR" altLang="en-US" dirty="0">
                <a:latin typeface="Calibri" panose="020F0502020204030204" pitchFamily="34" charset="0"/>
                <a:cs typeface="Calibri" panose="020F0502020204030204" pitchFamily="34" charset="0"/>
              </a:endParaRPr>
            </a:p>
          </p:txBody>
        </p:sp>
        <p:sp>
          <p:nvSpPr>
            <p:cNvPr id="116892" name="Freeform 156"/>
            <p:cNvSpPr>
              <a:spLocks noEditPoints="1"/>
            </p:cNvSpPr>
            <p:nvPr/>
          </p:nvSpPr>
          <p:spPr bwMode="auto">
            <a:xfrm>
              <a:off x="2628" y="3295"/>
              <a:ext cx="397" cy="727"/>
            </a:xfrm>
            <a:custGeom>
              <a:avLst/>
              <a:gdLst/>
              <a:ahLst/>
              <a:cxnLst>
                <a:cxn ang="0">
                  <a:pos x="116" y="158"/>
                </a:cxn>
                <a:cxn ang="0">
                  <a:pos x="110" y="162"/>
                </a:cxn>
                <a:cxn ang="0">
                  <a:pos x="152" y="162"/>
                </a:cxn>
                <a:cxn ang="0">
                  <a:pos x="153" y="161"/>
                </a:cxn>
                <a:cxn ang="0">
                  <a:pos x="165" y="130"/>
                </a:cxn>
                <a:cxn ang="0">
                  <a:pos x="135" y="130"/>
                </a:cxn>
                <a:cxn ang="0">
                  <a:pos x="116" y="158"/>
                </a:cxn>
                <a:cxn ang="0">
                  <a:pos x="165" y="66"/>
                </a:cxn>
                <a:cxn ang="0">
                  <a:pos x="151" y="31"/>
                </a:cxn>
                <a:cxn ang="0">
                  <a:pos x="123" y="8"/>
                </a:cxn>
                <a:cxn ang="0">
                  <a:pos x="86" y="0"/>
                </a:cxn>
                <a:cxn ang="0">
                  <a:pos x="25" y="26"/>
                </a:cxn>
                <a:cxn ang="0">
                  <a:pos x="0" y="98"/>
                </a:cxn>
                <a:cxn ang="0">
                  <a:pos x="10" y="148"/>
                </a:cxn>
                <a:cxn ang="0">
                  <a:pos x="18" y="162"/>
                </a:cxn>
                <a:cxn ang="0">
                  <a:pos x="62" y="162"/>
                </a:cxn>
                <a:cxn ang="0">
                  <a:pos x="58" y="159"/>
                </a:cxn>
                <a:cxn ang="0">
                  <a:pos x="40" y="139"/>
                </a:cxn>
                <a:cxn ang="0">
                  <a:pos x="34" y="108"/>
                </a:cxn>
                <a:cxn ang="0">
                  <a:pos x="168" y="108"/>
                </a:cxn>
                <a:cxn ang="0">
                  <a:pos x="165" y="66"/>
                </a:cxn>
                <a:cxn ang="0">
                  <a:pos x="34" y="83"/>
                </a:cxn>
                <a:cxn ang="0">
                  <a:pos x="51" y="42"/>
                </a:cxn>
                <a:cxn ang="0">
                  <a:pos x="86" y="27"/>
                </a:cxn>
                <a:cxn ang="0">
                  <a:pos x="121" y="41"/>
                </a:cxn>
                <a:cxn ang="0">
                  <a:pos x="136" y="83"/>
                </a:cxn>
                <a:cxn ang="0">
                  <a:pos x="34" y="83"/>
                </a:cxn>
              </a:cxnLst>
              <a:rect l="0" t="0" r="r" b="b"/>
              <a:pathLst>
                <a:path w="168" h="162">
                  <a:moveTo>
                    <a:pt x="116" y="158"/>
                  </a:moveTo>
                  <a:cubicBezTo>
                    <a:pt x="114" y="160"/>
                    <a:pt x="112" y="161"/>
                    <a:pt x="110" y="162"/>
                  </a:cubicBezTo>
                  <a:cubicBezTo>
                    <a:pt x="152" y="162"/>
                    <a:pt x="152" y="162"/>
                    <a:pt x="152" y="162"/>
                  </a:cubicBezTo>
                  <a:cubicBezTo>
                    <a:pt x="152" y="161"/>
                    <a:pt x="153" y="161"/>
                    <a:pt x="153" y="161"/>
                  </a:cubicBezTo>
                  <a:cubicBezTo>
                    <a:pt x="158" y="153"/>
                    <a:pt x="162" y="143"/>
                    <a:pt x="165" y="130"/>
                  </a:cubicBezTo>
                  <a:cubicBezTo>
                    <a:pt x="135" y="130"/>
                    <a:pt x="135" y="130"/>
                    <a:pt x="135" y="130"/>
                  </a:cubicBezTo>
                  <a:cubicBezTo>
                    <a:pt x="130" y="143"/>
                    <a:pt x="123" y="153"/>
                    <a:pt x="116" y="158"/>
                  </a:cubicBezTo>
                  <a:close/>
                  <a:moveTo>
                    <a:pt x="165" y="66"/>
                  </a:moveTo>
                  <a:cubicBezTo>
                    <a:pt x="163" y="52"/>
                    <a:pt x="158" y="41"/>
                    <a:pt x="151" y="31"/>
                  </a:cubicBezTo>
                  <a:cubicBezTo>
                    <a:pt x="144" y="21"/>
                    <a:pt x="135" y="13"/>
                    <a:pt x="123" y="8"/>
                  </a:cubicBezTo>
                  <a:cubicBezTo>
                    <a:pt x="112" y="3"/>
                    <a:pt x="99" y="0"/>
                    <a:pt x="86" y="0"/>
                  </a:cubicBezTo>
                  <a:cubicBezTo>
                    <a:pt x="62" y="0"/>
                    <a:pt x="41" y="9"/>
                    <a:pt x="25" y="26"/>
                  </a:cubicBezTo>
                  <a:cubicBezTo>
                    <a:pt x="8" y="44"/>
                    <a:pt x="0" y="68"/>
                    <a:pt x="0" y="98"/>
                  </a:cubicBezTo>
                  <a:cubicBezTo>
                    <a:pt x="0" y="117"/>
                    <a:pt x="3" y="133"/>
                    <a:pt x="10" y="148"/>
                  </a:cubicBezTo>
                  <a:cubicBezTo>
                    <a:pt x="12" y="153"/>
                    <a:pt x="15" y="157"/>
                    <a:pt x="18" y="162"/>
                  </a:cubicBezTo>
                  <a:cubicBezTo>
                    <a:pt x="62" y="162"/>
                    <a:pt x="62" y="162"/>
                    <a:pt x="62" y="162"/>
                  </a:cubicBezTo>
                  <a:cubicBezTo>
                    <a:pt x="61" y="161"/>
                    <a:pt x="59" y="160"/>
                    <a:pt x="58" y="159"/>
                  </a:cubicBezTo>
                  <a:cubicBezTo>
                    <a:pt x="50" y="155"/>
                    <a:pt x="44" y="148"/>
                    <a:pt x="40" y="139"/>
                  </a:cubicBezTo>
                  <a:cubicBezTo>
                    <a:pt x="36" y="130"/>
                    <a:pt x="34" y="120"/>
                    <a:pt x="34" y="108"/>
                  </a:cubicBezTo>
                  <a:cubicBezTo>
                    <a:pt x="168" y="108"/>
                    <a:pt x="168" y="108"/>
                    <a:pt x="168" y="108"/>
                  </a:cubicBezTo>
                  <a:cubicBezTo>
                    <a:pt x="168" y="88"/>
                    <a:pt x="167" y="74"/>
                    <a:pt x="165" y="66"/>
                  </a:cubicBezTo>
                  <a:close/>
                  <a:moveTo>
                    <a:pt x="34" y="83"/>
                  </a:moveTo>
                  <a:cubicBezTo>
                    <a:pt x="35" y="65"/>
                    <a:pt x="41" y="52"/>
                    <a:pt x="51" y="42"/>
                  </a:cubicBezTo>
                  <a:cubicBezTo>
                    <a:pt x="60" y="32"/>
                    <a:pt x="72" y="27"/>
                    <a:pt x="86" y="27"/>
                  </a:cubicBezTo>
                  <a:cubicBezTo>
                    <a:pt x="101" y="27"/>
                    <a:pt x="112" y="32"/>
                    <a:pt x="121" y="41"/>
                  </a:cubicBezTo>
                  <a:cubicBezTo>
                    <a:pt x="130" y="51"/>
                    <a:pt x="135" y="65"/>
                    <a:pt x="136" y="83"/>
                  </a:cubicBezTo>
                  <a:lnTo>
                    <a:pt x="34" y="83"/>
                  </a:lnTo>
                  <a:close/>
                </a:path>
              </a:pathLst>
            </a:custGeom>
            <a:gradFill rotWithShape="1">
              <a:gsLst>
                <a:gs pos="0">
                  <a:srgbClr val="4788C8">
                    <a:gamma/>
                    <a:shade val="86275"/>
                    <a:invGamma/>
                  </a:srgbClr>
                </a:gs>
                <a:gs pos="100000">
                  <a:srgbClr val="4788C8"/>
                </a:gs>
              </a:gsLst>
              <a:lin ang="5400000" scaled="1"/>
            </a:gradFill>
            <a:ln w="9525" cap="flat" cmpd="sng">
              <a:noFill/>
              <a:prstDash val="solid"/>
              <a:miter lim="800000"/>
              <a:headEnd/>
              <a:tailEnd/>
            </a:ln>
            <a:effectLst/>
          </p:spPr>
          <p:txBody>
            <a:bodyPr anchor="ctr">
              <a:spAutoFit/>
            </a:bodyPr>
            <a:lstStyle/>
            <a:p>
              <a:endParaRPr lang="ko-KR" altLang="en-US" dirty="0">
                <a:latin typeface="Calibri" panose="020F0502020204030204" pitchFamily="34" charset="0"/>
                <a:cs typeface="Calibri" panose="020F0502020204030204" pitchFamily="34" charset="0"/>
              </a:endParaRPr>
            </a:p>
          </p:txBody>
        </p:sp>
        <p:sp>
          <p:nvSpPr>
            <p:cNvPr id="116893" name="Freeform 157"/>
            <p:cNvSpPr>
              <a:spLocks/>
            </p:cNvSpPr>
            <p:nvPr/>
          </p:nvSpPr>
          <p:spPr bwMode="auto">
            <a:xfrm>
              <a:off x="3110" y="3295"/>
              <a:ext cx="352" cy="727"/>
            </a:xfrm>
            <a:custGeom>
              <a:avLst/>
              <a:gdLst/>
              <a:ahLst/>
              <a:cxnLst>
                <a:cxn ang="0">
                  <a:pos x="31" y="162"/>
                </a:cxn>
                <a:cxn ang="0">
                  <a:pos x="31" y="88"/>
                </a:cxn>
                <a:cxn ang="0">
                  <a:pos x="33" y="67"/>
                </a:cxn>
                <a:cxn ang="0">
                  <a:pos x="42" y="47"/>
                </a:cxn>
                <a:cxn ang="0">
                  <a:pos x="58" y="33"/>
                </a:cxn>
                <a:cxn ang="0">
                  <a:pos x="81" y="27"/>
                </a:cxn>
                <a:cxn ang="0">
                  <a:pos x="102" y="33"/>
                </a:cxn>
                <a:cxn ang="0">
                  <a:pos x="115" y="46"/>
                </a:cxn>
                <a:cxn ang="0">
                  <a:pos x="118" y="73"/>
                </a:cxn>
                <a:cxn ang="0">
                  <a:pos x="118" y="162"/>
                </a:cxn>
                <a:cxn ang="0">
                  <a:pos x="149" y="162"/>
                </a:cxn>
                <a:cxn ang="0">
                  <a:pos x="149" y="71"/>
                </a:cxn>
                <a:cxn ang="0">
                  <a:pos x="147" y="41"/>
                </a:cxn>
                <a:cxn ang="0">
                  <a:pos x="138" y="22"/>
                </a:cxn>
                <a:cxn ang="0">
                  <a:pos x="119" y="6"/>
                </a:cxn>
                <a:cxn ang="0">
                  <a:pos x="89" y="0"/>
                </a:cxn>
                <a:cxn ang="0">
                  <a:pos x="63" y="4"/>
                </a:cxn>
                <a:cxn ang="0">
                  <a:pos x="42" y="17"/>
                </a:cxn>
                <a:cxn ang="0">
                  <a:pos x="29" y="31"/>
                </a:cxn>
                <a:cxn ang="0">
                  <a:pos x="29" y="6"/>
                </a:cxn>
                <a:cxn ang="0">
                  <a:pos x="0" y="6"/>
                </a:cxn>
                <a:cxn ang="0">
                  <a:pos x="0" y="162"/>
                </a:cxn>
                <a:cxn ang="0">
                  <a:pos x="31" y="162"/>
                </a:cxn>
              </a:cxnLst>
              <a:rect l="0" t="0" r="r" b="b"/>
              <a:pathLst>
                <a:path w="149" h="162">
                  <a:moveTo>
                    <a:pt x="31" y="162"/>
                  </a:moveTo>
                  <a:cubicBezTo>
                    <a:pt x="31" y="88"/>
                    <a:pt x="31" y="88"/>
                    <a:pt x="31" y="88"/>
                  </a:cubicBezTo>
                  <a:cubicBezTo>
                    <a:pt x="31" y="79"/>
                    <a:pt x="32" y="72"/>
                    <a:pt x="33" y="67"/>
                  </a:cubicBezTo>
                  <a:cubicBezTo>
                    <a:pt x="35" y="60"/>
                    <a:pt x="38" y="53"/>
                    <a:pt x="42" y="47"/>
                  </a:cubicBezTo>
                  <a:cubicBezTo>
                    <a:pt x="46" y="41"/>
                    <a:pt x="51" y="36"/>
                    <a:pt x="58" y="33"/>
                  </a:cubicBezTo>
                  <a:cubicBezTo>
                    <a:pt x="65" y="29"/>
                    <a:pt x="73" y="27"/>
                    <a:pt x="81" y="27"/>
                  </a:cubicBezTo>
                  <a:cubicBezTo>
                    <a:pt x="90" y="27"/>
                    <a:pt x="96" y="29"/>
                    <a:pt x="102" y="33"/>
                  </a:cubicBezTo>
                  <a:cubicBezTo>
                    <a:pt x="108" y="36"/>
                    <a:pt x="112" y="41"/>
                    <a:pt x="115" y="46"/>
                  </a:cubicBezTo>
                  <a:cubicBezTo>
                    <a:pt x="117" y="52"/>
                    <a:pt x="118" y="61"/>
                    <a:pt x="118" y="73"/>
                  </a:cubicBezTo>
                  <a:cubicBezTo>
                    <a:pt x="118" y="162"/>
                    <a:pt x="118" y="162"/>
                    <a:pt x="118" y="162"/>
                  </a:cubicBezTo>
                  <a:cubicBezTo>
                    <a:pt x="149" y="162"/>
                    <a:pt x="149" y="162"/>
                    <a:pt x="149" y="162"/>
                  </a:cubicBezTo>
                  <a:cubicBezTo>
                    <a:pt x="149" y="71"/>
                    <a:pt x="149" y="71"/>
                    <a:pt x="149" y="71"/>
                  </a:cubicBezTo>
                  <a:cubicBezTo>
                    <a:pt x="149" y="58"/>
                    <a:pt x="148" y="48"/>
                    <a:pt x="147" y="41"/>
                  </a:cubicBezTo>
                  <a:cubicBezTo>
                    <a:pt x="145" y="34"/>
                    <a:pt x="142" y="28"/>
                    <a:pt x="138" y="22"/>
                  </a:cubicBezTo>
                  <a:cubicBezTo>
                    <a:pt x="134" y="16"/>
                    <a:pt x="127" y="11"/>
                    <a:pt x="119" y="6"/>
                  </a:cubicBezTo>
                  <a:cubicBezTo>
                    <a:pt x="111" y="2"/>
                    <a:pt x="101" y="0"/>
                    <a:pt x="89" y="0"/>
                  </a:cubicBezTo>
                  <a:cubicBezTo>
                    <a:pt x="80" y="0"/>
                    <a:pt x="71" y="1"/>
                    <a:pt x="63" y="4"/>
                  </a:cubicBezTo>
                  <a:cubicBezTo>
                    <a:pt x="55" y="7"/>
                    <a:pt x="48" y="12"/>
                    <a:pt x="42" y="17"/>
                  </a:cubicBezTo>
                  <a:cubicBezTo>
                    <a:pt x="38" y="20"/>
                    <a:pt x="34" y="25"/>
                    <a:pt x="29" y="31"/>
                  </a:cubicBezTo>
                  <a:cubicBezTo>
                    <a:pt x="29" y="6"/>
                    <a:pt x="29" y="6"/>
                    <a:pt x="29" y="6"/>
                  </a:cubicBezTo>
                  <a:cubicBezTo>
                    <a:pt x="0" y="6"/>
                    <a:pt x="0" y="6"/>
                    <a:pt x="0" y="6"/>
                  </a:cubicBezTo>
                  <a:cubicBezTo>
                    <a:pt x="0" y="162"/>
                    <a:pt x="0" y="162"/>
                    <a:pt x="0" y="162"/>
                  </a:cubicBezTo>
                  <a:lnTo>
                    <a:pt x="31" y="162"/>
                  </a:lnTo>
                  <a:close/>
                </a:path>
              </a:pathLst>
            </a:custGeom>
            <a:gradFill rotWithShape="1">
              <a:gsLst>
                <a:gs pos="0">
                  <a:srgbClr val="4788C8">
                    <a:gamma/>
                    <a:shade val="86275"/>
                    <a:invGamma/>
                  </a:srgbClr>
                </a:gs>
                <a:gs pos="100000">
                  <a:srgbClr val="4788C8"/>
                </a:gs>
              </a:gsLst>
              <a:lin ang="5400000" scaled="1"/>
            </a:gradFill>
            <a:ln w="9525" cap="flat" cmpd="sng">
              <a:noFill/>
              <a:prstDash val="solid"/>
              <a:miter lim="800000"/>
              <a:headEnd/>
              <a:tailEnd/>
            </a:ln>
            <a:effectLst/>
          </p:spPr>
          <p:txBody>
            <a:bodyPr anchor="ctr">
              <a:spAutoFit/>
            </a:bodyPr>
            <a:lstStyle/>
            <a:p>
              <a:endParaRPr lang="ko-KR" altLang="en-US" dirty="0">
                <a:latin typeface="Calibri" panose="020F0502020204030204" pitchFamily="34" charset="0"/>
                <a:cs typeface="Calibri" panose="020F0502020204030204" pitchFamily="34" charset="0"/>
              </a:endParaRPr>
            </a:p>
          </p:txBody>
        </p:sp>
        <p:sp>
          <p:nvSpPr>
            <p:cNvPr id="116894" name="Freeform 158"/>
            <p:cNvSpPr>
              <a:spLocks/>
            </p:cNvSpPr>
            <p:nvPr/>
          </p:nvSpPr>
          <p:spPr bwMode="auto">
            <a:xfrm>
              <a:off x="3526" y="3240"/>
              <a:ext cx="200" cy="727"/>
            </a:xfrm>
            <a:custGeom>
              <a:avLst/>
              <a:gdLst/>
              <a:ahLst/>
              <a:cxnLst>
                <a:cxn ang="0">
                  <a:pos x="25" y="198"/>
                </a:cxn>
                <a:cxn ang="0">
                  <a:pos x="25" y="208"/>
                </a:cxn>
                <a:cxn ang="0">
                  <a:pos x="60" y="208"/>
                </a:cxn>
                <a:cxn ang="0">
                  <a:pos x="60" y="207"/>
                </a:cxn>
                <a:cxn ang="0">
                  <a:pos x="56" y="196"/>
                </a:cxn>
                <a:cxn ang="0">
                  <a:pos x="56" y="77"/>
                </a:cxn>
                <a:cxn ang="0">
                  <a:pos x="85" y="77"/>
                </a:cxn>
                <a:cxn ang="0">
                  <a:pos x="85" y="52"/>
                </a:cxn>
                <a:cxn ang="0">
                  <a:pos x="56" y="52"/>
                </a:cxn>
                <a:cxn ang="0">
                  <a:pos x="56" y="0"/>
                </a:cxn>
                <a:cxn ang="0">
                  <a:pos x="25" y="0"/>
                </a:cxn>
                <a:cxn ang="0">
                  <a:pos x="25" y="52"/>
                </a:cxn>
                <a:cxn ang="0">
                  <a:pos x="0" y="52"/>
                </a:cxn>
                <a:cxn ang="0">
                  <a:pos x="0" y="77"/>
                </a:cxn>
                <a:cxn ang="0">
                  <a:pos x="25" y="77"/>
                </a:cxn>
                <a:cxn ang="0">
                  <a:pos x="25" y="198"/>
                </a:cxn>
              </a:cxnLst>
              <a:rect l="0" t="0" r="r" b="b"/>
              <a:pathLst>
                <a:path w="85" h="208">
                  <a:moveTo>
                    <a:pt x="25" y="198"/>
                  </a:moveTo>
                  <a:cubicBezTo>
                    <a:pt x="25" y="201"/>
                    <a:pt x="25" y="205"/>
                    <a:pt x="25" y="208"/>
                  </a:cubicBezTo>
                  <a:cubicBezTo>
                    <a:pt x="60" y="208"/>
                    <a:pt x="60" y="208"/>
                    <a:pt x="60" y="208"/>
                  </a:cubicBezTo>
                  <a:cubicBezTo>
                    <a:pt x="60" y="208"/>
                    <a:pt x="60" y="207"/>
                    <a:pt x="60" y="207"/>
                  </a:cubicBezTo>
                  <a:cubicBezTo>
                    <a:pt x="57" y="205"/>
                    <a:pt x="56" y="201"/>
                    <a:pt x="56" y="196"/>
                  </a:cubicBezTo>
                  <a:cubicBezTo>
                    <a:pt x="56" y="77"/>
                    <a:pt x="56" y="77"/>
                    <a:pt x="56" y="77"/>
                  </a:cubicBezTo>
                  <a:cubicBezTo>
                    <a:pt x="85" y="77"/>
                    <a:pt x="85" y="77"/>
                    <a:pt x="85" y="77"/>
                  </a:cubicBezTo>
                  <a:cubicBezTo>
                    <a:pt x="85" y="52"/>
                    <a:pt x="85" y="52"/>
                    <a:pt x="85" y="52"/>
                  </a:cubicBezTo>
                  <a:cubicBezTo>
                    <a:pt x="56" y="52"/>
                    <a:pt x="56" y="52"/>
                    <a:pt x="56" y="52"/>
                  </a:cubicBezTo>
                  <a:cubicBezTo>
                    <a:pt x="56" y="0"/>
                    <a:pt x="56" y="0"/>
                    <a:pt x="56" y="0"/>
                  </a:cubicBezTo>
                  <a:cubicBezTo>
                    <a:pt x="25" y="0"/>
                    <a:pt x="25" y="0"/>
                    <a:pt x="25" y="0"/>
                  </a:cubicBezTo>
                  <a:cubicBezTo>
                    <a:pt x="25" y="52"/>
                    <a:pt x="25" y="52"/>
                    <a:pt x="25" y="52"/>
                  </a:cubicBezTo>
                  <a:cubicBezTo>
                    <a:pt x="0" y="52"/>
                    <a:pt x="0" y="52"/>
                    <a:pt x="0" y="52"/>
                  </a:cubicBezTo>
                  <a:cubicBezTo>
                    <a:pt x="0" y="77"/>
                    <a:pt x="0" y="77"/>
                    <a:pt x="0" y="77"/>
                  </a:cubicBezTo>
                  <a:cubicBezTo>
                    <a:pt x="25" y="77"/>
                    <a:pt x="25" y="77"/>
                    <a:pt x="25" y="77"/>
                  </a:cubicBezTo>
                  <a:lnTo>
                    <a:pt x="25" y="198"/>
                  </a:lnTo>
                  <a:close/>
                </a:path>
              </a:pathLst>
            </a:custGeom>
            <a:gradFill rotWithShape="1">
              <a:gsLst>
                <a:gs pos="0">
                  <a:srgbClr val="4788C8">
                    <a:gamma/>
                    <a:shade val="86275"/>
                    <a:invGamma/>
                  </a:srgbClr>
                </a:gs>
                <a:gs pos="100000">
                  <a:srgbClr val="4788C8"/>
                </a:gs>
              </a:gsLst>
              <a:lin ang="5400000" scaled="1"/>
            </a:gradFill>
            <a:ln w="9525" cap="flat" cmpd="sng">
              <a:noFill/>
              <a:prstDash val="solid"/>
              <a:miter lim="800000"/>
              <a:headEnd/>
              <a:tailEnd/>
            </a:ln>
            <a:effectLst/>
          </p:spPr>
          <p:txBody>
            <a:bodyPr anchor="ctr">
              <a:spAutoFit/>
            </a:bodyPr>
            <a:lstStyle/>
            <a:p>
              <a:endParaRPr lang="ko-KR" altLang="en-US" dirty="0">
                <a:latin typeface="Calibri" panose="020F0502020204030204" pitchFamily="34" charset="0"/>
                <a:cs typeface="Calibri" panose="020F0502020204030204" pitchFamily="34" charset="0"/>
              </a:endParaRPr>
            </a:p>
          </p:txBody>
        </p:sp>
        <p:sp>
          <p:nvSpPr>
            <p:cNvPr id="116895" name="Freeform 159"/>
            <p:cNvSpPr>
              <a:spLocks/>
            </p:cNvSpPr>
            <p:nvPr/>
          </p:nvSpPr>
          <p:spPr bwMode="auto">
            <a:xfrm>
              <a:off x="2387" y="3240"/>
              <a:ext cx="201" cy="727"/>
            </a:xfrm>
            <a:custGeom>
              <a:avLst/>
              <a:gdLst/>
              <a:ahLst/>
              <a:cxnLst>
                <a:cxn ang="0">
                  <a:pos x="25" y="198"/>
                </a:cxn>
                <a:cxn ang="0">
                  <a:pos x="26" y="208"/>
                </a:cxn>
                <a:cxn ang="0">
                  <a:pos x="60" y="208"/>
                </a:cxn>
                <a:cxn ang="0">
                  <a:pos x="60" y="207"/>
                </a:cxn>
                <a:cxn ang="0">
                  <a:pos x="56" y="196"/>
                </a:cxn>
                <a:cxn ang="0">
                  <a:pos x="56" y="77"/>
                </a:cxn>
                <a:cxn ang="0">
                  <a:pos x="85" y="77"/>
                </a:cxn>
                <a:cxn ang="0">
                  <a:pos x="85" y="52"/>
                </a:cxn>
                <a:cxn ang="0">
                  <a:pos x="56" y="52"/>
                </a:cxn>
                <a:cxn ang="0">
                  <a:pos x="56" y="0"/>
                </a:cxn>
                <a:cxn ang="0">
                  <a:pos x="25" y="0"/>
                </a:cxn>
                <a:cxn ang="0">
                  <a:pos x="25" y="52"/>
                </a:cxn>
                <a:cxn ang="0">
                  <a:pos x="0" y="52"/>
                </a:cxn>
                <a:cxn ang="0">
                  <a:pos x="0" y="77"/>
                </a:cxn>
                <a:cxn ang="0">
                  <a:pos x="25" y="77"/>
                </a:cxn>
                <a:cxn ang="0">
                  <a:pos x="25" y="198"/>
                </a:cxn>
              </a:cxnLst>
              <a:rect l="0" t="0" r="r" b="b"/>
              <a:pathLst>
                <a:path w="85" h="208">
                  <a:moveTo>
                    <a:pt x="25" y="198"/>
                  </a:moveTo>
                  <a:cubicBezTo>
                    <a:pt x="25" y="201"/>
                    <a:pt x="25" y="205"/>
                    <a:pt x="26" y="208"/>
                  </a:cubicBezTo>
                  <a:cubicBezTo>
                    <a:pt x="60" y="208"/>
                    <a:pt x="60" y="208"/>
                    <a:pt x="60" y="208"/>
                  </a:cubicBezTo>
                  <a:cubicBezTo>
                    <a:pt x="60" y="208"/>
                    <a:pt x="60" y="207"/>
                    <a:pt x="60" y="207"/>
                  </a:cubicBezTo>
                  <a:cubicBezTo>
                    <a:pt x="57" y="205"/>
                    <a:pt x="56" y="201"/>
                    <a:pt x="56" y="196"/>
                  </a:cubicBezTo>
                  <a:cubicBezTo>
                    <a:pt x="56" y="77"/>
                    <a:pt x="56" y="77"/>
                    <a:pt x="56" y="77"/>
                  </a:cubicBezTo>
                  <a:cubicBezTo>
                    <a:pt x="85" y="77"/>
                    <a:pt x="85" y="77"/>
                    <a:pt x="85" y="77"/>
                  </a:cubicBezTo>
                  <a:cubicBezTo>
                    <a:pt x="85" y="52"/>
                    <a:pt x="85" y="52"/>
                    <a:pt x="85" y="52"/>
                  </a:cubicBezTo>
                  <a:cubicBezTo>
                    <a:pt x="56" y="52"/>
                    <a:pt x="56" y="52"/>
                    <a:pt x="56" y="52"/>
                  </a:cubicBezTo>
                  <a:cubicBezTo>
                    <a:pt x="56" y="0"/>
                    <a:pt x="56" y="0"/>
                    <a:pt x="56" y="0"/>
                  </a:cubicBezTo>
                  <a:cubicBezTo>
                    <a:pt x="25" y="0"/>
                    <a:pt x="25" y="0"/>
                    <a:pt x="25" y="0"/>
                  </a:cubicBezTo>
                  <a:cubicBezTo>
                    <a:pt x="25" y="52"/>
                    <a:pt x="25" y="52"/>
                    <a:pt x="25" y="52"/>
                  </a:cubicBezTo>
                  <a:cubicBezTo>
                    <a:pt x="0" y="52"/>
                    <a:pt x="0" y="52"/>
                    <a:pt x="0" y="52"/>
                  </a:cubicBezTo>
                  <a:cubicBezTo>
                    <a:pt x="0" y="77"/>
                    <a:pt x="0" y="77"/>
                    <a:pt x="0" y="77"/>
                  </a:cubicBezTo>
                  <a:cubicBezTo>
                    <a:pt x="25" y="77"/>
                    <a:pt x="25" y="77"/>
                    <a:pt x="25" y="77"/>
                  </a:cubicBezTo>
                  <a:lnTo>
                    <a:pt x="25" y="198"/>
                  </a:lnTo>
                  <a:close/>
                </a:path>
              </a:pathLst>
            </a:custGeom>
            <a:gradFill rotWithShape="1">
              <a:gsLst>
                <a:gs pos="0">
                  <a:srgbClr val="4788C8">
                    <a:gamma/>
                    <a:shade val="86275"/>
                    <a:invGamma/>
                  </a:srgbClr>
                </a:gs>
                <a:gs pos="100000">
                  <a:srgbClr val="4788C8"/>
                </a:gs>
              </a:gsLst>
              <a:lin ang="5400000" scaled="1"/>
            </a:gradFill>
            <a:ln w="9525" cap="flat" cmpd="sng">
              <a:noFill/>
              <a:prstDash val="solid"/>
              <a:miter lim="800000"/>
              <a:headEnd/>
              <a:tailEnd/>
            </a:ln>
            <a:effectLst/>
          </p:spPr>
          <p:txBody>
            <a:bodyPr anchor="ctr">
              <a:spAutoFit/>
            </a:bodyPr>
            <a:lstStyle/>
            <a:p>
              <a:endParaRPr lang="ko-KR" altLang="en-US" dirty="0">
                <a:latin typeface="Calibri" panose="020F0502020204030204" pitchFamily="34" charset="0"/>
                <a:cs typeface="Calibri" panose="020F0502020204030204" pitchFamily="34" charset="0"/>
              </a:endParaRPr>
            </a:p>
          </p:txBody>
        </p:sp>
      </p:grpSp>
      <p:sp>
        <p:nvSpPr>
          <p:cNvPr id="116896" name="Freeform 160"/>
          <p:cNvSpPr>
            <a:spLocks noEditPoints="1"/>
          </p:cNvSpPr>
          <p:nvPr/>
        </p:nvSpPr>
        <p:spPr bwMode="auto">
          <a:xfrm>
            <a:off x="871538" y="1776512"/>
            <a:ext cx="434975" cy="307777"/>
          </a:xfrm>
          <a:custGeom>
            <a:avLst/>
            <a:gdLst/>
            <a:ahLst/>
            <a:cxnLst>
              <a:cxn ang="0">
                <a:pos x="287" y="255"/>
              </a:cxn>
              <a:cxn ang="0">
                <a:pos x="262" y="315"/>
              </a:cxn>
              <a:cxn ang="0">
                <a:pos x="319" y="315"/>
              </a:cxn>
              <a:cxn ang="0">
                <a:pos x="337" y="255"/>
              </a:cxn>
              <a:cxn ang="0">
                <a:pos x="287" y="255"/>
              </a:cxn>
              <a:cxn ang="0">
                <a:pos x="284" y="123"/>
              </a:cxn>
              <a:cxn ang="0">
                <a:pos x="334" y="123"/>
              </a:cxn>
              <a:cxn ang="0">
                <a:pos x="314" y="65"/>
              </a:cxn>
              <a:cxn ang="0">
                <a:pos x="257" y="17"/>
              </a:cxn>
              <a:cxn ang="0">
                <a:pos x="179" y="0"/>
              </a:cxn>
              <a:cxn ang="0">
                <a:pos x="85" y="24"/>
              </a:cxn>
              <a:cxn ang="0">
                <a:pos x="22" y="96"/>
              </a:cxn>
              <a:cxn ang="0">
                <a:pos x="0" y="204"/>
              </a:cxn>
              <a:cxn ang="0">
                <a:pos x="14" y="291"/>
              </a:cxn>
              <a:cxn ang="0">
                <a:pos x="25" y="315"/>
              </a:cxn>
              <a:cxn ang="0">
                <a:pos x="87" y="315"/>
              </a:cxn>
              <a:cxn ang="0">
                <a:pos x="52" y="201"/>
              </a:cxn>
              <a:cxn ang="0">
                <a:pos x="68" y="117"/>
              </a:cxn>
              <a:cxn ang="0">
                <a:pos x="114" y="63"/>
              </a:cxn>
              <a:cxn ang="0">
                <a:pos x="180" y="45"/>
              </a:cxn>
              <a:cxn ang="0">
                <a:pos x="231" y="56"/>
              </a:cxn>
              <a:cxn ang="0">
                <a:pos x="267" y="86"/>
              </a:cxn>
              <a:cxn ang="0">
                <a:pos x="284" y="123"/>
              </a:cxn>
            </a:cxnLst>
            <a:rect l="0" t="0" r="r" b="b"/>
            <a:pathLst>
              <a:path w="337" h="315">
                <a:moveTo>
                  <a:pt x="287" y="255"/>
                </a:moveTo>
                <a:cubicBezTo>
                  <a:pt x="283" y="279"/>
                  <a:pt x="275" y="299"/>
                  <a:pt x="262" y="315"/>
                </a:cubicBezTo>
                <a:cubicBezTo>
                  <a:pt x="319" y="315"/>
                  <a:pt x="319" y="315"/>
                  <a:pt x="319" y="315"/>
                </a:cubicBezTo>
                <a:cubicBezTo>
                  <a:pt x="328" y="298"/>
                  <a:pt x="334" y="278"/>
                  <a:pt x="337" y="255"/>
                </a:cubicBezTo>
                <a:lnTo>
                  <a:pt x="287" y="255"/>
                </a:lnTo>
                <a:close/>
                <a:moveTo>
                  <a:pt x="284" y="123"/>
                </a:moveTo>
                <a:cubicBezTo>
                  <a:pt x="334" y="123"/>
                  <a:pt x="334" y="123"/>
                  <a:pt x="334" y="123"/>
                </a:cubicBezTo>
                <a:cubicBezTo>
                  <a:pt x="331" y="100"/>
                  <a:pt x="324" y="81"/>
                  <a:pt x="314" y="65"/>
                </a:cubicBezTo>
                <a:cubicBezTo>
                  <a:pt x="300" y="44"/>
                  <a:pt x="280" y="27"/>
                  <a:pt x="257" y="17"/>
                </a:cubicBezTo>
                <a:cubicBezTo>
                  <a:pt x="233" y="6"/>
                  <a:pt x="207" y="0"/>
                  <a:pt x="179" y="0"/>
                </a:cubicBezTo>
                <a:cubicBezTo>
                  <a:pt x="143" y="0"/>
                  <a:pt x="112" y="8"/>
                  <a:pt x="85" y="24"/>
                </a:cubicBezTo>
                <a:cubicBezTo>
                  <a:pt x="57" y="40"/>
                  <a:pt x="36" y="64"/>
                  <a:pt x="22" y="96"/>
                </a:cubicBezTo>
                <a:cubicBezTo>
                  <a:pt x="7" y="127"/>
                  <a:pt x="0" y="163"/>
                  <a:pt x="0" y="204"/>
                </a:cubicBezTo>
                <a:cubicBezTo>
                  <a:pt x="0" y="235"/>
                  <a:pt x="5" y="264"/>
                  <a:pt x="14" y="291"/>
                </a:cubicBezTo>
                <a:cubicBezTo>
                  <a:pt x="17" y="299"/>
                  <a:pt x="21" y="307"/>
                  <a:pt x="25" y="315"/>
                </a:cubicBezTo>
                <a:cubicBezTo>
                  <a:pt x="87" y="315"/>
                  <a:pt x="87" y="315"/>
                  <a:pt x="87" y="315"/>
                </a:cubicBezTo>
                <a:cubicBezTo>
                  <a:pt x="64" y="288"/>
                  <a:pt x="52" y="250"/>
                  <a:pt x="52" y="201"/>
                </a:cubicBezTo>
                <a:cubicBezTo>
                  <a:pt x="52" y="168"/>
                  <a:pt x="57" y="140"/>
                  <a:pt x="68" y="117"/>
                </a:cubicBezTo>
                <a:cubicBezTo>
                  <a:pt x="80" y="93"/>
                  <a:pt x="95" y="75"/>
                  <a:pt x="114" y="63"/>
                </a:cubicBezTo>
                <a:cubicBezTo>
                  <a:pt x="133" y="51"/>
                  <a:pt x="155" y="45"/>
                  <a:pt x="180" y="45"/>
                </a:cubicBezTo>
                <a:cubicBezTo>
                  <a:pt x="199" y="45"/>
                  <a:pt x="216" y="49"/>
                  <a:pt x="231" y="56"/>
                </a:cubicBezTo>
                <a:cubicBezTo>
                  <a:pt x="246" y="64"/>
                  <a:pt x="258" y="74"/>
                  <a:pt x="267" y="86"/>
                </a:cubicBezTo>
                <a:cubicBezTo>
                  <a:pt x="274" y="95"/>
                  <a:pt x="280" y="108"/>
                  <a:pt x="284" y="123"/>
                </a:cubicBezTo>
                <a:close/>
              </a:path>
            </a:pathLst>
          </a:custGeom>
          <a:solidFill>
            <a:schemeClr val="bg1"/>
          </a:solidFill>
          <a:ln w="9525" cap="flat" cmpd="sng">
            <a:noFill/>
            <a:prstDash val="solid"/>
            <a:miter lim="800000"/>
            <a:headEnd/>
            <a:tailEnd/>
          </a:ln>
          <a:effectLst/>
        </p:spPr>
        <p:txBody>
          <a:bodyPr anchor="ctr">
            <a:spAutoFit/>
          </a:bodyPr>
          <a:lstStyle/>
          <a:p>
            <a:endParaRPr lang="ko-KR" altLang="en-US" dirty="0">
              <a:latin typeface="Calibri" panose="020F0502020204030204" pitchFamily="34" charset="0"/>
              <a:cs typeface="Calibri" panose="020F0502020204030204" pitchFamily="34" charset="0"/>
            </a:endParaRPr>
          </a:p>
        </p:txBody>
      </p:sp>
      <p:sp>
        <p:nvSpPr>
          <p:cNvPr id="116875" name="Line 139"/>
          <p:cNvSpPr>
            <a:spLocks noChangeShapeType="1"/>
          </p:cNvSpPr>
          <p:nvPr/>
        </p:nvSpPr>
        <p:spPr bwMode="auto">
          <a:xfrm flipH="1">
            <a:off x="338138" y="2120900"/>
            <a:ext cx="8693150" cy="0"/>
          </a:xfrm>
          <a:prstGeom prst="line">
            <a:avLst/>
          </a:prstGeom>
          <a:noFill/>
          <a:ln w="28575">
            <a:solidFill>
              <a:srgbClr val="4788C8"/>
            </a:solidFill>
            <a:round/>
            <a:headEnd/>
            <a:tailEnd/>
          </a:ln>
          <a:effectLst/>
        </p:spPr>
        <p:txBody>
          <a:bodyPr rIns="36000">
            <a:spAutoFit/>
          </a:bodyPr>
          <a:lstStyle/>
          <a:p>
            <a:endParaRPr lang="ko-KR" alt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58" name="Rectangle 62"/>
          <p:cNvSpPr>
            <a:spLocks noGrp="1" noChangeArrowheads="1"/>
          </p:cNvSpPr>
          <p:nvPr>
            <p:ph type="title"/>
          </p:nvPr>
        </p:nvSpPr>
        <p:spPr/>
        <p:txBody>
          <a:bodyPr/>
          <a:lstStyle/>
          <a:p>
            <a:r>
              <a:rPr lang="en-US" altLang="ko-KR" dirty="0" smtClean="0">
                <a:latin typeface="Calibri" panose="020F0502020204030204" pitchFamily="34" charset="0"/>
                <a:cs typeface="Calibri" panose="020F0502020204030204" pitchFamily="34" charset="0"/>
              </a:rPr>
              <a:t>JEUS Internet Banking System References</a:t>
            </a:r>
            <a:endParaRPr lang="en-US" altLang="ko-KR" dirty="0">
              <a:latin typeface="Calibri" panose="020F0502020204030204" pitchFamily="34" charset="0"/>
              <a:cs typeface="Calibri" panose="020F0502020204030204" pitchFamily="34" charset="0"/>
            </a:endParaRPr>
          </a:p>
        </p:txBody>
      </p:sp>
      <p:graphicFrame>
        <p:nvGraphicFramePr>
          <p:cNvPr id="6" name="Group 3"/>
          <p:cNvGraphicFramePr>
            <a:graphicFrameLocks noGrp="1"/>
          </p:cNvGraphicFramePr>
          <p:nvPr>
            <p:extLst>
              <p:ext uri="{D42A27DB-BD31-4B8C-83A1-F6EECF244321}">
                <p14:modId xmlns:p14="http://schemas.microsoft.com/office/powerpoint/2010/main" val="4091743407"/>
              </p:ext>
            </p:extLst>
          </p:nvPr>
        </p:nvGraphicFramePr>
        <p:xfrm>
          <a:off x="187325" y="782685"/>
          <a:ext cx="8769997" cy="4987200"/>
        </p:xfrm>
        <a:graphic>
          <a:graphicData uri="http://schemas.openxmlformats.org/drawingml/2006/table">
            <a:tbl>
              <a:tblPr/>
              <a:tblGrid>
                <a:gridCol w="1209097"/>
                <a:gridCol w="1285353"/>
                <a:gridCol w="831699"/>
                <a:gridCol w="756090"/>
                <a:gridCol w="1285353"/>
                <a:gridCol w="831699"/>
                <a:gridCol w="2570706"/>
              </a:tblGrid>
              <a:tr h="108988">
                <a:tc rowSpan="2">
                  <a:txBody>
                    <a:bodyPr/>
                    <a:lstStyle/>
                    <a:p>
                      <a:pPr marL="0" marR="0" lvl="0" indent="0" algn="ctr"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Customer</a:t>
                      </a:r>
                    </a:p>
                  </a:txBody>
                  <a:tcPr marL="72000" marR="72000" marT="36000" marB="36000" anchor="ctr"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rowSpan="2">
                  <a:txBody>
                    <a:bodyPr/>
                    <a:lstStyle/>
                    <a:p>
                      <a:pPr marL="0" marR="0" lvl="0" indent="0" algn="ctr"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Service</a:t>
                      </a: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rowSpan="2">
                  <a:txBody>
                    <a:bodyPr/>
                    <a:lstStyle/>
                    <a:p>
                      <a:pPr marL="0" marR="0" lvl="0" indent="0" algn="ctr"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TPS</a:t>
                      </a:r>
                    </a:p>
                    <a:p>
                      <a:pPr marL="0" marR="0" lvl="0" indent="0" algn="ctr"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(Target Value)</a:t>
                      </a: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rowSpan="2">
                  <a:txBody>
                    <a:bodyPr/>
                    <a:lstStyle/>
                    <a:p>
                      <a:pPr marL="0" marR="0" lvl="0" indent="0" algn="ctr"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JEUS Version</a:t>
                      </a: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gridSpan="2">
                  <a:txBody>
                    <a:bodyPr/>
                    <a:lstStyle/>
                    <a:p>
                      <a:pPr marL="0" marR="0" lvl="0" indent="0" algn="ctr"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Component</a:t>
                      </a: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hMerge="1">
                  <a:txBody>
                    <a:bodyPr/>
                    <a:lstStyle/>
                    <a:p>
                      <a:pPr marL="0" marR="0" lvl="0" indent="0" algn="ctr" defTabSz="914400" rtl="0" eaLnBrk="1" fontAlgn="base" latinLnBrk="0" hangingPunct="1">
                        <a:lnSpc>
                          <a:spcPct val="115000"/>
                        </a:lnSpc>
                        <a:spcBef>
                          <a:spcPct val="10000"/>
                        </a:spcBef>
                        <a:spcAft>
                          <a:spcPct val="10000"/>
                        </a:spcAft>
                        <a:buClr>
                          <a:srgbClr val="336699"/>
                        </a:buClr>
                        <a:buSzTx/>
                        <a:buFont typeface="Wingdings" pitchFamily="2" charset="2"/>
                        <a:buNone/>
                        <a:tabLst/>
                      </a:pPr>
                      <a:endParaRPr kumimoji="1" lang="en-US" altLang="ko-KR" sz="1400" b="1" i="0" u="none" strike="noStrike" cap="none" normalizeH="0" baseline="0" dirty="0" smtClean="0">
                        <a:ln>
                          <a:noFill/>
                        </a:ln>
                        <a:solidFill>
                          <a:schemeClr val="bg1"/>
                        </a:solidFill>
                        <a:effectLst/>
                        <a:latin typeface="맑은 고딕" pitchFamily="50" charset="-127"/>
                        <a:ea typeface="맑은 고딕" pitchFamily="50" charset="-127"/>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rowSpan="2">
                  <a:txBody>
                    <a:bodyPr/>
                    <a:lstStyle/>
                    <a:p>
                      <a:pPr marL="0" marR="0" lvl="0" indent="0" algn="ctr"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Remarks </a:t>
                      </a:r>
                    </a:p>
                  </a:txBody>
                  <a:tcPr marL="72000" marR="72000" marT="36000" marB="36000" anchor="ctr" horzOverflow="overflow">
                    <a:lnL w="6350" cap="flat" cmpd="sng" algn="ctr">
                      <a:solidFill>
                        <a:srgbClr val="B2B2B2"/>
                      </a:solidFill>
                      <a:prstDash val="solid"/>
                      <a:round/>
                      <a:headEnd type="none" w="med" len="med"/>
                      <a:tailEnd type="none" w="med" len="med"/>
                    </a:lnL>
                    <a:lnR w="190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r>
              <a:tr h="176197">
                <a:tc vMerge="1">
                  <a:txBody>
                    <a:bodyPr/>
                    <a:lstStyle/>
                    <a:p>
                      <a:pPr marL="0" marR="0" lvl="0" indent="0" algn="ctr" defTabSz="914400" rtl="0" eaLnBrk="1" fontAlgn="base" latinLnBrk="0" hangingPunct="1">
                        <a:lnSpc>
                          <a:spcPct val="115000"/>
                        </a:lnSpc>
                        <a:spcBef>
                          <a:spcPct val="10000"/>
                        </a:spcBef>
                        <a:spcAft>
                          <a:spcPct val="10000"/>
                        </a:spcAft>
                        <a:buClr>
                          <a:srgbClr val="336699"/>
                        </a:buClr>
                        <a:buSzTx/>
                        <a:buFont typeface="Wingdings" pitchFamily="2" charset="2"/>
                        <a:buNone/>
                        <a:tabLst/>
                      </a:pPr>
                      <a:endParaRPr kumimoji="1" lang="en-US" altLang="ko-KR" sz="1400" b="1" i="0" u="none" strike="noStrike" cap="none" normalizeH="0" baseline="0" dirty="0" smtClean="0">
                        <a:ln>
                          <a:noFill/>
                        </a:ln>
                        <a:solidFill>
                          <a:schemeClr val="bg1"/>
                        </a:solidFill>
                        <a:effectLst/>
                        <a:latin typeface="맑은 고딕" pitchFamily="50" charset="-127"/>
                        <a:ea typeface="맑은 고딕" pitchFamily="50" charset="-127"/>
                      </a:endParaRPr>
                    </a:p>
                  </a:txBody>
                  <a:tcPr marL="72000" marR="72000" marT="36000" marB="36000" anchor="ctr"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vMerge="1">
                  <a:txBody>
                    <a:bodyPr/>
                    <a:lstStyle/>
                    <a:p>
                      <a:pPr marL="0" marR="0" lvl="0" indent="0" algn="ctr" defTabSz="914400" rtl="0" eaLnBrk="1" fontAlgn="base" latinLnBrk="0" hangingPunct="1">
                        <a:lnSpc>
                          <a:spcPct val="115000"/>
                        </a:lnSpc>
                        <a:spcBef>
                          <a:spcPct val="10000"/>
                        </a:spcBef>
                        <a:spcAft>
                          <a:spcPct val="10000"/>
                        </a:spcAft>
                        <a:buClr>
                          <a:srgbClr val="336699"/>
                        </a:buClr>
                        <a:buSzTx/>
                        <a:buFont typeface="Wingdings" pitchFamily="2" charset="2"/>
                        <a:buNone/>
                        <a:tabLst/>
                      </a:pPr>
                      <a:endParaRPr kumimoji="1" lang="en-US" altLang="ko-KR" sz="1400" b="1" i="0" u="none" strike="noStrike" cap="none" normalizeH="0" baseline="0" dirty="0" smtClean="0">
                        <a:ln>
                          <a:noFill/>
                        </a:ln>
                        <a:solidFill>
                          <a:schemeClr val="bg1"/>
                        </a:solidFill>
                        <a:effectLst/>
                        <a:latin typeface="맑은 고딕" pitchFamily="50" charset="-127"/>
                        <a:ea typeface="맑은 고딕" pitchFamily="50" charset="-127"/>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vMerge="1">
                  <a:txBody>
                    <a:bodyPr/>
                    <a:lstStyle/>
                    <a:p>
                      <a:pPr latinLnBrk="1"/>
                      <a:endParaRPr lang="ko-KR" altLang="en-US"/>
                    </a:p>
                  </a:txBody>
                  <a:tcPr/>
                </a:tc>
                <a:tc vMerge="1">
                  <a:txBody>
                    <a:bodyPr/>
                    <a:lstStyle/>
                    <a:p>
                      <a:pPr marL="0" marR="0" lvl="0" indent="0" algn="ctr" defTabSz="914400" rtl="0" eaLnBrk="1" fontAlgn="base" latinLnBrk="0" hangingPunct="1">
                        <a:lnSpc>
                          <a:spcPct val="115000"/>
                        </a:lnSpc>
                        <a:spcBef>
                          <a:spcPct val="10000"/>
                        </a:spcBef>
                        <a:spcAft>
                          <a:spcPct val="10000"/>
                        </a:spcAft>
                        <a:buClr>
                          <a:srgbClr val="336699"/>
                        </a:buClr>
                        <a:buSzTx/>
                        <a:buFont typeface="Wingdings" pitchFamily="2" charset="2"/>
                        <a:buNone/>
                        <a:tabLst/>
                      </a:pPr>
                      <a:endParaRPr kumimoji="1" lang="en-US" altLang="ko-KR" sz="1400" b="1" i="0" u="none" strike="noStrike" cap="none" normalizeH="0" baseline="0" dirty="0" smtClean="0">
                        <a:ln>
                          <a:noFill/>
                        </a:ln>
                        <a:solidFill>
                          <a:schemeClr val="bg1"/>
                        </a:solidFill>
                        <a:effectLst/>
                        <a:latin typeface="맑은 고딕" pitchFamily="50" charset="-127"/>
                        <a:ea typeface="맑은 고딕" pitchFamily="50" charset="-127"/>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a:txBody>
                    <a:bodyPr/>
                    <a:lstStyle/>
                    <a:p>
                      <a:pPr marL="0" marR="0" lvl="0" indent="0" algn="ctr"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Number of Nodes (Web/WAS)</a:t>
                      </a: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a:txBody>
                    <a:bodyPr/>
                    <a:lstStyle/>
                    <a:p>
                      <a:pPr marL="0" marR="0" lvl="0" indent="0" algn="ctr"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Platform</a:t>
                      </a: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vMerge="1">
                  <a:txBody>
                    <a:bodyPr/>
                    <a:lstStyle/>
                    <a:p>
                      <a:pPr marL="0" marR="0" lvl="0" indent="0" algn="ctr" defTabSz="914400" rtl="0" eaLnBrk="1" fontAlgn="base" latinLnBrk="0" hangingPunct="1">
                        <a:lnSpc>
                          <a:spcPct val="115000"/>
                        </a:lnSpc>
                        <a:spcBef>
                          <a:spcPct val="10000"/>
                        </a:spcBef>
                        <a:spcAft>
                          <a:spcPct val="10000"/>
                        </a:spcAft>
                        <a:buClr>
                          <a:srgbClr val="336699"/>
                        </a:buClr>
                        <a:buSzTx/>
                        <a:buFont typeface="Wingdings" pitchFamily="2" charset="2"/>
                        <a:buNone/>
                        <a:tabLst/>
                      </a:pPr>
                      <a:endParaRPr kumimoji="1" lang="en-US" altLang="ko-KR" sz="1100" b="1" i="0" u="none" strike="noStrike" cap="none" normalizeH="0" baseline="0" dirty="0" smtClean="0">
                        <a:ln>
                          <a:noFill/>
                        </a:ln>
                        <a:solidFill>
                          <a:schemeClr val="bg1"/>
                        </a:solidFill>
                        <a:effectLst/>
                        <a:latin typeface="맑은 고딕" pitchFamily="50" charset="-127"/>
                        <a:ea typeface="맑은 고딕" pitchFamily="50" charset="-127"/>
                      </a:endParaRPr>
                    </a:p>
                  </a:txBody>
                  <a:tcPr marL="72000" marR="72000" marT="36000" marB="36000" anchor="ctr" horzOverflow="overflow">
                    <a:lnL w="6350" cap="flat" cmpd="sng" algn="ctr">
                      <a:solidFill>
                        <a:srgbClr val="B2B2B2"/>
                      </a:solidFill>
                      <a:prstDash val="solid"/>
                      <a:round/>
                      <a:headEnd type="none" w="med" len="med"/>
                      <a:tailEnd type="none" w="med" len="med"/>
                    </a:lnL>
                    <a:lnR w="190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r>
              <a:tr h="253961">
                <a:tc>
                  <a:txBody>
                    <a:bodyPr/>
                    <a:lstStyle/>
                    <a:p>
                      <a:pPr marL="0" marR="0" lvl="0" indent="0" algn="l"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NongHyup Bank </a:t>
                      </a:r>
                    </a:p>
                  </a:txBody>
                  <a:tcPr marL="72000" marR="72000" marT="36000" marB="36000"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Personal/Business Internet Banking  </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4,000</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4.X</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38/14</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AIX</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The system was launched in 2002. </a:t>
                      </a:r>
                    </a:p>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Plan to upgrade the system to JEUS 6. (Next generation PJT)</a:t>
                      </a:r>
                    </a:p>
                  </a:txBody>
                  <a:tcPr marL="72000" marR="72000" marT="36000" marB="36000" horzOverflow="overflow">
                    <a:lnL w="6350" cap="flat" cmpd="sng" algn="ctr">
                      <a:solidFill>
                        <a:srgbClr val="B2B2B2"/>
                      </a:solidFill>
                      <a:prstDash val="solid"/>
                      <a:round/>
                      <a:headEnd type="none" w="med" len="med"/>
                      <a:tailEnd type="none" w="med" len="med"/>
                    </a:lnL>
                    <a:lnR w="190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r>
              <a:tr h="0">
                <a:tc>
                  <a:txBody>
                    <a:bodyPr/>
                    <a:lstStyle/>
                    <a:p>
                      <a:pPr marL="0" marR="0" lvl="0" indent="0" algn="l"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Kyongnam Bank  </a:t>
                      </a:r>
                    </a:p>
                  </a:txBody>
                  <a:tcPr marL="72000" marR="72000" marT="36000" marB="36000"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Personal/Business Internet Banking  </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2,000</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4.X</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4/4</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AIX/SUN</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The system was launched in 2010.</a:t>
                      </a:r>
                    </a:p>
                  </a:txBody>
                  <a:tcPr marL="72000" marR="72000" marT="36000" marB="36000" horzOverflow="overflow">
                    <a:lnL w="6350" cap="flat" cmpd="sng" algn="ctr">
                      <a:solidFill>
                        <a:srgbClr val="B2B2B2"/>
                      </a:solidFill>
                      <a:prstDash val="solid"/>
                      <a:round/>
                      <a:headEnd type="none" w="med" len="med"/>
                      <a:tailEnd type="none" w="med" len="med"/>
                    </a:lnL>
                    <a:lnR w="190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r>
              <a:tr h="169176">
                <a:tc>
                  <a:txBody>
                    <a:bodyPr/>
                    <a:lstStyle/>
                    <a:p>
                      <a:pPr marL="0" marR="0" lvl="0" indent="0" algn="l"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Jeon Buk Bank</a:t>
                      </a:r>
                    </a:p>
                  </a:txBody>
                  <a:tcPr marL="72000" marR="72000" marT="36000" marB="36000"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Personal/Business Internet Banking  </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2,000</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6.X</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2/2</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HP-UX</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The system was upgraded in 2013.</a:t>
                      </a:r>
                    </a:p>
                  </a:txBody>
                  <a:tcPr marL="72000" marR="72000" marT="36000" marB="36000" horzOverflow="overflow">
                    <a:lnL w="6350" cap="flat" cmpd="sng" algn="ctr">
                      <a:solidFill>
                        <a:srgbClr val="B2B2B2"/>
                      </a:solidFill>
                      <a:prstDash val="solid"/>
                      <a:round/>
                      <a:headEnd type="none" w="med" len="med"/>
                      <a:tailEnd type="none" w="med" len="med"/>
                    </a:lnL>
                    <a:lnR w="190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r>
              <a:tr h="169176">
                <a:tc>
                  <a:txBody>
                    <a:bodyPr/>
                    <a:lstStyle/>
                    <a:p>
                      <a:pPr marL="0" marR="0" lvl="0" indent="0" algn="l"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Daegu Bank</a:t>
                      </a:r>
                    </a:p>
                  </a:txBody>
                  <a:tcPr marL="72000" marR="72000" marT="36000" marB="36000"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Personal/Business Internet Banking  </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2,000</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6.X</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2/2</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HP-UX/AIX</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The system was upgraded  in 2011.</a:t>
                      </a:r>
                    </a:p>
                  </a:txBody>
                  <a:tcPr marL="72000" marR="72000" marT="36000" marB="36000" horzOverflow="overflow">
                    <a:lnL w="6350" cap="flat" cmpd="sng" algn="ctr">
                      <a:solidFill>
                        <a:srgbClr val="B2B2B2"/>
                      </a:solidFill>
                      <a:prstDash val="solid"/>
                      <a:round/>
                      <a:headEnd type="none" w="med" len="med"/>
                      <a:tailEnd type="none" w="med" len="med"/>
                    </a:lnL>
                    <a:lnR w="190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r>
              <a:tr h="253961">
                <a:tc>
                  <a:txBody>
                    <a:bodyPr/>
                    <a:lstStyle/>
                    <a:p>
                      <a:pPr marL="0" marR="0" lvl="0" indent="0" algn="l"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Citi Bank</a:t>
                      </a:r>
                    </a:p>
                  </a:txBody>
                  <a:tcPr marL="72000" marR="72000" marT="36000" marB="36000"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Personal/Business Internet Banking  </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4,000</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6.X</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Yongin</a:t>
                      </a:r>
                      <a:r>
                        <a:rPr kumimoji="1" lang="ko-KR" altLang="en-US" sz="1000" b="0"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 </a:t>
                      </a:r>
                      <a:r>
                        <a:rPr kumimoji="1" lang="en-US" altLang="ko-KR" sz="1000" b="0"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 2/4</a:t>
                      </a:r>
                    </a:p>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Inchoen</a:t>
                      </a:r>
                      <a:r>
                        <a:rPr kumimoji="1" lang="ko-KR" altLang="en-US" sz="1000" b="0"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 </a:t>
                      </a:r>
                      <a:r>
                        <a:rPr kumimoji="1" lang="en-US" altLang="ko-KR" sz="1000" b="0"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 2/4</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AIX</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The system was launched in 2012.</a:t>
                      </a:r>
                    </a:p>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defRPr/>
                      </a:pPr>
                      <a:r>
                        <a:rPr kumimoji="1" lang="en-US" altLang="ko-KR" sz="1000" b="0"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Service replication is enabled between Yongin and Incheon. </a:t>
                      </a:r>
                    </a:p>
                  </a:txBody>
                  <a:tcPr marL="72000" marR="72000" marT="36000" marB="36000" horzOverflow="overflow">
                    <a:lnL w="6350" cap="flat" cmpd="sng" algn="ctr">
                      <a:solidFill>
                        <a:srgbClr val="B2B2B2"/>
                      </a:solidFill>
                      <a:prstDash val="solid"/>
                      <a:round/>
                      <a:headEnd type="none" w="med" len="med"/>
                      <a:tailEnd type="none" w="med" len="med"/>
                    </a:lnL>
                    <a:lnR w="190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r>
              <a:tr h="169176">
                <a:tc>
                  <a:txBody>
                    <a:bodyPr/>
                    <a:lstStyle/>
                    <a:p>
                      <a:pPr marL="0" marR="0" lvl="0" indent="0" algn="l"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National Credit Union Federation of Korea </a:t>
                      </a:r>
                    </a:p>
                  </a:txBody>
                  <a:tcPr marL="72000" marR="72000" marT="36000" marB="36000"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Personal/Business Internet Banking  </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2,000</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6.X</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4/4</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HP-UX/AIX</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The system was upgraded  in 2012.</a:t>
                      </a:r>
                    </a:p>
                  </a:txBody>
                  <a:tcPr marL="72000" marR="72000" marT="36000" marB="36000" horzOverflow="overflow">
                    <a:lnL w="6350" cap="flat" cmpd="sng" algn="ctr">
                      <a:solidFill>
                        <a:srgbClr val="B2B2B2"/>
                      </a:solidFill>
                      <a:prstDash val="solid"/>
                      <a:round/>
                      <a:headEnd type="none" w="med" len="med"/>
                      <a:tailEnd type="none" w="med" len="med"/>
                    </a:lnL>
                    <a:lnR w="190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r>
              <a:tr h="253961">
                <a:tc>
                  <a:txBody>
                    <a:bodyPr/>
                    <a:lstStyle/>
                    <a:p>
                      <a:pPr marL="0" marR="0" lvl="0" indent="0" algn="l"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The Korea Development Bank </a:t>
                      </a:r>
                    </a:p>
                  </a:txBody>
                  <a:tcPr marL="72000" marR="72000" marT="36000" marB="36000"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Internet banking next generation system is being developed. </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2,000</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6.X</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 typeface="Arial" pitchFamily="34" charset="0"/>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3/3</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HP-UX</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WebLogic conversion to JEUS.</a:t>
                      </a:r>
                    </a:p>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Plan to launch in October, 2013.</a:t>
                      </a:r>
                    </a:p>
                  </a:txBody>
                  <a:tcPr marL="72000" marR="72000" marT="36000" marB="36000" horzOverflow="overflow">
                    <a:lnL w="6350" cap="flat" cmpd="sng" algn="ctr">
                      <a:solidFill>
                        <a:srgbClr val="B2B2B2"/>
                      </a:solidFill>
                      <a:prstDash val="solid"/>
                      <a:round/>
                      <a:headEnd type="none" w="med" len="med"/>
                      <a:tailEnd type="none" w="med" len="med"/>
                    </a:lnL>
                    <a:lnR w="190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r>
              <a:tr h="162525">
                <a:tc>
                  <a:txBody>
                    <a:bodyPr/>
                    <a:lstStyle/>
                    <a:p>
                      <a:pPr marL="0" marR="0" lvl="0" indent="0" algn="l"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000" b="1"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Standard Chartered First Korea Limited </a:t>
                      </a:r>
                    </a:p>
                  </a:txBody>
                  <a:tcPr marL="72000" marR="72000" marT="36000" marB="36000"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EAEAEA"/>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Business Internet Banking</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1,500</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4.X</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2/2</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AIX</a:t>
                      </a: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r>
                        <a:rPr kumimoji="1" lang="en-US" altLang="ko-KR" sz="10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The system was launched in </a:t>
                      </a:r>
                      <a:r>
                        <a:rPr kumimoji="1" lang="en-US" altLang="ko-KR" sz="1000" b="0" i="0" u="none" strike="noStrike" kern="1200"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rPr>
                        <a:t>2004.</a:t>
                      </a:r>
                    </a:p>
                  </a:txBody>
                  <a:tcPr marL="72000" marR="72000" marT="36000" marB="36000" horzOverflow="overflow">
                    <a:lnL w="6350" cap="flat" cmpd="sng" algn="ctr">
                      <a:solidFill>
                        <a:srgbClr val="B2B2B2"/>
                      </a:solidFill>
                      <a:prstDash val="solid"/>
                      <a:round/>
                      <a:headEnd type="none" w="med" len="med"/>
                      <a:tailEnd type="none" w="med" len="med"/>
                    </a:lnL>
                    <a:lnR w="190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r>
            </a:tbl>
          </a:graphicData>
        </a:graphic>
      </p:graphicFrame>
      <p:sp>
        <p:nvSpPr>
          <p:cNvPr id="5" name="TextBox 4"/>
          <p:cNvSpPr txBox="1"/>
          <p:nvPr/>
        </p:nvSpPr>
        <p:spPr>
          <a:xfrm>
            <a:off x="186678" y="5746254"/>
            <a:ext cx="8770644" cy="830997"/>
          </a:xfrm>
          <a:prstGeom prst="rect">
            <a:avLst/>
          </a:prstGeom>
          <a:noFill/>
        </p:spPr>
        <p:txBody>
          <a:bodyPr wrap="square" rtlCol="0">
            <a:spAutoFit/>
          </a:bodyPr>
          <a:lstStyle/>
          <a:p>
            <a:pPr marL="88900" indent="-88900" algn="l" latinLnBrk="0">
              <a:lnSpc>
                <a:spcPct val="115000"/>
              </a:lnSpc>
              <a:spcBef>
                <a:spcPct val="10000"/>
              </a:spcBef>
              <a:spcAft>
                <a:spcPct val="10000"/>
              </a:spcAft>
              <a:buClr>
                <a:srgbClr val="336699"/>
              </a:buClr>
              <a:buFont typeface="Arial" pitchFamily="34" charset="0"/>
              <a:buChar char="•"/>
            </a:pPr>
            <a:r>
              <a:rPr lang="en-US" altLang="ko-KR" sz="1000" dirty="0" smtClean="0">
                <a:solidFill>
                  <a:srgbClr val="111111"/>
                </a:solidFill>
                <a:latin typeface="Calibri" panose="020F0502020204030204" pitchFamily="34" charset="0"/>
                <a:cs typeface="Calibri" panose="020F0502020204030204" pitchFamily="34" charset="0"/>
              </a:rPr>
              <a:t>JEUS has obtained internet banking system construction references from many companies including Hyundai Swiss Financial Group, HMC investment Securities, Golden Bridge Savings Bank, W Savings Bank, The-K Savings Bank, and HK Savings Bank.</a:t>
            </a:r>
          </a:p>
          <a:p>
            <a:pPr marL="88900" indent="-88900" algn="l" latinLnBrk="0">
              <a:lnSpc>
                <a:spcPct val="115000"/>
              </a:lnSpc>
              <a:spcBef>
                <a:spcPct val="10000"/>
              </a:spcBef>
              <a:spcAft>
                <a:spcPct val="10000"/>
              </a:spcAft>
              <a:buClr>
                <a:srgbClr val="336699"/>
              </a:buClr>
              <a:buFont typeface="Arial" pitchFamily="34" charset="0"/>
              <a:buChar char="•"/>
            </a:pPr>
            <a:r>
              <a:rPr lang="en-US" altLang="ko-KR" sz="1000" dirty="0" smtClean="0">
                <a:solidFill>
                  <a:srgbClr val="111111"/>
                </a:solidFill>
                <a:latin typeface="Calibri" panose="020F0502020204030204" pitchFamily="34" charset="0"/>
                <a:cs typeface="Calibri" panose="020F0502020204030204" pitchFamily="34" charset="0"/>
              </a:rPr>
              <a:t>The TPS value reflects the current state of the system, and the number of nodes is the value retrieved from TmaxSoft’s technical support status and could be different in the real system operation environment.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328"/>
          <p:cNvSpPr>
            <a:spLocks noChangeArrowheads="1"/>
          </p:cNvSpPr>
          <p:nvPr/>
        </p:nvSpPr>
        <p:spPr bwMode="auto">
          <a:xfrm>
            <a:off x="3573463" y="2662238"/>
            <a:ext cx="620712" cy="1108075"/>
          </a:xfrm>
          <a:prstGeom prst="roundRect">
            <a:avLst>
              <a:gd name="adj" fmla="val 16667"/>
            </a:avLst>
          </a:prstGeom>
          <a:solidFill>
            <a:srgbClr val="E0E6E8"/>
          </a:solidFill>
          <a:ln w="19050" algn="ctr">
            <a:noFill/>
            <a:round/>
            <a:headEnd/>
            <a:tailEnd/>
          </a:ln>
          <a:effectLst/>
        </p:spPr>
        <p:txBody>
          <a:bodyPr lIns="0" tIns="54000" rIns="0" bIns="0"/>
          <a:lstStyle/>
          <a:p>
            <a:pPr latinLnBrk="0"/>
            <a:r>
              <a:rPr kumimoji="0" lang="en-US" altLang="ko-KR" sz="1200" b="1" dirty="0">
                <a:solidFill>
                  <a:srgbClr val="111111"/>
                </a:solidFill>
                <a:latin typeface="Calibri" panose="020F0502020204030204" pitchFamily="34" charset="0"/>
                <a:cs typeface="Calibri" panose="020F0502020204030204" pitchFamily="34" charset="0"/>
              </a:rPr>
              <a:t>L4</a:t>
            </a:r>
          </a:p>
          <a:p>
            <a:pPr latinLnBrk="0"/>
            <a:r>
              <a:rPr kumimoji="0" lang="en-US" altLang="ko-KR" sz="1200" b="1" dirty="0" smtClean="0">
                <a:solidFill>
                  <a:srgbClr val="111111"/>
                </a:solidFill>
                <a:latin typeface="Calibri" panose="020F0502020204030204" pitchFamily="34" charset="0"/>
                <a:cs typeface="Calibri" panose="020F0502020204030204" pitchFamily="34" charset="0"/>
              </a:rPr>
              <a:t>Switch</a:t>
            </a:r>
            <a:endParaRPr kumimoji="0" lang="ko-KR" altLang="en-US" sz="1200" b="1" dirty="0">
              <a:solidFill>
                <a:srgbClr val="111111"/>
              </a:solidFill>
              <a:latin typeface="Calibri" panose="020F0502020204030204" pitchFamily="34" charset="0"/>
              <a:cs typeface="Calibri" panose="020F0502020204030204" pitchFamily="34" charset="0"/>
            </a:endParaRPr>
          </a:p>
        </p:txBody>
      </p:sp>
      <p:sp>
        <p:nvSpPr>
          <p:cNvPr id="518298" name="Rectangle 154"/>
          <p:cNvSpPr>
            <a:spLocks noGrp="1" noChangeArrowheads="1"/>
          </p:cNvSpPr>
          <p:nvPr>
            <p:ph type="title"/>
          </p:nvPr>
        </p:nvSpPr>
        <p:spPr/>
        <p:txBody>
          <a:bodyPr/>
          <a:lstStyle/>
          <a:p>
            <a:r>
              <a:rPr lang="en-US" altLang="ko-KR" dirty="0" smtClean="0">
                <a:latin typeface="Calibri" panose="020F0502020204030204" pitchFamily="34" charset="0"/>
                <a:cs typeface="Calibri" panose="020F0502020204030204" pitchFamily="34" charset="0"/>
              </a:rPr>
              <a:t>Bank N (1/2) </a:t>
            </a:r>
            <a:endParaRPr lang="ko-KR" altLang="en-US" dirty="0">
              <a:latin typeface="Calibri" panose="020F0502020204030204" pitchFamily="34" charset="0"/>
              <a:cs typeface="Calibri" panose="020F0502020204030204" pitchFamily="34" charset="0"/>
            </a:endParaRPr>
          </a:p>
        </p:txBody>
      </p:sp>
      <p:sp>
        <p:nvSpPr>
          <p:cNvPr id="518299" name="Rectangle 155"/>
          <p:cNvSpPr>
            <a:spLocks noGrp="1" noChangeArrowheads="1"/>
          </p:cNvSpPr>
          <p:nvPr>
            <p:ph type="body" idx="1"/>
          </p:nvPr>
        </p:nvSpPr>
        <p:spPr>
          <a:xfrm>
            <a:off x="187325" y="782638"/>
            <a:ext cx="8782050" cy="680528"/>
          </a:xfrm>
        </p:spPr>
        <p:txBody>
          <a:bodyPr/>
          <a:lstStyle/>
          <a:p>
            <a:r>
              <a:rPr lang="en-US" altLang="ko-KR" dirty="0" smtClean="0">
                <a:latin typeface="Calibri" panose="020F0502020204030204" pitchFamily="34" charset="0"/>
                <a:cs typeface="Calibri" panose="020F0502020204030204" pitchFamily="34" charset="0"/>
              </a:rPr>
              <a:t>The internet banking system of Bank N is built using WebtoB, JEUS, and its core banking system uses Tmax, TmaxSoft’s middleware solution, which has proven performance and reliability for transaction processing.  </a:t>
            </a:r>
            <a:endParaRPr lang="en-US" altLang="ko-KR" dirty="0">
              <a:latin typeface="Calibri" panose="020F0502020204030204" pitchFamily="34" charset="0"/>
              <a:cs typeface="Calibri" panose="020F0502020204030204" pitchFamily="34" charset="0"/>
            </a:endParaRPr>
          </a:p>
        </p:txBody>
      </p:sp>
      <p:graphicFrame>
        <p:nvGraphicFramePr>
          <p:cNvPr id="518300" name="Group 156"/>
          <p:cNvGraphicFramePr>
            <a:graphicFrameLocks noGrp="1"/>
          </p:cNvGraphicFramePr>
          <p:nvPr>
            <p:extLst>
              <p:ext uri="{D42A27DB-BD31-4B8C-83A1-F6EECF244321}">
                <p14:modId xmlns:p14="http://schemas.microsoft.com/office/powerpoint/2010/main" val="2147787326"/>
              </p:ext>
            </p:extLst>
          </p:nvPr>
        </p:nvGraphicFramePr>
        <p:xfrm>
          <a:off x="4421188" y="1841500"/>
          <a:ext cx="4535487" cy="4264334"/>
        </p:xfrm>
        <a:graphic>
          <a:graphicData uri="http://schemas.openxmlformats.org/drawingml/2006/table">
            <a:tbl>
              <a:tblPr/>
              <a:tblGrid>
                <a:gridCol w="1042987"/>
                <a:gridCol w="1179513"/>
                <a:gridCol w="1155700"/>
                <a:gridCol w="1157287"/>
              </a:tblGrid>
              <a:tr h="377825">
                <a:tc>
                  <a:txBody>
                    <a:bodyPr/>
                    <a:lstStyle/>
                    <a:p>
                      <a:pPr marL="0" marR="0" lvl="0" indent="0" algn="ctr" defTabSz="914400" rtl="0" eaLnBrk="1" fontAlgn="base" latinLnBrk="0" hangingPunct="1">
                        <a:lnSpc>
                          <a:spcPct val="85000"/>
                        </a:lnSpc>
                        <a:spcBef>
                          <a:spcPct val="10000"/>
                        </a:spcBef>
                        <a:spcAft>
                          <a:spcPct val="10000"/>
                        </a:spcAft>
                        <a:buClr>
                          <a:srgbClr val="336699"/>
                        </a:buClr>
                        <a:buSzTx/>
                        <a:buFont typeface="Wingdings" pitchFamily="2" charset="2"/>
                        <a:buNone/>
                        <a:tabLst/>
                      </a:pPr>
                      <a:r>
                        <a:rPr kumimoji="1" lang="en-US" altLang="ko-KR"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10  Cache Servers</a:t>
                      </a:r>
                      <a:endParaRPr kumimoji="1" lang="ko-KR" altLang="en-US"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anchor="ctr"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a:txBody>
                    <a:bodyPr/>
                    <a:lstStyle/>
                    <a:p>
                      <a:pPr marL="0" marR="0" lvl="0" indent="0" algn="ctr" defTabSz="914400" rtl="0" eaLnBrk="1" fontAlgn="base" latinLnBrk="0" hangingPunct="1">
                        <a:lnSpc>
                          <a:spcPct val="85000"/>
                        </a:lnSpc>
                        <a:spcBef>
                          <a:spcPct val="10000"/>
                        </a:spcBef>
                        <a:spcAft>
                          <a:spcPct val="10000"/>
                        </a:spcAft>
                        <a:buClr>
                          <a:srgbClr val="336699"/>
                        </a:buClr>
                        <a:buSzTx/>
                        <a:buFont typeface="Wingdings" pitchFamily="2" charset="2"/>
                        <a:buNone/>
                        <a:tabLst/>
                      </a:pPr>
                      <a:r>
                        <a:rPr kumimoji="1" lang="en-US" altLang="ko-KR"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10  WebtoB Servers</a:t>
                      </a:r>
                      <a:endParaRPr kumimoji="1" lang="ko-KR" altLang="en-US"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a:txBody>
                    <a:bodyPr/>
                    <a:lstStyle/>
                    <a:p>
                      <a:pPr marL="0" marR="0" lvl="0" indent="0" algn="ctr" defTabSz="914400" rtl="0" eaLnBrk="1" fontAlgn="base" latinLnBrk="0" hangingPunct="1">
                        <a:lnSpc>
                          <a:spcPct val="85000"/>
                        </a:lnSpc>
                        <a:spcBef>
                          <a:spcPct val="10000"/>
                        </a:spcBef>
                        <a:spcAft>
                          <a:spcPct val="10000"/>
                        </a:spcAft>
                        <a:buClr>
                          <a:srgbClr val="336699"/>
                        </a:buClr>
                        <a:buSzTx/>
                        <a:buFont typeface="Wingdings" pitchFamily="2" charset="2"/>
                        <a:buNone/>
                        <a:tabLst/>
                      </a:pPr>
                      <a:r>
                        <a:rPr kumimoji="1" lang="en-US" altLang="ko-KR"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6 JEUS Servers</a:t>
                      </a:r>
                      <a:endParaRPr kumimoji="1" lang="ko-KR" altLang="en-US"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lg" len="lg"/>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a:txBody>
                    <a:bodyPr/>
                    <a:lstStyle/>
                    <a:p>
                      <a:pPr marL="0" marR="0" lvl="0" indent="0" algn="ctr" defTabSz="914400" rtl="0" eaLnBrk="1" fontAlgn="base" latinLnBrk="0" hangingPunct="1">
                        <a:lnSpc>
                          <a:spcPct val="85000"/>
                        </a:lnSpc>
                        <a:spcBef>
                          <a:spcPct val="10000"/>
                        </a:spcBef>
                        <a:spcAft>
                          <a:spcPct val="10000"/>
                        </a:spcAft>
                        <a:buClr>
                          <a:srgbClr val="336699"/>
                        </a:buClr>
                        <a:buSzTx/>
                        <a:buFont typeface="Wingdings" pitchFamily="2" charset="2"/>
                        <a:buNone/>
                        <a:tabLst/>
                      </a:pPr>
                      <a:r>
                        <a:rPr kumimoji="1" lang="en-US" altLang="ko-KR"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2 JEUS Servers</a:t>
                      </a:r>
                    </a:p>
                  </a:txBody>
                  <a:tcPr marL="72000" marR="72000" marT="36000" marB="36000" anchor="ctr" horzOverflow="overflow">
                    <a:lnL w="6350" cap="flat" cmpd="sng" algn="ctr">
                      <a:solidFill>
                        <a:srgbClr val="B2B2B2"/>
                      </a:solidFill>
                      <a:prstDash val="solid"/>
                      <a:round/>
                      <a:headEnd type="none" w="med" len="med"/>
                      <a:tailEnd type="none" w="lg" len="lg"/>
                    </a:lnL>
                    <a:lnR w="190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r>
              <a:tr h="3881438">
                <a:tc>
                  <a:txBody>
                    <a:bodyPr/>
                    <a:lstStyle/>
                    <a:p>
                      <a:pPr marL="88900" marR="0" lvl="0" indent="-88900" algn="l" defTabSz="914400" rtl="0" eaLnBrk="1" fontAlgn="base" latinLnBrk="0" hangingPunct="1">
                        <a:lnSpc>
                          <a:spcPct val="115000"/>
                        </a:lnSpc>
                        <a:spcBef>
                          <a:spcPct val="10000"/>
                        </a:spcBef>
                        <a:spcAft>
                          <a:spcPct val="10000"/>
                        </a:spcAft>
                        <a:buClr>
                          <a:srgbClr val="336699"/>
                        </a:buClr>
                        <a:buSzTx/>
                        <a:buFont typeface="Wingdings" pitchFamily="2" charset="2"/>
                        <a:buNone/>
                        <a:tabLst/>
                      </a:pPr>
                      <a:endParaRPr kumimoji="1" lang="ko-KR" altLang="ko-KR" sz="1400" b="1"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190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None/>
                        <a:tabLst/>
                      </a:pPr>
                      <a:endParaRPr kumimoji="1" lang="ko-KR" altLang="ko-KR" sz="14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190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endParaRPr kumimoji="1" lang="ko-KR" altLang="ko-KR" sz="14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lg" len="lg"/>
                    </a:lnR>
                    <a:lnT w="6350" cap="flat" cmpd="sng" algn="ctr">
                      <a:solidFill>
                        <a:srgbClr val="B2B2B2"/>
                      </a:solidFill>
                      <a:prstDash val="solid"/>
                      <a:round/>
                      <a:headEnd type="none" w="med" len="med"/>
                      <a:tailEnd type="none" w="med" len="med"/>
                    </a:lnT>
                    <a:lnB w="190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endParaRPr kumimoji="1" lang="ko-KR" altLang="ko-KR" sz="14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horzOverflow="overflow">
                    <a:lnL w="6350" cap="flat" cmpd="sng" algn="ctr">
                      <a:solidFill>
                        <a:srgbClr val="B2B2B2"/>
                      </a:solidFill>
                      <a:prstDash val="solid"/>
                      <a:round/>
                      <a:headEnd type="none" w="med" len="med"/>
                      <a:tailEnd type="none" w="lg" len="lg"/>
                    </a:lnL>
                    <a:lnR w="190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19050" cap="flat" cmpd="sng" algn="ctr">
                      <a:solidFill>
                        <a:srgbClr val="B2B2B2"/>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518317" name="Object 2"/>
          <p:cNvGraphicFramePr>
            <a:graphicFrameLocks noChangeAspect="1"/>
          </p:cNvGraphicFramePr>
          <p:nvPr>
            <p:extLst>
              <p:ext uri="{D42A27DB-BD31-4B8C-83A1-F6EECF244321}">
                <p14:modId xmlns:p14="http://schemas.microsoft.com/office/powerpoint/2010/main" val="1797040011"/>
              </p:ext>
            </p:extLst>
          </p:nvPr>
        </p:nvGraphicFramePr>
        <p:xfrm>
          <a:off x="3624263" y="3194050"/>
          <a:ext cx="552450" cy="490538"/>
        </p:xfrm>
        <a:graphic>
          <a:graphicData uri="http://schemas.openxmlformats.org/presentationml/2006/ole">
            <mc:AlternateContent xmlns:mc="http://schemas.openxmlformats.org/markup-compatibility/2006">
              <mc:Choice xmlns:v="urn:schemas-microsoft-com:vml" Requires="v">
                <p:oleObj spid="_x0000_s1206" name="Visio" r:id="rId4" imgW="815340" imgH="587654" progId="Visio.Drawing.11">
                  <p:embed/>
                </p:oleObj>
              </mc:Choice>
              <mc:Fallback>
                <p:oleObj name="Visio" r:id="rId4" imgW="815340" imgH="587654"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4263" y="3194050"/>
                        <a:ext cx="55245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175"/>
          <p:cNvGrpSpPr>
            <a:grpSpLocks/>
          </p:cNvGrpSpPr>
          <p:nvPr/>
        </p:nvGrpSpPr>
        <p:grpSpPr bwMode="auto">
          <a:xfrm>
            <a:off x="3941763" y="5243513"/>
            <a:ext cx="358775" cy="795337"/>
            <a:chOff x="2547" y="3278"/>
            <a:chExt cx="226" cy="501"/>
          </a:xfrm>
        </p:grpSpPr>
        <p:grpSp>
          <p:nvGrpSpPr>
            <p:cNvPr id="6" name="Group 251"/>
            <p:cNvGrpSpPr>
              <a:grpSpLocks/>
            </p:cNvGrpSpPr>
            <p:nvPr/>
          </p:nvGrpSpPr>
          <p:grpSpPr bwMode="auto">
            <a:xfrm>
              <a:off x="2595" y="3278"/>
              <a:ext cx="178" cy="501"/>
              <a:chOff x="1660" y="1737"/>
              <a:chExt cx="444" cy="1053"/>
            </a:xfrm>
          </p:grpSpPr>
          <p:sp>
            <p:nvSpPr>
              <p:cNvPr id="518321" name="AutoShape 252"/>
              <p:cNvSpPr>
                <a:spLocks noChangeArrowheads="1"/>
              </p:cNvSpPr>
              <p:nvPr/>
            </p:nvSpPr>
            <p:spPr bwMode="auto">
              <a:xfrm rot="5400000">
                <a:off x="1364" y="2050"/>
                <a:ext cx="1053" cy="427"/>
              </a:xfrm>
              <a:prstGeom prst="parallelogram">
                <a:avLst>
                  <a:gd name="adj" fmla="val 82635"/>
                </a:avLst>
              </a:prstGeom>
              <a:solidFill>
                <a:srgbClr val="336699"/>
              </a:solidFill>
              <a:ln w="3175" algn="ctr">
                <a:noFill/>
                <a:miter lim="800000"/>
                <a:headEnd/>
                <a:tailEnd type="none" w="med" len="sm"/>
              </a:ln>
            </p:spPr>
            <p:txBody>
              <a:bodyPr rot="10800000" vert="eaVert" wrap="none" anchor="ctr"/>
              <a:lstStyle/>
              <a:p>
                <a:pPr algn="l"/>
                <a:endParaRPr lang="ko-KR" altLang="ko-KR" sz="1800" dirty="0">
                  <a:latin typeface="Calibri" panose="020F0502020204030204" pitchFamily="34" charset="0"/>
                  <a:cs typeface="Calibri" panose="020F0502020204030204" pitchFamily="34" charset="0"/>
                </a:endParaRPr>
              </a:p>
            </p:txBody>
          </p:sp>
          <p:sp>
            <p:nvSpPr>
              <p:cNvPr id="518322" name="Freeform 253"/>
              <p:cNvSpPr>
                <a:spLocks/>
              </p:cNvSpPr>
              <p:nvPr/>
            </p:nvSpPr>
            <p:spPr bwMode="auto">
              <a:xfrm>
                <a:off x="1693" y="1790"/>
                <a:ext cx="383" cy="935"/>
              </a:xfrm>
              <a:custGeom>
                <a:avLst/>
                <a:gdLst>
                  <a:gd name="T0" fmla="*/ 0 w 383"/>
                  <a:gd name="T1" fmla="*/ 0 h 935"/>
                  <a:gd name="T2" fmla="*/ 383 w 383"/>
                  <a:gd name="T3" fmla="*/ 316 h 935"/>
                  <a:gd name="T4" fmla="*/ 383 w 383"/>
                  <a:gd name="T5" fmla="*/ 935 h 935"/>
                  <a:gd name="T6" fmla="*/ 2 w 383"/>
                  <a:gd name="T7" fmla="*/ 602 h 935"/>
                  <a:gd name="T8" fmla="*/ 0 w 383"/>
                  <a:gd name="T9" fmla="*/ 0 h 935"/>
                  <a:gd name="T10" fmla="*/ 0 60000 65536"/>
                  <a:gd name="T11" fmla="*/ 0 60000 65536"/>
                  <a:gd name="T12" fmla="*/ 0 60000 65536"/>
                  <a:gd name="T13" fmla="*/ 0 60000 65536"/>
                  <a:gd name="T14" fmla="*/ 0 60000 65536"/>
                  <a:gd name="T15" fmla="*/ 0 w 383"/>
                  <a:gd name="T16" fmla="*/ 0 h 935"/>
                  <a:gd name="T17" fmla="*/ 383 w 383"/>
                  <a:gd name="T18" fmla="*/ 935 h 935"/>
                </a:gdLst>
                <a:ahLst/>
                <a:cxnLst>
                  <a:cxn ang="T10">
                    <a:pos x="T0" y="T1"/>
                  </a:cxn>
                  <a:cxn ang="T11">
                    <a:pos x="T2" y="T3"/>
                  </a:cxn>
                  <a:cxn ang="T12">
                    <a:pos x="T4" y="T5"/>
                  </a:cxn>
                  <a:cxn ang="T13">
                    <a:pos x="T6" y="T7"/>
                  </a:cxn>
                  <a:cxn ang="T14">
                    <a:pos x="T8" y="T9"/>
                  </a:cxn>
                </a:cxnLst>
                <a:rect l="T15" t="T16" r="T17" b="T18"/>
                <a:pathLst>
                  <a:path w="383" h="935">
                    <a:moveTo>
                      <a:pt x="0" y="0"/>
                    </a:moveTo>
                    <a:lnTo>
                      <a:pt x="383" y="316"/>
                    </a:lnTo>
                    <a:lnTo>
                      <a:pt x="383" y="935"/>
                    </a:lnTo>
                    <a:lnTo>
                      <a:pt x="2" y="602"/>
                    </a:lnTo>
                    <a:lnTo>
                      <a:pt x="0" y="0"/>
                    </a:lnTo>
                    <a:close/>
                  </a:path>
                </a:pathLst>
              </a:custGeom>
              <a:solidFill>
                <a:schemeClr val="bg1">
                  <a:alpha val="94116"/>
                </a:schemeClr>
              </a:solidFill>
              <a:ln w="3175">
                <a:solidFill>
                  <a:srgbClr val="4D4D4D"/>
                </a:solidFill>
                <a:round/>
                <a:headEnd/>
                <a:tailEnd type="none" w="med" len="sm"/>
              </a:ln>
            </p:spPr>
            <p:txBody>
              <a:bodyPr wrap="none" anchor="ctr"/>
              <a:lstStyle/>
              <a:p>
                <a:pPr algn="l"/>
                <a:endParaRPr lang="ko-KR" altLang="ko-KR" sz="1800" dirty="0">
                  <a:latin typeface="Calibri" panose="020F0502020204030204" pitchFamily="34" charset="0"/>
                  <a:cs typeface="Calibri" panose="020F0502020204030204" pitchFamily="34" charset="0"/>
                </a:endParaRPr>
              </a:p>
            </p:txBody>
          </p:sp>
          <p:sp>
            <p:nvSpPr>
              <p:cNvPr id="518323" name="Freeform 254"/>
              <p:cNvSpPr>
                <a:spLocks/>
              </p:cNvSpPr>
              <p:nvPr/>
            </p:nvSpPr>
            <p:spPr bwMode="auto">
              <a:xfrm>
                <a:off x="1719" y="2196"/>
                <a:ext cx="329" cy="458"/>
              </a:xfrm>
              <a:custGeom>
                <a:avLst/>
                <a:gdLst>
                  <a:gd name="T0" fmla="*/ 0 w 329"/>
                  <a:gd name="T1" fmla="*/ 0 h 458"/>
                  <a:gd name="T2" fmla="*/ 324 w 329"/>
                  <a:gd name="T3" fmla="*/ 271 h 458"/>
                  <a:gd name="T4" fmla="*/ 329 w 329"/>
                  <a:gd name="T5" fmla="*/ 458 h 458"/>
                  <a:gd name="T6" fmla="*/ 1 w 329"/>
                  <a:gd name="T7" fmla="*/ 179 h 458"/>
                  <a:gd name="T8" fmla="*/ 0 w 329"/>
                  <a:gd name="T9" fmla="*/ 0 h 458"/>
                  <a:gd name="T10" fmla="*/ 0 60000 65536"/>
                  <a:gd name="T11" fmla="*/ 0 60000 65536"/>
                  <a:gd name="T12" fmla="*/ 0 60000 65536"/>
                  <a:gd name="T13" fmla="*/ 0 60000 65536"/>
                  <a:gd name="T14" fmla="*/ 0 60000 65536"/>
                  <a:gd name="T15" fmla="*/ 0 w 329"/>
                  <a:gd name="T16" fmla="*/ 0 h 458"/>
                  <a:gd name="T17" fmla="*/ 329 w 329"/>
                  <a:gd name="T18" fmla="*/ 458 h 458"/>
                </a:gdLst>
                <a:ahLst/>
                <a:cxnLst>
                  <a:cxn ang="T10">
                    <a:pos x="T0" y="T1"/>
                  </a:cxn>
                  <a:cxn ang="T11">
                    <a:pos x="T2" y="T3"/>
                  </a:cxn>
                  <a:cxn ang="T12">
                    <a:pos x="T4" y="T5"/>
                  </a:cxn>
                  <a:cxn ang="T13">
                    <a:pos x="T6" y="T7"/>
                  </a:cxn>
                  <a:cxn ang="T14">
                    <a:pos x="T8" y="T9"/>
                  </a:cxn>
                </a:cxnLst>
                <a:rect l="T15" t="T16" r="T17" b="T18"/>
                <a:pathLst>
                  <a:path w="329" h="458">
                    <a:moveTo>
                      <a:pt x="0" y="0"/>
                    </a:moveTo>
                    <a:lnTo>
                      <a:pt x="324" y="271"/>
                    </a:lnTo>
                    <a:lnTo>
                      <a:pt x="329" y="458"/>
                    </a:lnTo>
                    <a:lnTo>
                      <a:pt x="1" y="179"/>
                    </a:lnTo>
                    <a:lnTo>
                      <a:pt x="0" y="0"/>
                    </a:lnTo>
                    <a:close/>
                  </a:path>
                </a:pathLst>
              </a:custGeom>
              <a:solidFill>
                <a:schemeClr val="bg1">
                  <a:alpha val="94116"/>
                </a:schemeClr>
              </a:solidFill>
              <a:ln w="3175">
                <a:solidFill>
                  <a:srgbClr val="4D4D4D"/>
                </a:solidFill>
                <a:round/>
                <a:headEnd/>
                <a:tailEnd type="none" w="med" len="sm"/>
              </a:ln>
            </p:spPr>
            <p:txBody>
              <a:bodyPr wrap="none" anchor="ctr"/>
              <a:lstStyle/>
              <a:p>
                <a:pPr algn="l"/>
                <a:endParaRPr lang="ko-KR" altLang="ko-KR" sz="1800" dirty="0">
                  <a:latin typeface="Calibri" panose="020F0502020204030204" pitchFamily="34" charset="0"/>
                  <a:cs typeface="Calibri" panose="020F0502020204030204" pitchFamily="34" charset="0"/>
                </a:endParaRPr>
              </a:p>
            </p:txBody>
          </p:sp>
          <p:pic>
            <p:nvPicPr>
              <p:cNvPr id="518324" name="Picture 255"/>
              <p:cNvPicPr>
                <a:picLocks noChangeAspect="1" noChangeArrowheads="1"/>
              </p:cNvPicPr>
              <p:nvPr/>
            </p:nvPicPr>
            <p:blipFill>
              <a:blip r:embed="rId6" cstate="print"/>
              <a:srcRect l="21858" r="1607" b="85649"/>
              <a:stretch>
                <a:fillRect/>
              </a:stretch>
            </p:blipFill>
            <p:spPr bwMode="auto">
              <a:xfrm rot="2393306">
                <a:off x="1660" y="1967"/>
                <a:ext cx="429" cy="62"/>
              </a:xfrm>
              <a:prstGeom prst="rect">
                <a:avLst/>
              </a:prstGeom>
              <a:noFill/>
              <a:ln w="9525">
                <a:noFill/>
                <a:miter lim="800000"/>
                <a:headEnd/>
                <a:tailEnd/>
              </a:ln>
            </p:spPr>
          </p:pic>
          <p:pic>
            <p:nvPicPr>
              <p:cNvPr id="518325" name="Picture 256"/>
              <p:cNvPicPr>
                <a:picLocks noChangeAspect="1" noChangeArrowheads="1"/>
              </p:cNvPicPr>
              <p:nvPr/>
            </p:nvPicPr>
            <p:blipFill>
              <a:blip r:embed="rId7" cstate="print">
                <a:lum bright="-12000"/>
              </a:blip>
              <a:srcRect l="63605" t="34286" b="42870"/>
              <a:stretch>
                <a:fillRect/>
              </a:stretch>
            </p:blipFill>
            <p:spPr bwMode="auto">
              <a:xfrm rot="2101492">
                <a:off x="1704" y="2170"/>
                <a:ext cx="381" cy="61"/>
              </a:xfrm>
              <a:prstGeom prst="rect">
                <a:avLst/>
              </a:prstGeom>
              <a:noFill/>
              <a:ln w="9525">
                <a:noFill/>
                <a:miter lim="800000"/>
                <a:headEnd/>
                <a:tailEnd/>
              </a:ln>
            </p:spPr>
          </p:pic>
          <p:sp>
            <p:nvSpPr>
              <p:cNvPr id="518326" name="Line 257"/>
              <p:cNvSpPr>
                <a:spLocks noChangeShapeType="1"/>
              </p:cNvSpPr>
              <p:nvPr/>
            </p:nvSpPr>
            <p:spPr bwMode="auto">
              <a:xfrm>
                <a:off x="1742" y="2249"/>
                <a:ext cx="286" cy="238"/>
              </a:xfrm>
              <a:prstGeom prst="line">
                <a:avLst/>
              </a:prstGeom>
              <a:noFill/>
              <a:ln w="3175">
                <a:solidFill>
                  <a:srgbClr val="4D4D4D"/>
                </a:solidFill>
                <a:prstDash val="lgDash"/>
                <a:round/>
                <a:headEnd/>
                <a:tailEnd type="none" w="med" len="sm"/>
              </a:ln>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18327" name="Line 258"/>
              <p:cNvSpPr>
                <a:spLocks noChangeShapeType="1"/>
              </p:cNvSpPr>
              <p:nvPr/>
            </p:nvSpPr>
            <p:spPr bwMode="auto">
              <a:xfrm>
                <a:off x="1742" y="2296"/>
                <a:ext cx="286" cy="238"/>
              </a:xfrm>
              <a:prstGeom prst="line">
                <a:avLst/>
              </a:prstGeom>
              <a:noFill/>
              <a:ln w="3175">
                <a:solidFill>
                  <a:srgbClr val="4D4D4D"/>
                </a:solidFill>
                <a:prstDash val="lgDash"/>
                <a:round/>
                <a:headEnd/>
                <a:tailEnd type="none" w="med" len="sm"/>
              </a:ln>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18328" name="Line 259"/>
              <p:cNvSpPr>
                <a:spLocks noChangeShapeType="1"/>
              </p:cNvSpPr>
              <p:nvPr/>
            </p:nvSpPr>
            <p:spPr bwMode="auto">
              <a:xfrm>
                <a:off x="1742" y="2344"/>
                <a:ext cx="286" cy="238"/>
              </a:xfrm>
              <a:prstGeom prst="line">
                <a:avLst/>
              </a:prstGeom>
              <a:noFill/>
              <a:ln w="3175">
                <a:solidFill>
                  <a:srgbClr val="4D4D4D"/>
                </a:solidFill>
                <a:prstDash val="lgDash"/>
                <a:round/>
                <a:headEnd/>
                <a:tailEnd type="none" w="med" len="sm"/>
              </a:ln>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18329" name="AutoShape 260"/>
              <p:cNvSpPr>
                <a:spLocks noChangeArrowheads="1"/>
              </p:cNvSpPr>
              <p:nvPr/>
            </p:nvSpPr>
            <p:spPr bwMode="auto">
              <a:xfrm>
                <a:off x="2028" y="2106"/>
                <a:ext cx="48" cy="48"/>
              </a:xfrm>
              <a:prstGeom prst="rtTriangle">
                <a:avLst/>
              </a:prstGeom>
              <a:solidFill>
                <a:schemeClr val="bg1"/>
              </a:solidFill>
              <a:ln w="3175" algn="ctr">
                <a:noFill/>
                <a:miter lim="800000"/>
                <a:headEnd/>
                <a:tailEnd type="none" w="med" len="sm"/>
              </a:ln>
            </p:spPr>
            <p:txBody>
              <a:bodyPr wrap="none" anchor="ctr"/>
              <a:lstStyle/>
              <a:p>
                <a:pPr algn="l"/>
                <a:endParaRPr lang="ko-KR" altLang="ko-KR" sz="1800" dirty="0">
                  <a:latin typeface="Calibri" panose="020F0502020204030204" pitchFamily="34" charset="0"/>
                  <a:cs typeface="Calibri" panose="020F0502020204030204" pitchFamily="34" charset="0"/>
                </a:endParaRPr>
              </a:p>
            </p:txBody>
          </p:sp>
          <p:sp>
            <p:nvSpPr>
              <p:cNvPr id="518330" name="AutoShape 261"/>
              <p:cNvSpPr>
                <a:spLocks noChangeArrowheads="1"/>
              </p:cNvSpPr>
              <p:nvPr/>
            </p:nvSpPr>
            <p:spPr bwMode="auto">
              <a:xfrm rot="10678169">
                <a:off x="1688" y="1847"/>
                <a:ext cx="48" cy="94"/>
              </a:xfrm>
              <a:prstGeom prst="rtTriangle">
                <a:avLst/>
              </a:prstGeom>
              <a:solidFill>
                <a:schemeClr val="bg1"/>
              </a:solidFill>
              <a:ln w="3175" algn="ctr">
                <a:noFill/>
                <a:miter lim="800000"/>
                <a:headEnd/>
                <a:tailEnd type="none" w="med" len="sm"/>
              </a:ln>
            </p:spPr>
            <p:txBody>
              <a:bodyPr rot="10800000" wrap="none" anchor="ctr"/>
              <a:lstStyle/>
              <a:p>
                <a:pPr algn="l"/>
                <a:endParaRPr lang="ko-KR" altLang="ko-KR" sz="1800" dirty="0">
                  <a:latin typeface="Calibri" panose="020F0502020204030204" pitchFamily="34" charset="0"/>
                  <a:cs typeface="Calibri" panose="020F0502020204030204" pitchFamily="34" charset="0"/>
                </a:endParaRPr>
              </a:p>
            </p:txBody>
          </p:sp>
        </p:grpSp>
        <p:pic>
          <p:nvPicPr>
            <p:cNvPr id="1218893" name="Picture 333" descr="검색"/>
            <p:cNvPicPr>
              <a:picLocks noChangeAspect="1" noChangeArrowheads="1"/>
            </p:cNvPicPr>
            <p:nvPr/>
          </p:nvPicPr>
          <p:blipFill>
            <a:blip r:embed="rId8" cstate="print"/>
            <a:srcRect/>
            <a:stretch>
              <a:fillRect/>
            </a:stretch>
          </p:blipFill>
          <p:spPr bwMode="auto">
            <a:xfrm>
              <a:off x="2547" y="3398"/>
              <a:ext cx="179" cy="215"/>
            </a:xfrm>
            <a:prstGeom prst="rect">
              <a:avLst/>
            </a:prstGeom>
            <a:noFill/>
            <a:ln w="9525">
              <a:noFill/>
              <a:miter lim="800000"/>
              <a:headEnd/>
              <a:tailEnd/>
            </a:ln>
          </p:spPr>
        </p:pic>
      </p:grpSp>
      <p:cxnSp>
        <p:nvCxnSpPr>
          <p:cNvPr id="518332" name="AutoShape 376"/>
          <p:cNvCxnSpPr>
            <a:cxnSpLocks noChangeShapeType="1"/>
            <a:stCxn id="1041" idx="3"/>
            <a:endCxn id="0" idx="1"/>
          </p:cNvCxnSpPr>
          <p:nvPr/>
        </p:nvCxnSpPr>
        <p:spPr bwMode="auto">
          <a:xfrm flipV="1">
            <a:off x="4194175" y="2921000"/>
            <a:ext cx="546100" cy="295275"/>
          </a:xfrm>
          <a:prstGeom prst="straightConnector1">
            <a:avLst/>
          </a:prstGeom>
          <a:noFill/>
          <a:ln w="19050" cap="rnd">
            <a:solidFill>
              <a:schemeClr val="bg2"/>
            </a:solidFill>
            <a:prstDash val="sysDot"/>
            <a:round/>
            <a:headEnd type="oval" w="med" len="med"/>
            <a:tailEnd type="triangle" w="med" len="med"/>
          </a:ln>
          <a:effectLst/>
        </p:spPr>
      </p:cxnSp>
      <p:cxnSp>
        <p:nvCxnSpPr>
          <p:cNvPr id="518333" name="AutoShape 377"/>
          <p:cNvCxnSpPr>
            <a:cxnSpLocks noChangeShapeType="1"/>
            <a:stCxn id="1041" idx="3"/>
            <a:endCxn id="0" idx="1"/>
          </p:cNvCxnSpPr>
          <p:nvPr/>
        </p:nvCxnSpPr>
        <p:spPr bwMode="auto">
          <a:xfrm>
            <a:off x="4194175" y="3216275"/>
            <a:ext cx="546100" cy="1284288"/>
          </a:xfrm>
          <a:prstGeom prst="straightConnector1">
            <a:avLst/>
          </a:prstGeom>
          <a:noFill/>
          <a:ln w="19050" cap="rnd">
            <a:solidFill>
              <a:schemeClr val="bg2"/>
            </a:solidFill>
            <a:prstDash val="sysDot"/>
            <a:round/>
            <a:headEnd type="oval" w="med" len="med"/>
            <a:tailEnd type="triangle" w="med" len="med"/>
          </a:ln>
          <a:effectLst/>
        </p:spPr>
      </p:cxnSp>
      <p:sp>
        <p:nvSpPr>
          <p:cNvPr id="518334" name="Rectangle 190"/>
          <p:cNvSpPr>
            <a:spLocks noChangeArrowheads="1"/>
          </p:cNvSpPr>
          <p:nvPr/>
        </p:nvSpPr>
        <p:spPr bwMode="auto">
          <a:xfrm>
            <a:off x="3513138" y="5016500"/>
            <a:ext cx="757237" cy="150813"/>
          </a:xfrm>
          <a:prstGeom prst="rect">
            <a:avLst/>
          </a:prstGeom>
          <a:noFill/>
          <a:ln w="9525" algn="ctr">
            <a:noFill/>
            <a:miter lim="800000"/>
            <a:headEnd/>
            <a:tailEnd/>
          </a:ln>
          <a:effectLst/>
        </p:spPr>
        <p:txBody>
          <a:bodyPr lIns="0" tIns="0" rIns="43200" bIns="36000"/>
          <a:lstStyle/>
          <a:p>
            <a:pPr latinLnBrk="0">
              <a:lnSpc>
                <a:spcPct val="115000"/>
              </a:lnSpc>
              <a:buClr>
                <a:srgbClr val="336699"/>
              </a:buClr>
              <a:buFont typeface="Wingdings" pitchFamily="2" charset="2"/>
              <a:buNone/>
            </a:pPr>
            <a:r>
              <a:rPr lang="en-US" altLang="ko-KR" dirty="0">
                <a:solidFill>
                  <a:srgbClr val="111111"/>
                </a:solidFill>
                <a:latin typeface="Calibri" panose="020F0502020204030204" pitchFamily="34" charset="0"/>
                <a:cs typeface="Calibri" panose="020F0502020204030204" pitchFamily="34" charset="0"/>
              </a:rPr>
              <a:t>Client</a:t>
            </a:r>
          </a:p>
        </p:txBody>
      </p:sp>
      <p:cxnSp>
        <p:nvCxnSpPr>
          <p:cNvPr id="518335" name="AutoShape 376"/>
          <p:cNvCxnSpPr>
            <a:cxnSpLocks noChangeShapeType="1"/>
            <a:stCxn id="1041" idx="3"/>
            <a:endCxn id="0" idx="1"/>
          </p:cNvCxnSpPr>
          <p:nvPr/>
        </p:nvCxnSpPr>
        <p:spPr bwMode="auto">
          <a:xfrm>
            <a:off x="4194175" y="3216275"/>
            <a:ext cx="542925" cy="482600"/>
          </a:xfrm>
          <a:prstGeom prst="straightConnector1">
            <a:avLst/>
          </a:prstGeom>
          <a:noFill/>
          <a:ln w="19050" cap="rnd">
            <a:solidFill>
              <a:schemeClr val="bg2"/>
            </a:solidFill>
            <a:prstDash val="sysDot"/>
            <a:round/>
            <a:headEnd type="oval" w="med" len="med"/>
            <a:tailEnd type="triangle" w="med" len="med"/>
          </a:ln>
          <a:effectLst/>
        </p:spPr>
      </p:cxnSp>
      <p:grpSp>
        <p:nvGrpSpPr>
          <p:cNvPr id="7" name="Group 192"/>
          <p:cNvGrpSpPr>
            <a:grpSpLocks/>
          </p:cNvGrpSpPr>
          <p:nvPr/>
        </p:nvGrpSpPr>
        <p:grpSpPr bwMode="auto">
          <a:xfrm>
            <a:off x="3467100" y="5394325"/>
            <a:ext cx="498475" cy="511175"/>
            <a:chOff x="4547" y="769"/>
            <a:chExt cx="714" cy="671"/>
          </a:xfrm>
        </p:grpSpPr>
        <p:pic>
          <p:nvPicPr>
            <p:cNvPr id="518337" name="Picture 193" descr="그룹"/>
            <p:cNvPicPr>
              <a:picLocks noChangeAspect="1" noChangeArrowheads="1"/>
            </p:cNvPicPr>
            <p:nvPr/>
          </p:nvPicPr>
          <p:blipFill>
            <a:blip r:embed="rId9" cstate="print"/>
            <a:srcRect/>
            <a:stretch>
              <a:fillRect/>
            </a:stretch>
          </p:blipFill>
          <p:spPr bwMode="auto">
            <a:xfrm>
              <a:off x="4547" y="769"/>
              <a:ext cx="619" cy="614"/>
            </a:xfrm>
            <a:prstGeom prst="rect">
              <a:avLst/>
            </a:prstGeom>
            <a:noFill/>
          </p:spPr>
        </p:pic>
        <p:pic>
          <p:nvPicPr>
            <p:cNvPr id="518338" name="Picture 194" descr="그룹"/>
            <p:cNvPicPr>
              <a:picLocks noChangeAspect="1" noChangeArrowheads="1"/>
            </p:cNvPicPr>
            <p:nvPr/>
          </p:nvPicPr>
          <p:blipFill>
            <a:blip r:embed="rId9" cstate="print"/>
            <a:srcRect/>
            <a:stretch>
              <a:fillRect/>
            </a:stretch>
          </p:blipFill>
          <p:spPr bwMode="auto">
            <a:xfrm>
              <a:off x="4642" y="826"/>
              <a:ext cx="619" cy="614"/>
            </a:xfrm>
            <a:prstGeom prst="rect">
              <a:avLst/>
            </a:prstGeom>
            <a:noFill/>
          </p:spPr>
        </p:pic>
      </p:grpSp>
      <p:sp>
        <p:nvSpPr>
          <p:cNvPr id="518339" name="Text Box 195"/>
          <p:cNvSpPr txBox="1">
            <a:spLocks noChangeArrowheads="1"/>
          </p:cNvSpPr>
          <p:nvPr/>
        </p:nvSpPr>
        <p:spPr bwMode="auto">
          <a:xfrm>
            <a:off x="4421188" y="6116638"/>
            <a:ext cx="4535487" cy="430887"/>
          </a:xfrm>
          <a:prstGeom prst="rect">
            <a:avLst/>
          </a:prstGeom>
          <a:noFill/>
          <a:ln w="28575" algn="ctr">
            <a:noFill/>
            <a:miter lim="800000"/>
            <a:headEnd/>
            <a:tailEnd/>
          </a:ln>
          <a:effectLst/>
        </p:spPr>
        <p:txBody>
          <a:bodyPr lIns="0" rIns="0">
            <a:spAutoFit/>
          </a:bodyPr>
          <a:lstStyle/>
          <a:p>
            <a:pPr marL="85725" indent="-85725" algn="l">
              <a:spcBef>
                <a:spcPct val="50000"/>
              </a:spcBef>
              <a:buFontTx/>
              <a:buChar char="•"/>
            </a:pPr>
            <a:r>
              <a:rPr lang="en-US" altLang="ko-KR" sz="1100" dirty="0" smtClean="0">
                <a:latin typeface="Calibri" panose="020F0502020204030204" pitchFamily="34" charset="0"/>
                <a:cs typeface="Calibri" panose="020F0502020204030204" pitchFamily="34" charset="0"/>
              </a:rPr>
              <a:t>To optimize the performance of the internet banking system, cache servers are </a:t>
            </a:r>
            <a:r>
              <a:rPr lang="en-US" altLang="ko-KR" sz="1100" dirty="0">
                <a:latin typeface="Calibri" panose="020F0502020204030204" pitchFamily="34" charset="0"/>
                <a:cs typeface="Calibri" panose="020F0502020204030204" pitchFamily="34" charset="0"/>
              </a:rPr>
              <a:t>implemented separately.</a:t>
            </a:r>
            <a:endParaRPr lang="ko-KR" altLang="en-US" sz="1100" dirty="0">
              <a:latin typeface="Calibri" panose="020F0502020204030204" pitchFamily="34" charset="0"/>
              <a:cs typeface="Calibri" panose="020F0502020204030204" pitchFamily="34" charset="0"/>
            </a:endParaRPr>
          </a:p>
        </p:txBody>
      </p:sp>
      <p:sp>
        <p:nvSpPr>
          <p:cNvPr id="518340" name="Freeform 357"/>
          <p:cNvSpPr>
            <a:spLocks/>
          </p:cNvSpPr>
          <p:nvPr/>
        </p:nvSpPr>
        <p:spPr bwMode="auto">
          <a:xfrm>
            <a:off x="187325" y="1841500"/>
            <a:ext cx="2041525" cy="409575"/>
          </a:xfrm>
          <a:custGeom>
            <a:avLst/>
            <a:gdLst>
              <a:gd name="T0" fmla="*/ 526 w 577"/>
              <a:gd name="T1" fmla="*/ 5 h 80"/>
              <a:gd name="T2" fmla="*/ 517 w 577"/>
              <a:gd name="T3" fmla="*/ 0 h 80"/>
              <a:gd name="T4" fmla="*/ 5 w 577"/>
              <a:gd name="T5" fmla="*/ 0 h 80"/>
              <a:gd name="T6" fmla="*/ 0 w 577"/>
              <a:gd name="T7" fmla="*/ 6 h 80"/>
              <a:gd name="T8" fmla="*/ 0 w 577"/>
              <a:gd name="T9" fmla="*/ 75 h 80"/>
              <a:gd name="T10" fmla="*/ 5 w 577"/>
              <a:gd name="T11" fmla="*/ 80 h 80"/>
              <a:gd name="T12" fmla="*/ 573 w 577"/>
              <a:gd name="T13" fmla="*/ 80 h 80"/>
              <a:gd name="T14" fmla="*/ 575 w 577"/>
              <a:gd name="T15" fmla="*/ 76 h 80"/>
              <a:gd name="T16" fmla="*/ 526 w 577"/>
              <a:gd name="T17" fmla="*/ 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80"/>
              <a:gd name="T29" fmla="*/ 577 w 57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80">
                <a:moveTo>
                  <a:pt x="526" y="5"/>
                </a:moveTo>
                <a:cubicBezTo>
                  <a:pt x="524" y="3"/>
                  <a:pt x="520" y="0"/>
                  <a:pt x="517" y="0"/>
                </a:cubicBezTo>
                <a:cubicBezTo>
                  <a:pt x="5" y="0"/>
                  <a:pt x="5" y="0"/>
                  <a:pt x="5" y="0"/>
                </a:cubicBezTo>
                <a:cubicBezTo>
                  <a:pt x="2" y="0"/>
                  <a:pt x="0" y="3"/>
                  <a:pt x="0" y="6"/>
                </a:cubicBezTo>
                <a:cubicBezTo>
                  <a:pt x="0" y="75"/>
                  <a:pt x="0" y="75"/>
                  <a:pt x="0" y="75"/>
                </a:cubicBezTo>
                <a:cubicBezTo>
                  <a:pt x="0" y="78"/>
                  <a:pt x="2" y="80"/>
                  <a:pt x="5" y="80"/>
                </a:cubicBezTo>
                <a:cubicBezTo>
                  <a:pt x="573" y="80"/>
                  <a:pt x="573" y="80"/>
                  <a:pt x="573" y="80"/>
                </a:cubicBezTo>
                <a:cubicBezTo>
                  <a:pt x="576" y="80"/>
                  <a:pt x="577" y="78"/>
                  <a:pt x="575" y="76"/>
                </a:cubicBezTo>
                <a:lnTo>
                  <a:pt x="526" y="5"/>
                </a:lnTo>
                <a:close/>
              </a:path>
            </a:pathLst>
          </a:custGeom>
          <a:gradFill rotWithShape="1">
            <a:gsLst>
              <a:gs pos="0">
                <a:srgbClr val="3F78A7"/>
              </a:gs>
              <a:gs pos="100000">
                <a:srgbClr val="10598A"/>
              </a:gs>
            </a:gsLst>
            <a:lin ang="5400000" scaled="1"/>
          </a:gradFill>
          <a:ln w="19050" algn="ctr">
            <a:solidFill>
              <a:srgbClr val="3F78A7"/>
            </a:solidFill>
            <a:round/>
            <a:headEnd/>
            <a:tailEnd/>
          </a:ln>
          <a:effectLst/>
        </p:spPr>
        <p:txBody>
          <a:bodyPr wrap="none" anchor="ctr"/>
          <a:lstStyle/>
          <a:p>
            <a:pPr algn="l" latinLnBrk="0">
              <a:buClr>
                <a:srgbClr val="336699"/>
              </a:buClr>
              <a:buFont typeface="Wingdings" pitchFamily="2" charset="2"/>
              <a:buNone/>
            </a:pPr>
            <a:r>
              <a:rPr lang="en-US" altLang="ko-KR" b="1" dirty="0">
                <a:solidFill>
                  <a:schemeClr val="bg1"/>
                </a:solidFill>
                <a:latin typeface="Calibri" panose="020F0502020204030204" pitchFamily="34" charset="0"/>
                <a:cs typeface="Calibri" panose="020F0502020204030204" pitchFamily="34" charset="0"/>
              </a:rPr>
              <a:t>1</a:t>
            </a:r>
            <a:r>
              <a:rPr lang="en-US" altLang="ko-KR" b="1" dirty="0" smtClean="0">
                <a:solidFill>
                  <a:schemeClr val="bg1"/>
                </a:solidFill>
                <a:latin typeface="Calibri" panose="020F0502020204030204" pitchFamily="34" charset="0"/>
                <a:cs typeface="Calibri" panose="020F0502020204030204" pitchFamily="34" charset="0"/>
              </a:rPr>
              <a:t>. System State</a:t>
            </a:r>
            <a:r>
              <a:rPr lang="ko-KR" altLang="en-US" b="1" dirty="0" smtClean="0">
                <a:solidFill>
                  <a:schemeClr val="bg1"/>
                </a:solidFill>
                <a:latin typeface="Calibri" panose="020F0502020204030204" pitchFamily="34" charset="0"/>
                <a:cs typeface="Calibri" panose="020F0502020204030204" pitchFamily="34" charset="0"/>
              </a:rPr>
              <a:t> </a:t>
            </a:r>
            <a:endParaRPr lang="ko-KR" altLang="en-US" b="1" dirty="0">
              <a:solidFill>
                <a:schemeClr val="bg1"/>
              </a:solidFill>
              <a:latin typeface="Calibri" panose="020F0502020204030204" pitchFamily="34" charset="0"/>
              <a:cs typeface="Calibri" panose="020F0502020204030204" pitchFamily="34" charset="0"/>
            </a:endParaRPr>
          </a:p>
        </p:txBody>
      </p:sp>
      <p:sp>
        <p:nvSpPr>
          <p:cNvPr id="518341" name="AutoShape 197"/>
          <p:cNvSpPr>
            <a:spLocks noChangeArrowheads="1"/>
          </p:cNvSpPr>
          <p:nvPr/>
        </p:nvSpPr>
        <p:spPr bwMode="auto">
          <a:xfrm>
            <a:off x="187325" y="2220913"/>
            <a:ext cx="3175000" cy="1719261"/>
          </a:xfrm>
          <a:prstGeom prst="roundRect">
            <a:avLst>
              <a:gd name="adj" fmla="val 3065"/>
            </a:avLst>
          </a:prstGeom>
          <a:solidFill>
            <a:srgbClr val="CCD9E2"/>
          </a:solidFill>
          <a:ln w="9525" algn="ctr">
            <a:noFill/>
            <a:round/>
            <a:headEnd/>
            <a:tailEnd/>
          </a:ln>
          <a:effectLst>
            <a:outerShdw dist="38100" dir="16200000" algn="ctr" rotWithShape="0">
              <a:srgbClr val="10598A"/>
            </a:outerShdw>
          </a:effectLst>
        </p:spPr>
        <p:txBody>
          <a:bodyPr/>
          <a:lstStyle/>
          <a:p>
            <a:pPr marL="146050" indent="-146050" algn="l">
              <a:lnSpc>
                <a:spcPct val="115000"/>
              </a:lnSpc>
              <a:spcBef>
                <a:spcPct val="10000"/>
              </a:spcBef>
              <a:spcAft>
                <a:spcPct val="10000"/>
              </a:spcAft>
              <a:buClr>
                <a:schemeClr val="bg2"/>
              </a:buClr>
              <a:buFontTx/>
              <a:buChar char="•"/>
            </a:pPr>
            <a:r>
              <a:rPr lang="en-US" altLang="ko-KR" sz="1000" dirty="0" smtClean="0">
                <a:latin typeface="Calibri" panose="020F0502020204030204" pitchFamily="34" charset="0"/>
                <a:cs typeface="Calibri" panose="020F0502020204030204" pitchFamily="34" charset="0"/>
              </a:rPr>
              <a:t>Composed of four personal internet banking servers, two business internet banking servers, and ten web servers. </a:t>
            </a:r>
          </a:p>
          <a:p>
            <a:pPr marL="146050" indent="-146050" algn="l">
              <a:lnSpc>
                <a:spcPct val="115000"/>
              </a:lnSpc>
              <a:spcBef>
                <a:spcPct val="10000"/>
              </a:spcBef>
              <a:spcAft>
                <a:spcPct val="10000"/>
              </a:spcAft>
              <a:buClr>
                <a:schemeClr val="bg2"/>
              </a:buClr>
              <a:buFontTx/>
              <a:buChar char="•"/>
            </a:pPr>
            <a:r>
              <a:rPr lang="en-US" altLang="ko-KR" sz="1000" dirty="0" smtClean="0">
                <a:latin typeface="Calibri" panose="020F0502020204030204" pitchFamily="34" charset="0"/>
                <a:cs typeface="Calibri" panose="020F0502020204030204" pitchFamily="34" charset="0"/>
              </a:rPr>
              <a:t>Cache servers which handle static content and WebtoB are composed as a ratio of 1:1. (When cache servers are used, the overall CPU usage rate can be reduced by approximately 20%. </a:t>
            </a:r>
          </a:p>
          <a:p>
            <a:pPr marL="146050" indent="-146050" algn="l">
              <a:lnSpc>
                <a:spcPct val="115000"/>
              </a:lnSpc>
              <a:spcBef>
                <a:spcPct val="10000"/>
              </a:spcBef>
              <a:spcAft>
                <a:spcPct val="10000"/>
              </a:spcAft>
              <a:buClr>
                <a:schemeClr val="bg2"/>
              </a:buClr>
            </a:pPr>
            <a:r>
              <a:rPr lang="en-US" altLang="ko-KR" sz="1000" dirty="0" smtClean="0">
                <a:latin typeface="Calibri" panose="020F0502020204030204" pitchFamily="34" charset="0"/>
                <a:cs typeface="Calibri" panose="020F0502020204030204" pitchFamily="34" charset="0"/>
              </a:rPr>
              <a:t> * Reference</a:t>
            </a:r>
            <a:r>
              <a:rPr lang="ko-KR" altLang="en-US" sz="1000" dirty="0" smtClean="0">
                <a:latin typeface="Calibri" panose="020F0502020204030204" pitchFamily="34" charset="0"/>
                <a:cs typeface="Calibri" panose="020F0502020204030204" pitchFamily="34" charset="0"/>
              </a:rPr>
              <a:t> </a:t>
            </a:r>
            <a:r>
              <a:rPr lang="en-US" altLang="ko-KR" sz="1000" dirty="0" smtClean="0">
                <a:latin typeface="Calibri" panose="020F0502020204030204" pitchFamily="34" charset="0"/>
                <a:cs typeface="Calibri" panose="020F0502020204030204" pitchFamily="34" charset="0"/>
              </a:rPr>
              <a:t>: Currently 38 web servers and 14 WAS are operated. </a:t>
            </a:r>
            <a:endParaRPr lang="ko-KR" altLang="en-US" sz="1000" dirty="0" smtClean="0">
              <a:latin typeface="Calibri" panose="020F0502020204030204" pitchFamily="34" charset="0"/>
              <a:cs typeface="Calibri" panose="020F0502020204030204" pitchFamily="34" charset="0"/>
            </a:endParaRPr>
          </a:p>
        </p:txBody>
      </p:sp>
      <p:sp>
        <p:nvSpPr>
          <p:cNvPr id="518342" name="Freeform 357"/>
          <p:cNvSpPr>
            <a:spLocks/>
          </p:cNvSpPr>
          <p:nvPr/>
        </p:nvSpPr>
        <p:spPr bwMode="auto">
          <a:xfrm>
            <a:off x="187325" y="4033366"/>
            <a:ext cx="2041525" cy="407987"/>
          </a:xfrm>
          <a:custGeom>
            <a:avLst/>
            <a:gdLst>
              <a:gd name="T0" fmla="*/ 526 w 577"/>
              <a:gd name="T1" fmla="*/ 5 h 80"/>
              <a:gd name="T2" fmla="*/ 517 w 577"/>
              <a:gd name="T3" fmla="*/ 0 h 80"/>
              <a:gd name="T4" fmla="*/ 5 w 577"/>
              <a:gd name="T5" fmla="*/ 0 h 80"/>
              <a:gd name="T6" fmla="*/ 0 w 577"/>
              <a:gd name="T7" fmla="*/ 6 h 80"/>
              <a:gd name="T8" fmla="*/ 0 w 577"/>
              <a:gd name="T9" fmla="*/ 75 h 80"/>
              <a:gd name="T10" fmla="*/ 5 w 577"/>
              <a:gd name="T11" fmla="*/ 80 h 80"/>
              <a:gd name="T12" fmla="*/ 573 w 577"/>
              <a:gd name="T13" fmla="*/ 80 h 80"/>
              <a:gd name="T14" fmla="*/ 575 w 577"/>
              <a:gd name="T15" fmla="*/ 76 h 80"/>
              <a:gd name="T16" fmla="*/ 526 w 577"/>
              <a:gd name="T17" fmla="*/ 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80"/>
              <a:gd name="T29" fmla="*/ 577 w 57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80">
                <a:moveTo>
                  <a:pt x="526" y="5"/>
                </a:moveTo>
                <a:cubicBezTo>
                  <a:pt x="524" y="3"/>
                  <a:pt x="520" y="0"/>
                  <a:pt x="517" y="0"/>
                </a:cubicBezTo>
                <a:cubicBezTo>
                  <a:pt x="5" y="0"/>
                  <a:pt x="5" y="0"/>
                  <a:pt x="5" y="0"/>
                </a:cubicBezTo>
                <a:cubicBezTo>
                  <a:pt x="2" y="0"/>
                  <a:pt x="0" y="3"/>
                  <a:pt x="0" y="6"/>
                </a:cubicBezTo>
                <a:cubicBezTo>
                  <a:pt x="0" y="75"/>
                  <a:pt x="0" y="75"/>
                  <a:pt x="0" y="75"/>
                </a:cubicBezTo>
                <a:cubicBezTo>
                  <a:pt x="0" y="78"/>
                  <a:pt x="2" y="80"/>
                  <a:pt x="5" y="80"/>
                </a:cubicBezTo>
                <a:cubicBezTo>
                  <a:pt x="573" y="80"/>
                  <a:pt x="573" y="80"/>
                  <a:pt x="573" y="80"/>
                </a:cubicBezTo>
                <a:cubicBezTo>
                  <a:pt x="576" y="80"/>
                  <a:pt x="577" y="78"/>
                  <a:pt x="575" y="76"/>
                </a:cubicBezTo>
                <a:lnTo>
                  <a:pt x="526" y="5"/>
                </a:lnTo>
                <a:close/>
              </a:path>
            </a:pathLst>
          </a:custGeom>
          <a:gradFill rotWithShape="1">
            <a:gsLst>
              <a:gs pos="0">
                <a:srgbClr val="3F78A7"/>
              </a:gs>
              <a:gs pos="100000">
                <a:srgbClr val="10598A"/>
              </a:gs>
            </a:gsLst>
            <a:lin ang="5400000" scaled="1"/>
          </a:gradFill>
          <a:ln w="19050" algn="ctr">
            <a:solidFill>
              <a:srgbClr val="3F78A7"/>
            </a:solidFill>
            <a:round/>
            <a:headEnd/>
            <a:tailEnd/>
          </a:ln>
          <a:effectLst/>
        </p:spPr>
        <p:txBody>
          <a:bodyPr wrap="none" anchor="ctr"/>
          <a:lstStyle/>
          <a:p>
            <a:pPr algn="l" latinLnBrk="0">
              <a:buClr>
                <a:srgbClr val="336699"/>
              </a:buClr>
              <a:buFont typeface="Wingdings" pitchFamily="2" charset="2"/>
              <a:buNone/>
            </a:pPr>
            <a:r>
              <a:rPr lang="en-US" altLang="ko-KR" b="1" dirty="0">
                <a:solidFill>
                  <a:schemeClr val="bg1"/>
                </a:solidFill>
                <a:latin typeface="Calibri" panose="020F0502020204030204" pitchFamily="34" charset="0"/>
                <a:cs typeface="Calibri" panose="020F0502020204030204" pitchFamily="34" charset="0"/>
              </a:rPr>
              <a:t>2. </a:t>
            </a:r>
            <a:r>
              <a:rPr lang="en-US" altLang="ko-KR" b="1" dirty="0" smtClean="0">
                <a:solidFill>
                  <a:schemeClr val="bg1"/>
                </a:solidFill>
                <a:latin typeface="Calibri" panose="020F0502020204030204" pitchFamily="34" charset="0"/>
                <a:cs typeface="Calibri" panose="020F0502020204030204" pitchFamily="34" charset="0"/>
              </a:rPr>
              <a:t>Server Configuration</a:t>
            </a:r>
            <a:endParaRPr lang="ko-KR" altLang="en-US" b="1" dirty="0">
              <a:solidFill>
                <a:schemeClr val="bg1"/>
              </a:solidFill>
              <a:latin typeface="Calibri" panose="020F0502020204030204" pitchFamily="34" charset="0"/>
              <a:cs typeface="Calibri" panose="020F0502020204030204" pitchFamily="34" charset="0"/>
            </a:endParaRPr>
          </a:p>
        </p:txBody>
      </p:sp>
      <p:sp>
        <p:nvSpPr>
          <p:cNvPr id="518343" name="AutoShape 199"/>
          <p:cNvSpPr>
            <a:spLocks noChangeArrowheads="1"/>
          </p:cNvSpPr>
          <p:nvPr/>
        </p:nvSpPr>
        <p:spPr bwMode="auto">
          <a:xfrm>
            <a:off x="187325" y="4411191"/>
            <a:ext cx="3175000" cy="817239"/>
          </a:xfrm>
          <a:prstGeom prst="roundRect">
            <a:avLst>
              <a:gd name="adj" fmla="val 3065"/>
            </a:avLst>
          </a:prstGeom>
          <a:solidFill>
            <a:srgbClr val="CCD9E2"/>
          </a:solidFill>
          <a:ln w="9525" algn="ctr">
            <a:noFill/>
            <a:round/>
            <a:headEnd/>
            <a:tailEnd/>
          </a:ln>
          <a:effectLst>
            <a:outerShdw dist="38100" dir="16200000" algn="ctr" rotWithShape="0">
              <a:srgbClr val="10598A"/>
            </a:outerShdw>
          </a:effectLst>
        </p:spPr>
        <p:txBody>
          <a:bodyPr/>
          <a:lstStyle/>
          <a:p>
            <a:pPr marL="146050" indent="-146050" algn="l">
              <a:lnSpc>
                <a:spcPct val="115000"/>
              </a:lnSpc>
              <a:spcBef>
                <a:spcPct val="10000"/>
              </a:spcBef>
              <a:spcAft>
                <a:spcPct val="10000"/>
              </a:spcAft>
              <a:buClr>
                <a:schemeClr val="bg2"/>
              </a:buClr>
              <a:buFontTx/>
              <a:buChar char="•"/>
            </a:pPr>
            <a:r>
              <a:rPr lang="en-US" altLang="ko-KR" sz="1000" dirty="0" smtClean="0">
                <a:latin typeface="Calibri" panose="020F0502020204030204" pitchFamily="34" charset="0"/>
                <a:cs typeface="Calibri" panose="020F0502020204030204" pitchFamily="34" charset="0"/>
              </a:rPr>
              <a:t>Processes large volumes of transactions with multiple low- specification web servers and web application servers. </a:t>
            </a:r>
          </a:p>
          <a:p>
            <a:pPr marL="146050" indent="-146050" algn="l">
              <a:lnSpc>
                <a:spcPct val="115000"/>
              </a:lnSpc>
              <a:spcBef>
                <a:spcPct val="10000"/>
              </a:spcBef>
              <a:spcAft>
                <a:spcPct val="10000"/>
              </a:spcAft>
              <a:buClr>
                <a:schemeClr val="bg2"/>
              </a:buClr>
              <a:buFontTx/>
              <a:buChar char="•"/>
            </a:pPr>
            <a:r>
              <a:rPr lang="en-US" altLang="ko-KR" sz="1000" dirty="0" smtClean="0">
                <a:latin typeface="Calibri" panose="020F0502020204030204" pitchFamily="34" charset="0"/>
                <a:cs typeface="Calibri" panose="020F0502020204030204" pitchFamily="34" charset="0"/>
              </a:rPr>
              <a:t>Most of the system platforms are IBM AIX. </a:t>
            </a:r>
            <a:endParaRPr lang="en-US" altLang="ko-KR" dirty="0">
              <a:latin typeface="Calibri" panose="020F0502020204030204" pitchFamily="34" charset="0"/>
              <a:cs typeface="Calibri" panose="020F0502020204030204" pitchFamily="34" charset="0"/>
            </a:endParaRPr>
          </a:p>
        </p:txBody>
      </p:sp>
      <p:sp>
        <p:nvSpPr>
          <p:cNvPr id="518344" name="Freeform 357"/>
          <p:cNvSpPr>
            <a:spLocks/>
          </p:cNvSpPr>
          <p:nvPr/>
        </p:nvSpPr>
        <p:spPr bwMode="auto">
          <a:xfrm>
            <a:off x="187325" y="5319713"/>
            <a:ext cx="2041525" cy="407987"/>
          </a:xfrm>
          <a:custGeom>
            <a:avLst/>
            <a:gdLst>
              <a:gd name="T0" fmla="*/ 526 w 577"/>
              <a:gd name="T1" fmla="*/ 5 h 80"/>
              <a:gd name="T2" fmla="*/ 517 w 577"/>
              <a:gd name="T3" fmla="*/ 0 h 80"/>
              <a:gd name="T4" fmla="*/ 5 w 577"/>
              <a:gd name="T5" fmla="*/ 0 h 80"/>
              <a:gd name="T6" fmla="*/ 0 w 577"/>
              <a:gd name="T7" fmla="*/ 6 h 80"/>
              <a:gd name="T8" fmla="*/ 0 w 577"/>
              <a:gd name="T9" fmla="*/ 75 h 80"/>
              <a:gd name="T10" fmla="*/ 5 w 577"/>
              <a:gd name="T11" fmla="*/ 80 h 80"/>
              <a:gd name="T12" fmla="*/ 573 w 577"/>
              <a:gd name="T13" fmla="*/ 80 h 80"/>
              <a:gd name="T14" fmla="*/ 575 w 577"/>
              <a:gd name="T15" fmla="*/ 76 h 80"/>
              <a:gd name="T16" fmla="*/ 526 w 577"/>
              <a:gd name="T17" fmla="*/ 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80"/>
              <a:gd name="T29" fmla="*/ 577 w 57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80">
                <a:moveTo>
                  <a:pt x="526" y="5"/>
                </a:moveTo>
                <a:cubicBezTo>
                  <a:pt x="524" y="3"/>
                  <a:pt x="520" y="0"/>
                  <a:pt x="517" y="0"/>
                </a:cubicBezTo>
                <a:cubicBezTo>
                  <a:pt x="5" y="0"/>
                  <a:pt x="5" y="0"/>
                  <a:pt x="5" y="0"/>
                </a:cubicBezTo>
                <a:cubicBezTo>
                  <a:pt x="2" y="0"/>
                  <a:pt x="0" y="3"/>
                  <a:pt x="0" y="6"/>
                </a:cubicBezTo>
                <a:cubicBezTo>
                  <a:pt x="0" y="75"/>
                  <a:pt x="0" y="75"/>
                  <a:pt x="0" y="75"/>
                </a:cubicBezTo>
                <a:cubicBezTo>
                  <a:pt x="0" y="78"/>
                  <a:pt x="2" y="80"/>
                  <a:pt x="5" y="80"/>
                </a:cubicBezTo>
                <a:cubicBezTo>
                  <a:pt x="573" y="80"/>
                  <a:pt x="573" y="80"/>
                  <a:pt x="573" y="80"/>
                </a:cubicBezTo>
                <a:cubicBezTo>
                  <a:pt x="576" y="80"/>
                  <a:pt x="577" y="78"/>
                  <a:pt x="575" y="76"/>
                </a:cubicBezTo>
                <a:lnTo>
                  <a:pt x="526" y="5"/>
                </a:lnTo>
                <a:close/>
              </a:path>
            </a:pathLst>
          </a:custGeom>
          <a:gradFill rotWithShape="1">
            <a:gsLst>
              <a:gs pos="0">
                <a:srgbClr val="3F78A7"/>
              </a:gs>
              <a:gs pos="100000">
                <a:srgbClr val="10598A"/>
              </a:gs>
            </a:gsLst>
            <a:lin ang="5400000" scaled="1"/>
          </a:gradFill>
          <a:ln w="19050" algn="ctr">
            <a:solidFill>
              <a:srgbClr val="3F78A7"/>
            </a:solidFill>
            <a:round/>
            <a:headEnd/>
            <a:tailEnd/>
          </a:ln>
          <a:effectLst/>
        </p:spPr>
        <p:txBody>
          <a:bodyPr wrap="none" anchor="ctr"/>
          <a:lstStyle/>
          <a:p>
            <a:pPr algn="l" latinLnBrk="0">
              <a:buClr>
                <a:srgbClr val="336699"/>
              </a:buClr>
              <a:buFont typeface="Wingdings" pitchFamily="2" charset="2"/>
              <a:buNone/>
            </a:pPr>
            <a:r>
              <a:rPr lang="en-US" altLang="ko-KR" b="1" dirty="0">
                <a:solidFill>
                  <a:schemeClr val="bg1"/>
                </a:solidFill>
                <a:latin typeface="Calibri" panose="020F0502020204030204" pitchFamily="34" charset="0"/>
                <a:cs typeface="Calibri" panose="020F0502020204030204" pitchFamily="34" charset="0"/>
              </a:rPr>
              <a:t>3. </a:t>
            </a:r>
            <a:r>
              <a:rPr lang="en-US" altLang="ko-KR" b="1" dirty="0" smtClean="0">
                <a:solidFill>
                  <a:schemeClr val="bg1"/>
                </a:solidFill>
                <a:latin typeface="Calibri" panose="020F0502020204030204" pitchFamily="34" charset="0"/>
                <a:cs typeface="Calibri" panose="020F0502020204030204" pitchFamily="34" charset="0"/>
              </a:rPr>
              <a:t>Operation State</a:t>
            </a:r>
            <a:r>
              <a:rPr lang="ko-KR" altLang="en-US" b="1" dirty="0" smtClean="0">
                <a:solidFill>
                  <a:schemeClr val="bg1"/>
                </a:solidFill>
                <a:latin typeface="Calibri" panose="020F0502020204030204" pitchFamily="34" charset="0"/>
                <a:cs typeface="Calibri" panose="020F0502020204030204" pitchFamily="34" charset="0"/>
              </a:rPr>
              <a:t> </a:t>
            </a:r>
            <a:endParaRPr lang="ko-KR" altLang="en-US" b="1" dirty="0">
              <a:solidFill>
                <a:schemeClr val="bg1"/>
              </a:solidFill>
              <a:latin typeface="Calibri" panose="020F0502020204030204" pitchFamily="34" charset="0"/>
              <a:cs typeface="Calibri" panose="020F0502020204030204" pitchFamily="34" charset="0"/>
            </a:endParaRPr>
          </a:p>
        </p:txBody>
      </p:sp>
      <p:sp>
        <p:nvSpPr>
          <p:cNvPr id="518345" name="AutoShape 201"/>
          <p:cNvSpPr>
            <a:spLocks noChangeArrowheads="1"/>
          </p:cNvSpPr>
          <p:nvPr/>
        </p:nvSpPr>
        <p:spPr bwMode="auto">
          <a:xfrm>
            <a:off x="187325" y="5697538"/>
            <a:ext cx="3175000" cy="849987"/>
          </a:xfrm>
          <a:prstGeom prst="roundRect">
            <a:avLst>
              <a:gd name="adj" fmla="val 3065"/>
            </a:avLst>
          </a:prstGeom>
          <a:solidFill>
            <a:srgbClr val="CCD9E2"/>
          </a:solidFill>
          <a:ln w="9525" algn="ctr">
            <a:noFill/>
            <a:round/>
            <a:headEnd/>
            <a:tailEnd/>
          </a:ln>
          <a:effectLst>
            <a:outerShdw dist="38100" dir="16200000" algn="ctr" rotWithShape="0">
              <a:srgbClr val="10598A"/>
            </a:outerShdw>
          </a:effectLst>
        </p:spPr>
        <p:txBody>
          <a:bodyPr/>
          <a:lstStyle/>
          <a:p>
            <a:pPr marL="146050" indent="-146050" algn="l">
              <a:lnSpc>
                <a:spcPct val="115000"/>
              </a:lnSpc>
              <a:spcBef>
                <a:spcPct val="10000"/>
              </a:spcBef>
              <a:spcAft>
                <a:spcPct val="10000"/>
              </a:spcAft>
              <a:buClr>
                <a:schemeClr val="bg2"/>
              </a:buClr>
              <a:buFontTx/>
              <a:buChar char="•"/>
            </a:pPr>
            <a:r>
              <a:rPr lang="en-US" altLang="ko-KR" sz="1000" dirty="0" smtClean="0">
                <a:latin typeface="Calibri" panose="020F0502020204030204" pitchFamily="34" charset="0"/>
                <a:cs typeface="Calibri" panose="020F0502020204030204" pitchFamily="34" charset="0"/>
              </a:rPr>
              <a:t>The Number of TCP Sessions</a:t>
            </a:r>
            <a:r>
              <a:rPr lang="ko-KR" altLang="en-US" sz="1000" dirty="0" smtClean="0">
                <a:latin typeface="Calibri" panose="020F0502020204030204" pitchFamily="34" charset="0"/>
                <a:cs typeface="Calibri" panose="020F0502020204030204" pitchFamily="34" charset="0"/>
              </a:rPr>
              <a:t> </a:t>
            </a:r>
            <a:r>
              <a:rPr lang="en-US" altLang="ko-KR" sz="1000" dirty="0">
                <a:latin typeface="Calibri" panose="020F0502020204030204" pitchFamily="34" charset="0"/>
                <a:cs typeface="Calibri" panose="020F0502020204030204" pitchFamily="34" charset="0"/>
              </a:rPr>
              <a:t>: </a:t>
            </a:r>
            <a:r>
              <a:rPr lang="en-US" altLang="ko-KR" sz="1000" dirty="0" smtClean="0">
                <a:latin typeface="Calibri" panose="020F0502020204030204" pitchFamily="34" charset="0"/>
                <a:cs typeface="Calibri" panose="020F0502020204030204" pitchFamily="34" charset="0"/>
              </a:rPr>
              <a:t>130,000~200,000  (ci information)</a:t>
            </a:r>
            <a:endParaRPr lang="en-US" altLang="ko-KR" sz="1000" dirty="0">
              <a:latin typeface="Calibri" panose="020F0502020204030204" pitchFamily="34" charset="0"/>
              <a:cs typeface="Calibri" panose="020F0502020204030204" pitchFamily="34" charset="0"/>
            </a:endParaRPr>
          </a:p>
          <a:p>
            <a:pPr marL="146050" indent="-146050" algn="l">
              <a:lnSpc>
                <a:spcPct val="115000"/>
              </a:lnSpc>
              <a:spcBef>
                <a:spcPct val="10000"/>
              </a:spcBef>
              <a:spcAft>
                <a:spcPct val="10000"/>
              </a:spcAft>
              <a:buClr>
                <a:schemeClr val="bg2"/>
              </a:buClr>
              <a:buFontTx/>
              <a:buChar char="•"/>
            </a:pPr>
            <a:r>
              <a:rPr lang="en-US" altLang="ko-KR" sz="1000" dirty="0" smtClean="0">
                <a:latin typeface="Calibri" panose="020F0502020204030204" pitchFamily="34" charset="0"/>
                <a:cs typeface="Calibri" panose="020F0502020204030204" pitchFamily="34" charset="0"/>
              </a:rPr>
              <a:t>Simultaneous User Accesses</a:t>
            </a:r>
            <a:r>
              <a:rPr lang="ko-KR" altLang="en-US" sz="1000" dirty="0" smtClean="0">
                <a:latin typeface="Calibri" panose="020F0502020204030204" pitchFamily="34" charset="0"/>
                <a:cs typeface="Calibri" panose="020F0502020204030204" pitchFamily="34" charset="0"/>
              </a:rPr>
              <a:t> </a:t>
            </a:r>
            <a:r>
              <a:rPr lang="en-US" altLang="ko-KR" sz="1000" dirty="0">
                <a:latin typeface="Calibri" panose="020F0502020204030204" pitchFamily="34" charset="0"/>
                <a:cs typeface="Calibri" panose="020F0502020204030204" pitchFamily="34" charset="0"/>
              </a:rPr>
              <a:t>: </a:t>
            </a:r>
            <a:r>
              <a:rPr lang="en-US" altLang="ko-KR" sz="1000" dirty="0" smtClean="0">
                <a:latin typeface="Calibri" panose="020F0502020204030204" pitchFamily="34" charset="0"/>
                <a:cs typeface="Calibri" panose="020F0502020204030204" pitchFamily="34" charset="0"/>
              </a:rPr>
              <a:t>17,000 (regularly),                          </a:t>
            </a:r>
            <a:r>
              <a:rPr lang="en-US" altLang="ko-KR" sz="1000" dirty="0">
                <a:latin typeface="Calibri" panose="020F0502020204030204" pitchFamily="34" charset="0"/>
                <a:cs typeface="Calibri" panose="020F0502020204030204" pitchFamily="34" charset="0"/>
              </a:rPr>
              <a:t>ThinkTime : </a:t>
            </a:r>
            <a:r>
              <a:rPr lang="en-US" altLang="ko-KR" sz="1000" dirty="0" smtClean="0">
                <a:latin typeface="Calibri" panose="020F0502020204030204" pitchFamily="34" charset="0"/>
                <a:cs typeface="Calibri" panose="020F0502020204030204" pitchFamily="34" charset="0"/>
              </a:rPr>
              <a:t>Approximately 10 sec</a:t>
            </a:r>
            <a:endParaRPr lang="ko-KR" altLang="en-US" sz="1000" dirty="0">
              <a:latin typeface="Calibri" panose="020F0502020204030204" pitchFamily="34" charset="0"/>
              <a:cs typeface="Calibri" panose="020F0502020204030204" pitchFamily="34" charset="0"/>
            </a:endParaRPr>
          </a:p>
        </p:txBody>
      </p:sp>
      <p:sp>
        <p:nvSpPr>
          <p:cNvPr id="1043" name="Rectangle 331"/>
          <p:cNvSpPr>
            <a:spLocks noChangeArrowheads="1"/>
          </p:cNvSpPr>
          <p:nvPr/>
        </p:nvSpPr>
        <p:spPr bwMode="auto">
          <a:xfrm>
            <a:off x="4572000" y="2257425"/>
            <a:ext cx="755650" cy="2722563"/>
          </a:xfrm>
          <a:prstGeom prst="rect">
            <a:avLst/>
          </a:prstGeom>
          <a:noFill/>
          <a:ln w="28575" algn="ctr">
            <a:solidFill>
              <a:srgbClr val="CC0000"/>
            </a:solidFill>
            <a:prstDash val="sysDot"/>
            <a:miter lim="800000"/>
            <a:headEnd/>
            <a:tailEnd/>
          </a:ln>
          <a:effectLst/>
        </p:spPr>
        <p:txBody>
          <a:bodyPr lIns="101809" tIns="50905" rIns="101809" bIns="50905"/>
          <a:lstStyle/>
          <a:p>
            <a:r>
              <a:rPr lang="en-US" altLang="ko-KR" sz="1200" b="1" dirty="0" smtClean="0">
                <a:solidFill>
                  <a:srgbClr val="516585"/>
                </a:solidFill>
                <a:latin typeface="Calibri" panose="020F0502020204030204" pitchFamily="34" charset="0"/>
                <a:cs typeface="Calibri" panose="020F0502020204030204" pitchFamily="34" charset="0"/>
              </a:rPr>
              <a:t>Cache	</a:t>
            </a:r>
            <a:endParaRPr lang="ko-KR" altLang="en-US" sz="1200" b="1" dirty="0">
              <a:solidFill>
                <a:srgbClr val="516585"/>
              </a:solidFill>
              <a:latin typeface="Calibri" panose="020F0502020204030204" pitchFamily="34" charset="0"/>
              <a:cs typeface="Calibri" panose="020F0502020204030204" pitchFamily="34" charset="0"/>
            </a:endParaRPr>
          </a:p>
        </p:txBody>
      </p:sp>
      <p:pic>
        <p:nvPicPr>
          <p:cNvPr id="518347" name="Picture 335" descr="서버"/>
          <p:cNvPicPr>
            <a:picLocks noChangeAspect="1" noChangeArrowheads="1"/>
          </p:cNvPicPr>
          <p:nvPr/>
        </p:nvPicPr>
        <p:blipFill>
          <a:blip r:embed="rId10" cstate="print"/>
          <a:srcRect/>
          <a:stretch>
            <a:fillRect/>
          </a:stretch>
        </p:blipFill>
        <p:spPr bwMode="auto">
          <a:xfrm>
            <a:off x="4740275" y="2589213"/>
            <a:ext cx="288925" cy="661987"/>
          </a:xfrm>
          <a:prstGeom prst="rect">
            <a:avLst/>
          </a:prstGeom>
          <a:noFill/>
          <a:ln w="9525">
            <a:noFill/>
            <a:miter lim="800000"/>
            <a:headEnd/>
            <a:tailEnd/>
          </a:ln>
        </p:spPr>
      </p:pic>
      <p:pic>
        <p:nvPicPr>
          <p:cNvPr id="518348" name="Picture 337" descr="서버"/>
          <p:cNvPicPr>
            <a:picLocks noChangeAspect="1" noChangeArrowheads="1"/>
          </p:cNvPicPr>
          <p:nvPr/>
        </p:nvPicPr>
        <p:blipFill>
          <a:blip r:embed="rId10" cstate="print"/>
          <a:srcRect/>
          <a:stretch>
            <a:fillRect/>
          </a:stretch>
        </p:blipFill>
        <p:spPr bwMode="auto">
          <a:xfrm>
            <a:off x="4740275" y="4168775"/>
            <a:ext cx="288925" cy="661988"/>
          </a:xfrm>
          <a:prstGeom prst="rect">
            <a:avLst/>
          </a:prstGeom>
          <a:noFill/>
          <a:ln w="9525">
            <a:noFill/>
            <a:miter lim="800000"/>
            <a:headEnd/>
            <a:tailEnd/>
          </a:ln>
        </p:spPr>
      </p:pic>
      <p:pic>
        <p:nvPicPr>
          <p:cNvPr id="518349" name="Picture 353" descr="Untitled-6"/>
          <p:cNvPicPr>
            <a:picLocks noChangeAspect="1" noChangeArrowheads="1"/>
          </p:cNvPicPr>
          <p:nvPr/>
        </p:nvPicPr>
        <p:blipFill>
          <a:blip r:embed="rId11" cstate="print"/>
          <a:srcRect/>
          <a:stretch>
            <a:fillRect/>
          </a:stretch>
        </p:blipFill>
        <p:spPr bwMode="auto">
          <a:xfrm>
            <a:off x="4876800" y="2782888"/>
            <a:ext cx="327025" cy="511175"/>
          </a:xfrm>
          <a:prstGeom prst="rect">
            <a:avLst/>
          </a:prstGeom>
          <a:noFill/>
          <a:ln w="9525">
            <a:noFill/>
            <a:miter lim="800000"/>
            <a:headEnd/>
            <a:tailEnd/>
          </a:ln>
        </p:spPr>
      </p:pic>
      <p:pic>
        <p:nvPicPr>
          <p:cNvPr id="518350" name="Picture 354" descr="Untitled-6"/>
          <p:cNvPicPr>
            <a:picLocks noChangeAspect="1" noChangeArrowheads="1"/>
          </p:cNvPicPr>
          <p:nvPr/>
        </p:nvPicPr>
        <p:blipFill>
          <a:blip r:embed="rId11" cstate="print"/>
          <a:srcRect/>
          <a:stretch>
            <a:fillRect/>
          </a:stretch>
        </p:blipFill>
        <p:spPr bwMode="auto">
          <a:xfrm>
            <a:off x="4868863" y="4383088"/>
            <a:ext cx="327025" cy="511175"/>
          </a:xfrm>
          <a:prstGeom prst="rect">
            <a:avLst/>
          </a:prstGeom>
          <a:noFill/>
          <a:ln w="9525">
            <a:noFill/>
            <a:miter lim="800000"/>
            <a:headEnd/>
            <a:tailEnd/>
          </a:ln>
        </p:spPr>
      </p:pic>
      <p:sp>
        <p:nvSpPr>
          <p:cNvPr id="518351" name="Rectangle 207"/>
          <p:cNvSpPr>
            <a:spLocks noChangeArrowheads="1"/>
          </p:cNvSpPr>
          <p:nvPr/>
        </p:nvSpPr>
        <p:spPr bwMode="auto">
          <a:xfrm>
            <a:off x="4997450" y="2955925"/>
            <a:ext cx="138113" cy="254000"/>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1</a:t>
            </a:r>
          </a:p>
          <a:p>
            <a:pPr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sp>
        <p:nvSpPr>
          <p:cNvPr id="518352" name="Rectangle 208"/>
          <p:cNvSpPr>
            <a:spLocks noChangeArrowheads="1"/>
          </p:cNvSpPr>
          <p:nvPr/>
        </p:nvSpPr>
        <p:spPr bwMode="auto">
          <a:xfrm>
            <a:off x="4948238" y="4552950"/>
            <a:ext cx="236537" cy="254000"/>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10</a:t>
            </a:r>
          </a:p>
          <a:p>
            <a:pPr marL="342900" indent="-342900"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sp>
        <p:nvSpPr>
          <p:cNvPr id="2" name="Rectangle 331"/>
          <p:cNvSpPr>
            <a:spLocks noChangeArrowheads="1"/>
          </p:cNvSpPr>
          <p:nvPr/>
        </p:nvSpPr>
        <p:spPr bwMode="auto">
          <a:xfrm>
            <a:off x="6837363" y="2257425"/>
            <a:ext cx="758825" cy="3802063"/>
          </a:xfrm>
          <a:prstGeom prst="rect">
            <a:avLst/>
          </a:prstGeom>
          <a:noFill/>
          <a:ln w="25400" algn="ctr">
            <a:solidFill>
              <a:srgbClr val="8DACB9"/>
            </a:solidFill>
            <a:prstDash val="sysDot"/>
            <a:miter lim="800000"/>
            <a:headEnd/>
            <a:tailEnd/>
          </a:ln>
          <a:effectLst/>
        </p:spPr>
        <p:txBody>
          <a:bodyPr wrap="none" lIns="72000" tIns="72000" rIns="72000" bIns="0"/>
          <a:lstStyle/>
          <a:p>
            <a:r>
              <a:rPr lang="en-US" altLang="ko-KR" sz="1200" b="1" dirty="0">
                <a:solidFill>
                  <a:srgbClr val="516585"/>
                </a:solidFill>
                <a:latin typeface="Calibri" panose="020F0502020204030204" pitchFamily="34" charset="0"/>
                <a:cs typeface="Calibri" panose="020F0502020204030204" pitchFamily="34" charset="0"/>
              </a:rPr>
              <a:t>WAS</a:t>
            </a:r>
          </a:p>
        </p:txBody>
      </p:sp>
      <p:pic>
        <p:nvPicPr>
          <p:cNvPr id="518354" name="Picture 346" descr="서버"/>
          <p:cNvPicPr>
            <a:picLocks noChangeAspect="1" noChangeArrowheads="1"/>
          </p:cNvPicPr>
          <p:nvPr/>
        </p:nvPicPr>
        <p:blipFill>
          <a:blip r:embed="rId10" cstate="print"/>
          <a:srcRect/>
          <a:stretch>
            <a:fillRect/>
          </a:stretch>
        </p:blipFill>
        <p:spPr bwMode="auto">
          <a:xfrm>
            <a:off x="7050088" y="2578100"/>
            <a:ext cx="336550" cy="528638"/>
          </a:xfrm>
          <a:prstGeom prst="rect">
            <a:avLst/>
          </a:prstGeom>
          <a:noFill/>
          <a:ln w="9525">
            <a:noFill/>
            <a:miter lim="800000"/>
            <a:headEnd/>
            <a:tailEnd/>
          </a:ln>
        </p:spPr>
      </p:pic>
      <p:sp>
        <p:nvSpPr>
          <p:cNvPr id="518355" name="Rectangle 211"/>
          <p:cNvSpPr>
            <a:spLocks noChangeArrowheads="1"/>
          </p:cNvSpPr>
          <p:nvPr/>
        </p:nvSpPr>
        <p:spPr bwMode="auto">
          <a:xfrm>
            <a:off x="7329488" y="2901950"/>
            <a:ext cx="119062" cy="174625"/>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200" dirty="0">
                <a:solidFill>
                  <a:srgbClr val="111111"/>
                </a:solidFill>
                <a:latin typeface="Calibri" panose="020F0502020204030204" pitchFamily="34" charset="0"/>
                <a:cs typeface="Calibri" panose="020F0502020204030204" pitchFamily="34" charset="0"/>
              </a:rPr>
              <a:t>1</a:t>
            </a:r>
          </a:p>
          <a:p>
            <a:pPr marL="342900" indent="-342900" algn="just" latinLnBrk="0">
              <a:lnSpc>
                <a:spcPct val="115000"/>
              </a:lnSpc>
              <a:buClr>
                <a:srgbClr val="336699"/>
              </a:buClr>
              <a:buFont typeface="Wingdings" pitchFamily="2" charset="2"/>
              <a:buNone/>
            </a:pPr>
            <a:endParaRPr lang="en-US" altLang="ko-KR" sz="1200" dirty="0">
              <a:solidFill>
                <a:srgbClr val="111111"/>
              </a:solidFill>
              <a:latin typeface="Calibri" panose="020F0502020204030204" pitchFamily="34" charset="0"/>
              <a:cs typeface="Calibri" panose="020F0502020204030204" pitchFamily="34" charset="0"/>
            </a:endParaRPr>
          </a:p>
        </p:txBody>
      </p:sp>
      <p:cxnSp>
        <p:nvCxnSpPr>
          <p:cNvPr id="518356" name="AutoShape 376"/>
          <p:cNvCxnSpPr>
            <a:cxnSpLocks noChangeShapeType="1"/>
            <a:stCxn id="518383" idx="3"/>
            <a:endCxn id="0" idx="1"/>
          </p:cNvCxnSpPr>
          <p:nvPr/>
        </p:nvCxnSpPr>
        <p:spPr bwMode="auto">
          <a:xfrm>
            <a:off x="6281738" y="4679950"/>
            <a:ext cx="785812" cy="549275"/>
          </a:xfrm>
          <a:prstGeom prst="straightConnector1">
            <a:avLst/>
          </a:prstGeom>
          <a:noFill/>
          <a:ln w="19050" cap="rnd">
            <a:solidFill>
              <a:schemeClr val="bg2"/>
            </a:solidFill>
            <a:prstDash val="sysDot"/>
            <a:round/>
            <a:headEnd type="oval" w="med" len="med"/>
            <a:tailEnd type="triangle" w="med" len="med"/>
          </a:ln>
          <a:effectLst/>
        </p:spPr>
      </p:cxnSp>
      <p:cxnSp>
        <p:nvCxnSpPr>
          <p:cNvPr id="518357" name="AutoShape 377"/>
          <p:cNvCxnSpPr>
            <a:cxnSpLocks noChangeShapeType="1"/>
            <a:stCxn id="0" idx="3"/>
            <a:endCxn id="0" idx="1"/>
          </p:cNvCxnSpPr>
          <p:nvPr/>
        </p:nvCxnSpPr>
        <p:spPr bwMode="auto">
          <a:xfrm>
            <a:off x="6302375" y="3038475"/>
            <a:ext cx="747713" cy="369888"/>
          </a:xfrm>
          <a:prstGeom prst="straightConnector1">
            <a:avLst/>
          </a:prstGeom>
          <a:noFill/>
          <a:ln w="19050" cap="rnd">
            <a:solidFill>
              <a:schemeClr val="bg2"/>
            </a:solidFill>
            <a:prstDash val="sysDot"/>
            <a:round/>
            <a:headEnd type="oval" w="med" len="med"/>
            <a:tailEnd type="triangle" w="med" len="med"/>
          </a:ln>
          <a:effectLst/>
        </p:spPr>
      </p:cxnSp>
      <p:sp>
        <p:nvSpPr>
          <p:cNvPr id="518358" name="Rectangle 214"/>
          <p:cNvSpPr>
            <a:spLocks noChangeArrowheads="1"/>
          </p:cNvSpPr>
          <p:nvPr/>
        </p:nvSpPr>
        <p:spPr bwMode="auto">
          <a:xfrm>
            <a:off x="8374063" y="3079750"/>
            <a:ext cx="138112" cy="252413"/>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1</a:t>
            </a:r>
          </a:p>
          <a:p>
            <a:pPr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sp>
        <p:nvSpPr>
          <p:cNvPr id="518359" name="Rectangle 215"/>
          <p:cNvSpPr>
            <a:spLocks noChangeArrowheads="1"/>
          </p:cNvSpPr>
          <p:nvPr/>
        </p:nvSpPr>
        <p:spPr bwMode="auto">
          <a:xfrm>
            <a:off x="8362950" y="4005263"/>
            <a:ext cx="138113" cy="254000"/>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2</a:t>
            </a:r>
          </a:p>
          <a:p>
            <a:pPr marL="342900" indent="-342900"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sp>
        <p:nvSpPr>
          <p:cNvPr id="518360" name="Line 216"/>
          <p:cNvSpPr>
            <a:spLocks noChangeShapeType="1"/>
          </p:cNvSpPr>
          <p:nvPr/>
        </p:nvSpPr>
        <p:spPr bwMode="auto">
          <a:xfrm>
            <a:off x="8378825" y="3365500"/>
            <a:ext cx="0" cy="171450"/>
          </a:xfrm>
          <a:prstGeom prst="line">
            <a:avLst/>
          </a:prstGeom>
          <a:noFill/>
          <a:ln w="25400">
            <a:solidFill>
              <a:srgbClr val="10598A"/>
            </a:solidFill>
            <a:prstDash val="sysDot"/>
            <a:round/>
            <a:headEnd/>
            <a:tailEnd/>
          </a:ln>
          <a:effectLst/>
        </p:spPr>
        <p:txBody>
          <a:bodyPr/>
          <a:lstStyle/>
          <a:p>
            <a:endParaRPr lang="ko-KR" altLang="en-US" dirty="0">
              <a:latin typeface="Calibri" panose="020F0502020204030204" pitchFamily="34" charset="0"/>
              <a:cs typeface="Calibri" panose="020F0502020204030204" pitchFamily="34" charset="0"/>
            </a:endParaRPr>
          </a:p>
        </p:txBody>
      </p:sp>
      <p:grpSp>
        <p:nvGrpSpPr>
          <p:cNvPr id="8" name="Group 217"/>
          <p:cNvGrpSpPr>
            <a:grpSpLocks/>
          </p:cNvGrpSpPr>
          <p:nvPr/>
        </p:nvGrpSpPr>
        <p:grpSpPr bwMode="auto">
          <a:xfrm>
            <a:off x="4737100" y="3367088"/>
            <a:ext cx="455613" cy="725487"/>
            <a:chOff x="2567" y="3160"/>
            <a:chExt cx="315" cy="457"/>
          </a:xfrm>
        </p:grpSpPr>
        <p:pic>
          <p:nvPicPr>
            <p:cNvPr id="518362" name="Picture 337" descr="서버"/>
            <p:cNvPicPr>
              <a:picLocks noChangeAspect="1" noChangeArrowheads="1"/>
            </p:cNvPicPr>
            <p:nvPr/>
          </p:nvPicPr>
          <p:blipFill>
            <a:blip r:embed="rId10" cstate="print"/>
            <a:srcRect/>
            <a:stretch>
              <a:fillRect/>
            </a:stretch>
          </p:blipFill>
          <p:spPr bwMode="auto">
            <a:xfrm>
              <a:off x="2567" y="3160"/>
              <a:ext cx="200" cy="417"/>
            </a:xfrm>
            <a:prstGeom prst="rect">
              <a:avLst/>
            </a:prstGeom>
            <a:noFill/>
            <a:ln w="9525">
              <a:noFill/>
              <a:miter lim="800000"/>
              <a:headEnd/>
              <a:tailEnd/>
            </a:ln>
          </p:spPr>
        </p:pic>
        <p:pic>
          <p:nvPicPr>
            <p:cNvPr id="518363" name="Picture 354" descr="Untitled-6"/>
            <p:cNvPicPr>
              <a:picLocks noChangeAspect="1" noChangeArrowheads="1"/>
            </p:cNvPicPr>
            <p:nvPr/>
          </p:nvPicPr>
          <p:blipFill>
            <a:blip r:embed="rId11" cstate="print"/>
            <a:srcRect/>
            <a:stretch>
              <a:fillRect/>
            </a:stretch>
          </p:blipFill>
          <p:spPr bwMode="auto">
            <a:xfrm>
              <a:off x="2656" y="3295"/>
              <a:ext cx="226" cy="322"/>
            </a:xfrm>
            <a:prstGeom prst="rect">
              <a:avLst/>
            </a:prstGeom>
            <a:noFill/>
            <a:ln w="9525">
              <a:noFill/>
              <a:miter lim="800000"/>
              <a:headEnd/>
              <a:tailEnd/>
            </a:ln>
          </p:spPr>
        </p:pic>
        <p:sp>
          <p:nvSpPr>
            <p:cNvPr id="518364" name="Rectangle 220"/>
            <p:cNvSpPr>
              <a:spLocks noChangeArrowheads="1"/>
            </p:cNvSpPr>
            <p:nvPr/>
          </p:nvSpPr>
          <p:spPr bwMode="auto">
            <a:xfrm>
              <a:off x="2746" y="3402"/>
              <a:ext cx="95" cy="160"/>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N</a:t>
              </a:r>
            </a:p>
            <a:p>
              <a:pPr marL="342900" indent="-342900"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grpSp>
      <p:pic>
        <p:nvPicPr>
          <p:cNvPr id="518365" name="Picture 346" descr="서버"/>
          <p:cNvPicPr>
            <a:picLocks noChangeAspect="1" noChangeArrowheads="1"/>
          </p:cNvPicPr>
          <p:nvPr/>
        </p:nvPicPr>
        <p:blipFill>
          <a:blip r:embed="rId10" cstate="print"/>
          <a:srcRect/>
          <a:stretch>
            <a:fillRect/>
          </a:stretch>
        </p:blipFill>
        <p:spPr bwMode="auto">
          <a:xfrm>
            <a:off x="7050088" y="3143250"/>
            <a:ext cx="336550" cy="528638"/>
          </a:xfrm>
          <a:prstGeom prst="rect">
            <a:avLst/>
          </a:prstGeom>
          <a:noFill/>
          <a:ln w="9525">
            <a:noFill/>
            <a:miter lim="800000"/>
            <a:headEnd/>
            <a:tailEnd/>
          </a:ln>
        </p:spPr>
      </p:pic>
      <p:sp>
        <p:nvSpPr>
          <p:cNvPr id="518366" name="Rectangle 222"/>
          <p:cNvSpPr>
            <a:spLocks noChangeArrowheads="1"/>
          </p:cNvSpPr>
          <p:nvPr/>
        </p:nvSpPr>
        <p:spPr bwMode="auto">
          <a:xfrm>
            <a:off x="7329488" y="3467100"/>
            <a:ext cx="119062" cy="174625"/>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200" dirty="0">
                <a:solidFill>
                  <a:srgbClr val="111111"/>
                </a:solidFill>
                <a:latin typeface="Calibri" panose="020F0502020204030204" pitchFamily="34" charset="0"/>
                <a:cs typeface="Calibri" panose="020F0502020204030204" pitchFamily="34" charset="0"/>
              </a:rPr>
              <a:t>2</a:t>
            </a:r>
          </a:p>
          <a:p>
            <a:pPr marL="342900" indent="-342900" algn="just" latinLnBrk="0">
              <a:lnSpc>
                <a:spcPct val="115000"/>
              </a:lnSpc>
              <a:buClr>
                <a:srgbClr val="336699"/>
              </a:buClr>
              <a:buFont typeface="Wingdings" pitchFamily="2" charset="2"/>
              <a:buNone/>
            </a:pPr>
            <a:endParaRPr lang="en-US" altLang="ko-KR" sz="1200" dirty="0">
              <a:solidFill>
                <a:srgbClr val="111111"/>
              </a:solidFill>
              <a:latin typeface="Calibri" panose="020F0502020204030204" pitchFamily="34" charset="0"/>
              <a:cs typeface="Calibri" panose="020F0502020204030204" pitchFamily="34" charset="0"/>
            </a:endParaRPr>
          </a:p>
        </p:txBody>
      </p:sp>
      <p:pic>
        <p:nvPicPr>
          <p:cNvPr id="518367" name="Picture 346" descr="서버"/>
          <p:cNvPicPr>
            <a:picLocks noChangeAspect="1" noChangeArrowheads="1"/>
          </p:cNvPicPr>
          <p:nvPr/>
        </p:nvPicPr>
        <p:blipFill>
          <a:blip r:embed="rId10" cstate="print"/>
          <a:srcRect/>
          <a:stretch>
            <a:fillRect/>
          </a:stretch>
        </p:blipFill>
        <p:spPr bwMode="auto">
          <a:xfrm>
            <a:off x="7056438" y="3757613"/>
            <a:ext cx="338137" cy="528637"/>
          </a:xfrm>
          <a:prstGeom prst="rect">
            <a:avLst/>
          </a:prstGeom>
          <a:noFill/>
          <a:ln w="9525">
            <a:noFill/>
            <a:miter lim="800000"/>
            <a:headEnd/>
            <a:tailEnd/>
          </a:ln>
        </p:spPr>
      </p:pic>
      <p:sp>
        <p:nvSpPr>
          <p:cNvPr id="518368" name="Rectangle 224"/>
          <p:cNvSpPr>
            <a:spLocks noChangeArrowheads="1"/>
          </p:cNvSpPr>
          <p:nvPr/>
        </p:nvSpPr>
        <p:spPr bwMode="auto">
          <a:xfrm>
            <a:off x="7335838" y="4081463"/>
            <a:ext cx="120650" cy="174625"/>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200" dirty="0">
                <a:solidFill>
                  <a:srgbClr val="111111"/>
                </a:solidFill>
                <a:latin typeface="Calibri" panose="020F0502020204030204" pitchFamily="34" charset="0"/>
                <a:cs typeface="Calibri" panose="020F0502020204030204" pitchFamily="34" charset="0"/>
              </a:rPr>
              <a:t>3</a:t>
            </a:r>
          </a:p>
          <a:p>
            <a:pPr algn="just" latinLnBrk="0">
              <a:lnSpc>
                <a:spcPct val="115000"/>
              </a:lnSpc>
              <a:buClr>
                <a:srgbClr val="336699"/>
              </a:buClr>
              <a:buFont typeface="Wingdings" pitchFamily="2" charset="2"/>
              <a:buNone/>
            </a:pPr>
            <a:endParaRPr lang="en-US" altLang="ko-KR" sz="1200" dirty="0">
              <a:solidFill>
                <a:srgbClr val="111111"/>
              </a:solidFill>
              <a:latin typeface="Calibri" panose="020F0502020204030204" pitchFamily="34" charset="0"/>
              <a:cs typeface="Calibri" panose="020F0502020204030204" pitchFamily="34" charset="0"/>
            </a:endParaRPr>
          </a:p>
        </p:txBody>
      </p:sp>
      <p:pic>
        <p:nvPicPr>
          <p:cNvPr id="518369" name="Picture 346" descr="서버"/>
          <p:cNvPicPr>
            <a:picLocks noChangeAspect="1" noChangeArrowheads="1"/>
          </p:cNvPicPr>
          <p:nvPr/>
        </p:nvPicPr>
        <p:blipFill>
          <a:blip r:embed="rId10" cstate="print"/>
          <a:srcRect/>
          <a:stretch>
            <a:fillRect/>
          </a:stretch>
        </p:blipFill>
        <p:spPr bwMode="auto">
          <a:xfrm>
            <a:off x="7058025" y="4338638"/>
            <a:ext cx="338138" cy="596900"/>
          </a:xfrm>
          <a:prstGeom prst="rect">
            <a:avLst/>
          </a:prstGeom>
          <a:noFill/>
          <a:ln w="9525">
            <a:noFill/>
            <a:miter lim="800000"/>
            <a:headEnd/>
            <a:tailEnd/>
          </a:ln>
        </p:spPr>
      </p:pic>
      <p:sp>
        <p:nvSpPr>
          <p:cNvPr id="518370" name="Rectangle 226"/>
          <p:cNvSpPr>
            <a:spLocks noChangeArrowheads="1"/>
          </p:cNvSpPr>
          <p:nvPr/>
        </p:nvSpPr>
        <p:spPr bwMode="auto">
          <a:xfrm>
            <a:off x="7337425" y="4703763"/>
            <a:ext cx="120650" cy="198437"/>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200" dirty="0">
                <a:solidFill>
                  <a:srgbClr val="111111"/>
                </a:solidFill>
                <a:latin typeface="Calibri" panose="020F0502020204030204" pitchFamily="34" charset="0"/>
                <a:cs typeface="Calibri" panose="020F0502020204030204" pitchFamily="34" charset="0"/>
              </a:rPr>
              <a:t>4</a:t>
            </a:r>
          </a:p>
          <a:p>
            <a:pPr algn="just" latinLnBrk="0">
              <a:lnSpc>
                <a:spcPct val="115000"/>
              </a:lnSpc>
              <a:buClr>
                <a:srgbClr val="336699"/>
              </a:buClr>
              <a:buFont typeface="Wingdings" pitchFamily="2" charset="2"/>
              <a:buNone/>
            </a:pPr>
            <a:endParaRPr lang="en-US" altLang="ko-KR" sz="1200" dirty="0">
              <a:solidFill>
                <a:srgbClr val="111111"/>
              </a:solidFill>
              <a:latin typeface="Calibri" panose="020F0502020204030204" pitchFamily="34" charset="0"/>
              <a:cs typeface="Calibri" panose="020F0502020204030204" pitchFamily="34" charset="0"/>
            </a:endParaRPr>
          </a:p>
        </p:txBody>
      </p:sp>
      <p:cxnSp>
        <p:nvCxnSpPr>
          <p:cNvPr id="518371" name="AutoShape 377"/>
          <p:cNvCxnSpPr>
            <a:cxnSpLocks noChangeShapeType="1"/>
            <a:stCxn id="0" idx="3"/>
            <a:endCxn id="0" idx="1"/>
          </p:cNvCxnSpPr>
          <p:nvPr/>
        </p:nvCxnSpPr>
        <p:spPr bwMode="auto">
          <a:xfrm flipV="1">
            <a:off x="6302375" y="2843213"/>
            <a:ext cx="747713" cy="195262"/>
          </a:xfrm>
          <a:prstGeom prst="straightConnector1">
            <a:avLst/>
          </a:prstGeom>
          <a:noFill/>
          <a:ln w="19050" cap="rnd">
            <a:solidFill>
              <a:schemeClr val="bg2"/>
            </a:solidFill>
            <a:prstDash val="sysDot"/>
            <a:round/>
            <a:headEnd type="oval" w="med" len="med"/>
            <a:tailEnd type="triangle" w="med" len="med"/>
          </a:ln>
          <a:effectLst/>
        </p:spPr>
      </p:cxnSp>
      <p:cxnSp>
        <p:nvCxnSpPr>
          <p:cNvPr id="518372" name="AutoShape 377"/>
          <p:cNvCxnSpPr>
            <a:cxnSpLocks noChangeShapeType="1"/>
            <a:stCxn id="0" idx="3"/>
            <a:endCxn id="0" idx="1"/>
          </p:cNvCxnSpPr>
          <p:nvPr/>
        </p:nvCxnSpPr>
        <p:spPr bwMode="auto">
          <a:xfrm>
            <a:off x="6302375" y="3038475"/>
            <a:ext cx="782638" cy="2738438"/>
          </a:xfrm>
          <a:prstGeom prst="straightConnector1">
            <a:avLst/>
          </a:prstGeom>
          <a:noFill/>
          <a:ln w="19050" cap="rnd">
            <a:solidFill>
              <a:schemeClr val="bg2"/>
            </a:solidFill>
            <a:prstDash val="sysDot"/>
            <a:round/>
            <a:headEnd type="oval" w="med" len="med"/>
            <a:tailEnd type="triangle" w="med" len="med"/>
          </a:ln>
          <a:effectLst/>
        </p:spPr>
      </p:cxnSp>
      <p:pic>
        <p:nvPicPr>
          <p:cNvPr id="518373" name="Picture 346" descr="서버"/>
          <p:cNvPicPr>
            <a:picLocks noChangeAspect="1" noChangeArrowheads="1"/>
          </p:cNvPicPr>
          <p:nvPr/>
        </p:nvPicPr>
        <p:blipFill>
          <a:blip r:embed="rId10" cstate="print"/>
          <a:srcRect/>
          <a:stretch>
            <a:fillRect/>
          </a:stretch>
        </p:blipFill>
        <p:spPr bwMode="auto">
          <a:xfrm>
            <a:off x="7067550" y="4981575"/>
            <a:ext cx="336550" cy="493713"/>
          </a:xfrm>
          <a:prstGeom prst="rect">
            <a:avLst/>
          </a:prstGeom>
          <a:noFill/>
          <a:ln w="9525">
            <a:noFill/>
            <a:miter lim="800000"/>
            <a:headEnd/>
            <a:tailEnd/>
          </a:ln>
        </p:spPr>
      </p:pic>
      <p:sp>
        <p:nvSpPr>
          <p:cNvPr id="518374" name="Rectangle 230"/>
          <p:cNvSpPr>
            <a:spLocks noChangeArrowheads="1"/>
          </p:cNvSpPr>
          <p:nvPr/>
        </p:nvSpPr>
        <p:spPr bwMode="auto">
          <a:xfrm>
            <a:off x="7346950" y="5318125"/>
            <a:ext cx="119063" cy="163513"/>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200" dirty="0">
                <a:solidFill>
                  <a:srgbClr val="111111"/>
                </a:solidFill>
                <a:latin typeface="Calibri" panose="020F0502020204030204" pitchFamily="34" charset="0"/>
                <a:cs typeface="Calibri" panose="020F0502020204030204" pitchFamily="34" charset="0"/>
              </a:rPr>
              <a:t>5</a:t>
            </a:r>
          </a:p>
          <a:p>
            <a:pPr marL="342900" indent="-342900" algn="just" latinLnBrk="0">
              <a:lnSpc>
                <a:spcPct val="115000"/>
              </a:lnSpc>
              <a:buClr>
                <a:srgbClr val="336699"/>
              </a:buClr>
              <a:buFont typeface="Wingdings" pitchFamily="2" charset="2"/>
              <a:buNone/>
            </a:pPr>
            <a:endParaRPr lang="en-US" altLang="ko-KR" sz="1200" dirty="0">
              <a:solidFill>
                <a:srgbClr val="111111"/>
              </a:solidFill>
              <a:latin typeface="Calibri" panose="020F0502020204030204" pitchFamily="34" charset="0"/>
              <a:cs typeface="Calibri" panose="020F0502020204030204" pitchFamily="34" charset="0"/>
            </a:endParaRPr>
          </a:p>
        </p:txBody>
      </p:sp>
      <p:pic>
        <p:nvPicPr>
          <p:cNvPr id="518375" name="Picture 346" descr="서버"/>
          <p:cNvPicPr>
            <a:picLocks noChangeAspect="1" noChangeArrowheads="1"/>
          </p:cNvPicPr>
          <p:nvPr/>
        </p:nvPicPr>
        <p:blipFill>
          <a:blip r:embed="rId10" cstate="print"/>
          <a:srcRect/>
          <a:stretch>
            <a:fillRect/>
          </a:stretch>
        </p:blipFill>
        <p:spPr bwMode="auto">
          <a:xfrm>
            <a:off x="7085013" y="5529263"/>
            <a:ext cx="336550" cy="493712"/>
          </a:xfrm>
          <a:prstGeom prst="rect">
            <a:avLst/>
          </a:prstGeom>
          <a:noFill/>
          <a:ln w="9525">
            <a:noFill/>
            <a:miter lim="800000"/>
            <a:headEnd/>
            <a:tailEnd/>
          </a:ln>
        </p:spPr>
      </p:pic>
      <p:sp>
        <p:nvSpPr>
          <p:cNvPr id="518376" name="Rectangle 232"/>
          <p:cNvSpPr>
            <a:spLocks noChangeArrowheads="1"/>
          </p:cNvSpPr>
          <p:nvPr/>
        </p:nvSpPr>
        <p:spPr bwMode="auto">
          <a:xfrm>
            <a:off x="7364413" y="5865813"/>
            <a:ext cx="119062" cy="163512"/>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200" dirty="0">
                <a:solidFill>
                  <a:srgbClr val="111111"/>
                </a:solidFill>
                <a:latin typeface="Calibri" panose="020F0502020204030204" pitchFamily="34" charset="0"/>
                <a:cs typeface="Calibri" panose="020F0502020204030204" pitchFamily="34" charset="0"/>
              </a:rPr>
              <a:t>6</a:t>
            </a:r>
          </a:p>
          <a:p>
            <a:pPr marL="342900" indent="-342900" algn="just" latinLnBrk="0">
              <a:lnSpc>
                <a:spcPct val="115000"/>
              </a:lnSpc>
              <a:buClr>
                <a:srgbClr val="336699"/>
              </a:buClr>
              <a:buFont typeface="Wingdings" pitchFamily="2" charset="2"/>
              <a:buNone/>
            </a:pPr>
            <a:endParaRPr lang="en-US" altLang="ko-KR" sz="1200" dirty="0">
              <a:solidFill>
                <a:srgbClr val="111111"/>
              </a:solidFill>
              <a:latin typeface="Calibri" panose="020F0502020204030204" pitchFamily="34" charset="0"/>
              <a:cs typeface="Calibri" panose="020F0502020204030204" pitchFamily="34" charset="0"/>
            </a:endParaRPr>
          </a:p>
        </p:txBody>
      </p:sp>
      <p:sp>
        <p:nvSpPr>
          <p:cNvPr id="3" name="Rectangle 331"/>
          <p:cNvSpPr>
            <a:spLocks noChangeArrowheads="1"/>
          </p:cNvSpPr>
          <p:nvPr/>
        </p:nvSpPr>
        <p:spPr bwMode="auto">
          <a:xfrm>
            <a:off x="5637213" y="2257425"/>
            <a:ext cx="825500" cy="2713038"/>
          </a:xfrm>
          <a:prstGeom prst="rect">
            <a:avLst/>
          </a:prstGeom>
          <a:noFill/>
          <a:ln w="25400" algn="ctr">
            <a:solidFill>
              <a:srgbClr val="8DACB9"/>
            </a:solidFill>
            <a:prstDash val="sysDot"/>
            <a:miter lim="800000"/>
            <a:headEnd/>
            <a:tailEnd/>
          </a:ln>
          <a:effectLst/>
        </p:spPr>
        <p:txBody>
          <a:bodyPr wrap="none" lIns="72000" tIns="72000" rIns="72000" bIns="0"/>
          <a:lstStyle/>
          <a:p>
            <a:r>
              <a:rPr lang="en-US" altLang="ko-KR" sz="1200" b="1" dirty="0">
                <a:solidFill>
                  <a:srgbClr val="516585"/>
                </a:solidFill>
                <a:latin typeface="Calibri" panose="020F0502020204030204" pitchFamily="34" charset="0"/>
                <a:cs typeface="Calibri" panose="020F0502020204030204" pitchFamily="34" charset="0"/>
              </a:rPr>
              <a:t>Web</a:t>
            </a:r>
          </a:p>
        </p:txBody>
      </p:sp>
      <p:pic>
        <p:nvPicPr>
          <p:cNvPr id="518378" name="Picture 335" descr="서버"/>
          <p:cNvPicPr>
            <a:picLocks noChangeAspect="1" noChangeArrowheads="1"/>
          </p:cNvPicPr>
          <p:nvPr/>
        </p:nvPicPr>
        <p:blipFill>
          <a:blip r:embed="rId10" cstate="print"/>
          <a:srcRect/>
          <a:stretch>
            <a:fillRect/>
          </a:stretch>
        </p:blipFill>
        <p:spPr bwMode="auto">
          <a:xfrm>
            <a:off x="5837238" y="2589213"/>
            <a:ext cx="290512" cy="661987"/>
          </a:xfrm>
          <a:prstGeom prst="rect">
            <a:avLst/>
          </a:prstGeom>
          <a:noFill/>
          <a:ln w="9525">
            <a:noFill/>
            <a:miter lim="800000"/>
            <a:headEnd/>
            <a:tailEnd/>
          </a:ln>
        </p:spPr>
      </p:pic>
      <p:pic>
        <p:nvPicPr>
          <p:cNvPr id="518379" name="Picture 337" descr="서버"/>
          <p:cNvPicPr>
            <a:picLocks noChangeAspect="1" noChangeArrowheads="1"/>
          </p:cNvPicPr>
          <p:nvPr/>
        </p:nvPicPr>
        <p:blipFill>
          <a:blip r:embed="rId10" cstate="print"/>
          <a:srcRect/>
          <a:stretch>
            <a:fillRect/>
          </a:stretch>
        </p:blipFill>
        <p:spPr bwMode="auto">
          <a:xfrm>
            <a:off x="5837238" y="4168775"/>
            <a:ext cx="290512" cy="661988"/>
          </a:xfrm>
          <a:prstGeom prst="rect">
            <a:avLst/>
          </a:prstGeom>
          <a:noFill/>
          <a:ln w="9525">
            <a:noFill/>
            <a:miter lim="800000"/>
            <a:headEnd/>
            <a:tailEnd/>
          </a:ln>
        </p:spPr>
      </p:pic>
      <p:pic>
        <p:nvPicPr>
          <p:cNvPr id="518380" name="Picture 353" descr="Untitled-6"/>
          <p:cNvPicPr>
            <a:picLocks noChangeAspect="1" noChangeArrowheads="1"/>
          </p:cNvPicPr>
          <p:nvPr/>
        </p:nvPicPr>
        <p:blipFill>
          <a:blip r:embed="rId11" cstate="print"/>
          <a:srcRect/>
          <a:stretch>
            <a:fillRect/>
          </a:stretch>
        </p:blipFill>
        <p:spPr bwMode="auto">
          <a:xfrm>
            <a:off x="5975350" y="2782888"/>
            <a:ext cx="327025" cy="511175"/>
          </a:xfrm>
          <a:prstGeom prst="rect">
            <a:avLst/>
          </a:prstGeom>
          <a:noFill/>
          <a:ln w="9525">
            <a:noFill/>
            <a:miter lim="800000"/>
            <a:headEnd/>
            <a:tailEnd/>
          </a:ln>
        </p:spPr>
      </p:pic>
      <p:pic>
        <p:nvPicPr>
          <p:cNvPr id="518381" name="Picture 354" descr="Untitled-6"/>
          <p:cNvPicPr>
            <a:picLocks noChangeAspect="1" noChangeArrowheads="1"/>
          </p:cNvPicPr>
          <p:nvPr/>
        </p:nvPicPr>
        <p:blipFill>
          <a:blip r:embed="rId11" cstate="print"/>
          <a:srcRect/>
          <a:stretch>
            <a:fillRect/>
          </a:stretch>
        </p:blipFill>
        <p:spPr bwMode="auto">
          <a:xfrm>
            <a:off x="5965825" y="4383088"/>
            <a:ext cx="327025" cy="511175"/>
          </a:xfrm>
          <a:prstGeom prst="rect">
            <a:avLst/>
          </a:prstGeom>
          <a:noFill/>
          <a:ln w="9525">
            <a:noFill/>
            <a:miter lim="800000"/>
            <a:headEnd/>
            <a:tailEnd/>
          </a:ln>
        </p:spPr>
      </p:pic>
      <p:sp>
        <p:nvSpPr>
          <p:cNvPr id="518382" name="Rectangle 238"/>
          <p:cNvSpPr>
            <a:spLocks noChangeArrowheads="1"/>
          </p:cNvSpPr>
          <p:nvPr/>
        </p:nvSpPr>
        <p:spPr bwMode="auto">
          <a:xfrm>
            <a:off x="6096000" y="2955925"/>
            <a:ext cx="136525" cy="254000"/>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1</a:t>
            </a:r>
          </a:p>
          <a:p>
            <a:pPr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sp>
        <p:nvSpPr>
          <p:cNvPr id="518383" name="Rectangle 239"/>
          <p:cNvSpPr>
            <a:spLocks noChangeArrowheads="1"/>
          </p:cNvSpPr>
          <p:nvPr/>
        </p:nvSpPr>
        <p:spPr bwMode="auto">
          <a:xfrm>
            <a:off x="6046788" y="4552950"/>
            <a:ext cx="234950" cy="254000"/>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10</a:t>
            </a:r>
          </a:p>
          <a:p>
            <a:pPr marL="342900" indent="-342900"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grpSp>
        <p:nvGrpSpPr>
          <p:cNvPr id="9" name="Group 240"/>
          <p:cNvGrpSpPr>
            <a:grpSpLocks/>
          </p:cNvGrpSpPr>
          <p:nvPr/>
        </p:nvGrpSpPr>
        <p:grpSpPr bwMode="auto">
          <a:xfrm>
            <a:off x="5834063" y="3367088"/>
            <a:ext cx="457200" cy="725487"/>
            <a:chOff x="2567" y="3160"/>
            <a:chExt cx="315" cy="457"/>
          </a:xfrm>
        </p:grpSpPr>
        <p:pic>
          <p:nvPicPr>
            <p:cNvPr id="518385" name="Picture 337" descr="서버"/>
            <p:cNvPicPr>
              <a:picLocks noChangeAspect="1" noChangeArrowheads="1"/>
            </p:cNvPicPr>
            <p:nvPr/>
          </p:nvPicPr>
          <p:blipFill>
            <a:blip r:embed="rId10" cstate="print"/>
            <a:srcRect/>
            <a:stretch>
              <a:fillRect/>
            </a:stretch>
          </p:blipFill>
          <p:spPr bwMode="auto">
            <a:xfrm>
              <a:off x="2567" y="3160"/>
              <a:ext cx="200" cy="417"/>
            </a:xfrm>
            <a:prstGeom prst="rect">
              <a:avLst/>
            </a:prstGeom>
            <a:noFill/>
            <a:ln w="9525">
              <a:noFill/>
              <a:miter lim="800000"/>
              <a:headEnd/>
              <a:tailEnd/>
            </a:ln>
          </p:spPr>
        </p:pic>
        <p:pic>
          <p:nvPicPr>
            <p:cNvPr id="518386" name="Picture 354" descr="Untitled-6"/>
            <p:cNvPicPr>
              <a:picLocks noChangeAspect="1" noChangeArrowheads="1"/>
            </p:cNvPicPr>
            <p:nvPr/>
          </p:nvPicPr>
          <p:blipFill>
            <a:blip r:embed="rId11" cstate="print"/>
            <a:srcRect/>
            <a:stretch>
              <a:fillRect/>
            </a:stretch>
          </p:blipFill>
          <p:spPr bwMode="auto">
            <a:xfrm>
              <a:off x="2656" y="3295"/>
              <a:ext cx="226" cy="322"/>
            </a:xfrm>
            <a:prstGeom prst="rect">
              <a:avLst/>
            </a:prstGeom>
            <a:noFill/>
            <a:ln w="9525">
              <a:noFill/>
              <a:miter lim="800000"/>
              <a:headEnd/>
              <a:tailEnd/>
            </a:ln>
          </p:spPr>
        </p:pic>
        <p:sp>
          <p:nvSpPr>
            <p:cNvPr id="518387" name="Rectangle 243"/>
            <p:cNvSpPr>
              <a:spLocks noChangeArrowheads="1"/>
            </p:cNvSpPr>
            <p:nvPr/>
          </p:nvSpPr>
          <p:spPr bwMode="auto">
            <a:xfrm>
              <a:off x="2746" y="3402"/>
              <a:ext cx="95" cy="160"/>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N</a:t>
              </a:r>
            </a:p>
            <a:p>
              <a:pPr marL="342900" indent="-342900"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grpSp>
      <p:cxnSp>
        <p:nvCxnSpPr>
          <p:cNvPr id="518388" name="AutoShape 376"/>
          <p:cNvCxnSpPr>
            <a:cxnSpLocks noChangeShapeType="1"/>
            <a:stCxn id="518383" idx="3"/>
            <a:endCxn id="0" idx="1"/>
          </p:cNvCxnSpPr>
          <p:nvPr/>
        </p:nvCxnSpPr>
        <p:spPr bwMode="auto">
          <a:xfrm flipV="1">
            <a:off x="6281738" y="2843213"/>
            <a:ext cx="768350" cy="1836737"/>
          </a:xfrm>
          <a:prstGeom prst="straightConnector1">
            <a:avLst/>
          </a:prstGeom>
          <a:noFill/>
          <a:ln w="19050" cap="rnd">
            <a:solidFill>
              <a:schemeClr val="bg2"/>
            </a:solidFill>
            <a:prstDash val="sysDot"/>
            <a:round/>
            <a:headEnd type="oval" w="med" len="med"/>
            <a:tailEnd type="triangle" w="med" len="med"/>
          </a:ln>
          <a:effectLst/>
        </p:spPr>
      </p:cxnSp>
      <p:cxnSp>
        <p:nvCxnSpPr>
          <p:cNvPr id="518389" name="AutoShape 376"/>
          <p:cNvCxnSpPr>
            <a:cxnSpLocks noChangeShapeType="1"/>
            <a:stCxn id="0" idx="3"/>
            <a:endCxn id="0" idx="1"/>
          </p:cNvCxnSpPr>
          <p:nvPr/>
        </p:nvCxnSpPr>
        <p:spPr bwMode="auto">
          <a:xfrm flipV="1">
            <a:off x="5203825" y="2921000"/>
            <a:ext cx="633413" cy="117475"/>
          </a:xfrm>
          <a:prstGeom prst="straightConnector1">
            <a:avLst/>
          </a:prstGeom>
          <a:noFill/>
          <a:ln w="19050" cap="rnd">
            <a:solidFill>
              <a:schemeClr val="bg2"/>
            </a:solidFill>
            <a:prstDash val="sysDot"/>
            <a:round/>
            <a:headEnd type="oval" w="med" len="med"/>
            <a:tailEnd type="triangle" w="med" len="med"/>
          </a:ln>
          <a:effectLst/>
        </p:spPr>
      </p:cxnSp>
      <p:cxnSp>
        <p:nvCxnSpPr>
          <p:cNvPr id="518390" name="AutoShape 376"/>
          <p:cNvCxnSpPr>
            <a:cxnSpLocks noChangeShapeType="1"/>
            <a:stCxn id="518352" idx="3"/>
            <a:endCxn id="0" idx="1"/>
          </p:cNvCxnSpPr>
          <p:nvPr/>
        </p:nvCxnSpPr>
        <p:spPr bwMode="auto">
          <a:xfrm flipV="1">
            <a:off x="5184775" y="4500563"/>
            <a:ext cx="652463" cy="179387"/>
          </a:xfrm>
          <a:prstGeom prst="straightConnector1">
            <a:avLst/>
          </a:prstGeom>
          <a:noFill/>
          <a:ln w="19050" cap="rnd">
            <a:solidFill>
              <a:schemeClr val="bg2"/>
            </a:solidFill>
            <a:prstDash val="sysDot"/>
            <a:round/>
            <a:headEnd type="oval" w="med" len="med"/>
            <a:tailEnd type="triangle" w="med" len="med"/>
          </a:ln>
          <a:effectLst/>
        </p:spPr>
      </p:cxnSp>
      <p:cxnSp>
        <p:nvCxnSpPr>
          <p:cNvPr id="518391" name="AutoShape 376"/>
          <p:cNvCxnSpPr>
            <a:cxnSpLocks noChangeShapeType="1"/>
            <a:stCxn id="0" idx="3"/>
            <a:endCxn id="0" idx="1"/>
          </p:cNvCxnSpPr>
          <p:nvPr/>
        </p:nvCxnSpPr>
        <p:spPr bwMode="auto">
          <a:xfrm flipV="1">
            <a:off x="5192713" y="3698875"/>
            <a:ext cx="641350" cy="138113"/>
          </a:xfrm>
          <a:prstGeom prst="straightConnector1">
            <a:avLst/>
          </a:prstGeom>
          <a:noFill/>
          <a:ln w="19050" cap="rnd">
            <a:solidFill>
              <a:schemeClr val="bg2"/>
            </a:solidFill>
            <a:prstDash val="sysDot"/>
            <a:round/>
            <a:headEnd type="oval" w="med" len="med"/>
            <a:tailEnd type="triangle" w="med" len="med"/>
          </a:ln>
          <a:effectLst/>
        </p:spPr>
      </p:cxnSp>
      <p:cxnSp>
        <p:nvCxnSpPr>
          <p:cNvPr id="518392" name="AutoShape 377"/>
          <p:cNvCxnSpPr>
            <a:cxnSpLocks noChangeShapeType="1"/>
            <a:stCxn id="0" idx="3"/>
            <a:endCxn id="0" idx="1"/>
          </p:cNvCxnSpPr>
          <p:nvPr/>
        </p:nvCxnSpPr>
        <p:spPr bwMode="auto">
          <a:xfrm>
            <a:off x="6302375" y="3038475"/>
            <a:ext cx="754063" cy="984250"/>
          </a:xfrm>
          <a:prstGeom prst="straightConnector1">
            <a:avLst/>
          </a:prstGeom>
          <a:noFill/>
          <a:ln w="19050" cap="rnd">
            <a:solidFill>
              <a:schemeClr val="bg2"/>
            </a:solidFill>
            <a:prstDash val="sysDot"/>
            <a:round/>
            <a:headEnd type="oval" w="med" len="med"/>
            <a:tailEnd type="triangle" w="med" len="med"/>
          </a:ln>
          <a:effectLst/>
        </p:spPr>
      </p:cxnSp>
      <p:cxnSp>
        <p:nvCxnSpPr>
          <p:cNvPr id="518393" name="AutoShape 377"/>
          <p:cNvCxnSpPr>
            <a:cxnSpLocks noChangeShapeType="1"/>
            <a:stCxn id="0" idx="3"/>
            <a:endCxn id="0" idx="1"/>
          </p:cNvCxnSpPr>
          <p:nvPr/>
        </p:nvCxnSpPr>
        <p:spPr bwMode="auto">
          <a:xfrm>
            <a:off x="6302375" y="3038475"/>
            <a:ext cx="755650" cy="1598613"/>
          </a:xfrm>
          <a:prstGeom prst="straightConnector1">
            <a:avLst/>
          </a:prstGeom>
          <a:noFill/>
          <a:ln w="19050" cap="rnd">
            <a:solidFill>
              <a:schemeClr val="bg2"/>
            </a:solidFill>
            <a:prstDash val="sysDot"/>
            <a:round/>
            <a:headEnd type="oval" w="med" len="med"/>
            <a:tailEnd type="triangle" w="med" len="med"/>
          </a:ln>
          <a:effectLst/>
        </p:spPr>
      </p:cxnSp>
      <p:cxnSp>
        <p:nvCxnSpPr>
          <p:cNvPr id="518394" name="AutoShape 377"/>
          <p:cNvCxnSpPr>
            <a:cxnSpLocks noChangeShapeType="1"/>
            <a:stCxn id="518383" idx="3"/>
            <a:endCxn id="0" idx="1"/>
          </p:cNvCxnSpPr>
          <p:nvPr/>
        </p:nvCxnSpPr>
        <p:spPr bwMode="auto">
          <a:xfrm flipV="1">
            <a:off x="6281738" y="4022725"/>
            <a:ext cx="774700" cy="657225"/>
          </a:xfrm>
          <a:prstGeom prst="straightConnector1">
            <a:avLst/>
          </a:prstGeom>
          <a:noFill/>
          <a:ln w="19050" cap="rnd">
            <a:solidFill>
              <a:schemeClr val="bg2"/>
            </a:solidFill>
            <a:prstDash val="sysDot"/>
            <a:round/>
            <a:headEnd type="oval" w="med" len="med"/>
            <a:tailEnd type="triangle" w="med" len="med"/>
          </a:ln>
          <a:effectLst/>
        </p:spPr>
      </p:cxnSp>
      <p:cxnSp>
        <p:nvCxnSpPr>
          <p:cNvPr id="518395" name="AutoShape 377"/>
          <p:cNvCxnSpPr>
            <a:cxnSpLocks noChangeShapeType="1"/>
            <a:stCxn id="0" idx="3"/>
            <a:endCxn id="0" idx="1"/>
          </p:cNvCxnSpPr>
          <p:nvPr/>
        </p:nvCxnSpPr>
        <p:spPr bwMode="auto">
          <a:xfrm>
            <a:off x="6302375" y="3038475"/>
            <a:ext cx="765175" cy="2190750"/>
          </a:xfrm>
          <a:prstGeom prst="straightConnector1">
            <a:avLst/>
          </a:prstGeom>
          <a:noFill/>
          <a:ln w="19050" cap="rnd">
            <a:solidFill>
              <a:schemeClr val="bg2"/>
            </a:solidFill>
            <a:prstDash val="sysDot"/>
            <a:round/>
            <a:headEnd type="oval" w="med" len="med"/>
            <a:tailEnd type="triangle" w="med" len="med"/>
          </a:ln>
          <a:effectLst/>
        </p:spPr>
      </p:cxnSp>
      <p:cxnSp>
        <p:nvCxnSpPr>
          <p:cNvPr id="518396" name="AutoShape 377"/>
          <p:cNvCxnSpPr>
            <a:cxnSpLocks noChangeShapeType="1"/>
            <a:stCxn id="518383" idx="3"/>
            <a:endCxn id="0" idx="1"/>
          </p:cNvCxnSpPr>
          <p:nvPr/>
        </p:nvCxnSpPr>
        <p:spPr bwMode="auto">
          <a:xfrm flipV="1">
            <a:off x="6281738" y="4637088"/>
            <a:ext cx="776287" cy="42862"/>
          </a:xfrm>
          <a:prstGeom prst="straightConnector1">
            <a:avLst/>
          </a:prstGeom>
          <a:noFill/>
          <a:ln w="19050" cap="rnd">
            <a:solidFill>
              <a:schemeClr val="bg2"/>
            </a:solidFill>
            <a:prstDash val="sysDot"/>
            <a:round/>
            <a:headEnd type="oval" w="med" len="med"/>
            <a:tailEnd type="triangle" w="med" len="med"/>
          </a:ln>
          <a:effectLst/>
        </p:spPr>
      </p:cxnSp>
      <p:cxnSp>
        <p:nvCxnSpPr>
          <p:cNvPr id="518397" name="AutoShape 377"/>
          <p:cNvCxnSpPr>
            <a:cxnSpLocks noChangeShapeType="1"/>
            <a:stCxn id="518383" idx="3"/>
            <a:endCxn id="0" idx="1"/>
          </p:cNvCxnSpPr>
          <p:nvPr/>
        </p:nvCxnSpPr>
        <p:spPr bwMode="auto">
          <a:xfrm>
            <a:off x="6281738" y="4679950"/>
            <a:ext cx="803275" cy="1096963"/>
          </a:xfrm>
          <a:prstGeom prst="straightConnector1">
            <a:avLst/>
          </a:prstGeom>
          <a:noFill/>
          <a:ln w="19050" cap="rnd">
            <a:solidFill>
              <a:schemeClr val="bg2"/>
            </a:solidFill>
            <a:prstDash val="sysDot"/>
            <a:round/>
            <a:headEnd type="oval" w="med" len="med"/>
            <a:tailEnd type="triangle" w="med" len="med"/>
          </a:ln>
          <a:effectLst/>
        </p:spPr>
      </p:cxnSp>
      <p:cxnSp>
        <p:nvCxnSpPr>
          <p:cNvPr id="518398" name="AutoShape 376"/>
          <p:cNvCxnSpPr>
            <a:cxnSpLocks noChangeShapeType="1"/>
            <a:stCxn id="518383" idx="3"/>
            <a:endCxn id="0" idx="1"/>
          </p:cNvCxnSpPr>
          <p:nvPr/>
        </p:nvCxnSpPr>
        <p:spPr bwMode="auto">
          <a:xfrm flipV="1">
            <a:off x="6281738" y="3408363"/>
            <a:ext cx="768350" cy="1271587"/>
          </a:xfrm>
          <a:prstGeom prst="straightConnector1">
            <a:avLst/>
          </a:prstGeom>
          <a:noFill/>
          <a:ln w="19050" cap="rnd">
            <a:solidFill>
              <a:schemeClr val="bg2"/>
            </a:solidFill>
            <a:prstDash val="sysDot"/>
            <a:round/>
            <a:headEnd type="oval" w="med" len="med"/>
            <a:tailEnd type="triangle" w="med" len="med"/>
          </a:ln>
          <a:effectLst/>
        </p:spPr>
      </p:cxnSp>
      <p:cxnSp>
        <p:nvCxnSpPr>
          <p:cNvPr id="518399" name="AutoShape 376"/>
          <p:cNvCxnSpPr>
            <a:cxnSpLocks noChangeShapeType="1"/>
            <a:stCxn id="0" idx="3"/>
            <a:endCxn id="0" idx="1"/>
          </p:cNvCxnSpPr>
          <p:nvPr/>
        </p:nvCxnSpPr>
        <p:spPr bwMode="auto">
          <a:xfrm flipV="1">
            <a:off x="7396163" y="2984500"/>
            <a:ext cx="796925" cy="1652588"/>
          </a:xfrm>
          <a:prstGeom prst="straightConnector1">
            <a:avLst/>
          </a:prstGeom>
          <a:noFill/>
          <a:ln w="19050" cap="rnd">
            <a:solidFill>
              <a:schemeClr val="bg2"/>
            </a:solidFill>
            <a:prstDash val="sysDot"/>
            <a:round/>
            <a:headEnd type="oval" w="med" len="med"/>
            <a:tailEnd type="triangle" w="med" len="med"/>
          </a:ln>
          <a:effectLst/>
        </p:spPr>
      </p:cxnSp>
      <p:cxnSp>
        <p:nvCxnSpPr>
          <p:cNvPr id="518400" name="AutoShape 377"/>
          <p:cNvCxnSpPr>
            <a:cxnSpLocks noChangeShapeType="1"/>
            <a:stCxn id="0" idx="3"/>
            <a:endCxn id="0" idx="1"/>
          </p:cNvCxnSpPr>
          <p:nvPr/>
        </p:nvCxnSpPr>
        <p:spPr bwMode="auto">
          <a:xfrm>
            <a:off x="7386638" y="2843213"/>
            <a:ext cx="806450" cy="141287"/>
          </a:xfrm>
          <a:prstGeom prst="straightConnector1">
            <a:avLst/>
          </a:prstGeom>
          <a:noFill/>
          <a:ln w="19050" cap="rnd">
            <a:solidFill>
              <a:schemeClr val="bg2"/>
            </a:solidFill>
            <a:prstDash val="sysDot"/>
            <a:round/>
            <a:headEnd type="oval" w="med" len="med"/>
            <a:tailEnd type="triangle" w="med" len="med"/>
          </a:ln>
          <a:effectLst/>
        </p:spPr>
      </p:cxnSp>
      <p:sp>
        <p:nvSpPr>
          <p:cNvPr id="4" name="Rectangle 331"/>
          <p:cNvSpPr>
            <a:spLocks noChangeArrowheads="1"/>
          </p:cNvSpPr>
          <p:nvPr/>
        </p:nvSpPr>
        <p:spPr bwMode="auto">
          <a:xfrm>
            <a:off x="7974013" y="2257425"/>
            <a:ext cx="774700" cy="2193925"/>
          </a:xfrm>
          <a:prstGeom prst="rect">
            <a:avLst/>
          </a:prstGeom>
          <a:noFill/>
          <a:ln w="25400" algn="ctr">
            <a:solidFill>
              <a:srgbClr val="8DACB9"/>
            </a:solidFill>
            <a:prstDash val="sysDot"/>
            <a:miter lim="800000"/>
            <a:headEnd/>
            <a:tailEnd/>
          </a:ln>
          <a:effectLst/>
        </p:spPr>
        <p:txBody>
          <a:bodyPr wrap="none" lIns="72000" tIns="72000" rIns="72000" bIns="0"/>
          <a:lstStyle/>
          <a:p>
            <a:r>
              <a:rPr lang="en-US" altLang="ko-KR" sz="1200" b="1" dirty="0">
                <a:solidFill>
                  <a:srgbClr val="516585"/>
                </a:solidFill>
                <a:latin typeface="Calibri" panose="020F0502020204030204" pitchFamily="34" charset="0"/>
                <a:cs typeface="Calibri" panose="020F0502020204030204" pitchFamily="34" charset="0"/>
              </a:rPr>
              <a:t>WAS</a:t>
            </a:r>
          </a:p>
        </p:txBody>
      </p:sp>
      <p:cxnSp>
        <p:nvCxnSpPr>
          <p:cNvPr id="518402" name="AutoShape 377"/>
          <p:cNvCxnSpPr>
            <a:cxnSpLocks noChangeShapeType="1"/>
            <a:stCxn id="0" idx="3"/>
            <a:endCxn id="0" idx="1"/>
          </p:cNvCxnSpPr>
          <p:nvPr/>
        </p:nvCxnSpPr>
        <p:spPr bwMode="auto">
          <a:xfrm>
            <a:off x="7386638" y="2843213"/>
            <a:ext cx="808037" cy="1014412"/>
          </a:xfrm>
          <a:prstGeom prst="straightConnector1">
            <a:avLst/>
          </a:prstGeom>
          <a:noFill/>
          <a:ln w="19050" cap="rnd">
            <a:solidFill>
              <a:schemeClr val="bg2"/>
            </a:solidFill>
            <a:prstDash val="sysDot"/>
            <a:round/>
            <a:headEnd type="oval" w="med" len="med"/>
            <a:tailEnd type="triangle" w="med" len="med"/>
          </a:ln>
          <a:effectLst/>
        </p:spPr>
      </p:cxnSp>
      <p:cxnSp>
        <p:nvCxnSpPr>
          <p:cNvPr id="518403" name="AutoShape 376"/>
          <p:cNvCxnSpPr>
            <a:cxnSpLocks noChangeShapeType="1"/>
            <a:stCxn id="0" idx="3"/>
            <a:endCxn id="0" idx="1"/>
          </p:cNvCxnSpPr>
          <p:nvPr/>
        </p:nvCxnSpPr>
        <p:spPr bwMode="auto">
          <a:xfrm flipV="1">
            <a:off x="7394575" y="2984500"/>
            <a:ext cx="798513" cy="1038225"/>
          </a:xfrm>
          <a:prstGeom prst="straightConnector1">
            <a:avLst/>
          </a:prstGeom>
          <a:noFill/>
          <a:ln w="19050" cap="rnd">
            <a:solidFill>
              <a:schemeClr val="bg2"/>
            </a:solidFill>
            <a:prstDash val="sysDot"/>
            <a:round/>
            <a:headEnd type="oval" w="med" len="med"/>
            <a:tailEnd type="triangle" w="med" len="med"/>
          </a:ln>
          <a:effectLst/>
        </p:spPr>
      </p:cxnSp>
      <p:cxnSp>
        <p:nvCxnSpPr>
          <p:cNvPr id="518404" name="AutoShape 376"/>
          <p:cNvCxnSpPr>
            <a:cxnSpLocks noChangeShapeType="1"/>
            <a:stCxn id="0" idx="3"/>
            <a:endCxn id="0" idx="1"/>
          </p:cNvCxnSpPr>
          <p:nvPr/>
        </p:nvCxnSpPr>
        <p:spPr bwMode="auto">
          <a:xfrm flipV="1">
            <a:off x="7404100" y="3857625"/>
            <a:ext cx="790575" cy="1371600"/>
          </a:xfrm>
          <a:prstGeom prst="straightConnector1">
            <a:avLst/>
          </a:prstGeom>
          <a:noFill/>
          <a:ln w="19050" cap="rnd">
            <a:solidFill>
              <a:schemeClr val="bg2"/>
            </a:solidFill>
            <a:prstDash val="sysDot"/>
            <a:round/>
            <a:headEnd type="oval" w="med" len="med"/>
            <a:tailEnd type="triangle" w="med" len="med"/>
          </a:ln>
          <a:effectLst/>
        </p:spPr>
      </p:cxnSp>
      <p:cxnSp>
        <p:nvCxnSpPr>
          <p:cNvPr id="518405" name="AutoShape 376"/>
          <p:cNvCxnSpPr>
            <a:cxnSpLocks noChangeShapeType="1"/>
            <a:stCxn id="0" idx="3"/>
            <a:endCxn id="0" idx="1"/>
          </p:cNvCxnSpPr>
          <p:nvPr/>
        </p:nvCxnSpPr>
        <p:spPr bwMode="auto">
          <a:xfrm flipV="1">
            <a:off x="7396163" y="2984500"/>
            <a:ext cx="796925" cy="1652588"/>
          </a:xfrm>
          <a:prstGeom prst="straightConnector1">
            <a:avLst/>
          </a:prstGeom>
          <a:noFill/>
          <a:ln w="19050" cap="rnd">
            <a:solidFill>
              <a:schemeClr val="bg2"/>
            </a:solidFill>
            <a:prstDash val="sysDot"/>
            <a:round/>
            <a:headEnd type="oval" w="med" len="med"/>
            <a:tailEnd type="triangle" w="med" len="med"/>
          </a:ln>
          <a:effectLst/>
        </p:spPr>
      </p:cxnSp>
      <p:cxnSp>
        <p:nvCxnSpPr>
          <p:cNvPr id="518406" name="AutoShape 376"/>
          <p:cNvCxnSpPr>
            <a:cxnSpLocks noChangeShapeType="1"/>
            <a:stCxn id="0" idx="3"/>
            <a:endCxn id="0" idx="1"/>
          </p:cNvCxnSpPr>
          <p:nvPr/>
        </p:nvCxnSpPr>
        <p:spPr bwMode="auto">
          <a:xfrm flipV="1">
            <a:off x="7421563" y="2984500"/>
            <a:ext cx="771525" cy="2792413"/>
          </a:xfrm>
          <a:prstGeom prst="straightConnector1">
            <a:avLst/>
          </a:prstGeom>
          <a:noFill/>
          <a:ln w="19050" cap="rnd">
            <a:solidFill>
              <a:schemeClr val="bg2"/>
            </a:solidFill>
            <a:prstDash val="sysDot"/>
            <a:round/>
            <a:headEnd type="oval" w="med" len="med"/>
            <a:tailEnd type="triangle" w="med" len="med"/>
          </a:ln>
          <a:effectLst/>
        </p:spPr>
      </p:cxnSp>
      <p:cxnSp>
        <p:nvCxnSpPr>
          <p:cNvPr id="518407" name="AutoShape 376"/>
          <p:cNvCxnSpPr>
            <a:cxnSpLocks noChangeShapeType="1"/>
            <a:stCxn id="0" idx="3"/>
            <a:endCxn id="0" idx="1"/>
          </p:cNvCxnSpPr>
          <p:nvPr/>
        </p:nvCxnSpPr>
        <p:spPr bwMode="auto">
          <a:xfrm flipV="1">
            <a:off x="7404100" y="2984500"/>
            <a:ext cx="788988" cy="2244725"/>
          </a:xfrm>
          <a:prstGeom prst="straightConnector1">
            <a:avLst/>
          </a:prstGeom>
          <a:noFill/>
          <a:ln w="19050" cap="rnd">
            <a:solidFill>
              <a:schemeClr val="bg2"/>
            </a:solidFill>
            <a:prstDash val="sysDot"/>
            <a:round/>
            <a:headEnd type="oval" w="med" len="med"/>
            <a:tailEnd type="triangle" w="med" len="med"/>
          </a:ln>
          <a:effectLst/>
        </p:spPr>
      </p:cxnSp>
      <p:cxnSp>
        <p:nvCxnSpPr>
          <p:cNvPr id="518408" name="AutoShape 376"/>
          <p:cNvCxnSpPr>
            <a:cxnSpLocks noChangeShapeType="1"/>
            <a:endCxn id="0" idx="1"/>
          </p:cNvCxnSpPr>
          <p:nvPr/>
        </p:nvCxnSpPr>
        <p:spPr bwMode="auto">
          <a:xfrm flipV="1">
            <a:off x="7434263" y="2984500"/>
            <a:ext cx="758825" cy="320675"/>
          </a:xfrm>
          <a:prstGeom prst="straightConnector1">
            <a:avLst/>
          </a:prstGeom>
          <a:noFill/>
          <a:ln w="19050" cap="rnd">
            <a:solidFill>
              <a:schemeClr val="bg2"/>
            </a:solidFill>
            <a:prstDash val="sysDot"/>
            <a:round/>
            <a:headEnd type="oval" w="med" len="med"/>
            <a:tailEnd type="triangle" w="med" len="med"/>
          </a:ln>
          <a:effectLst/>
        </p:spPr>
      </p:cxnSp>
      <p:cxnSp>
        <p:nvCxnSpPr>
          <p:cNvPr id="518409" name="AutoShape 376"/>
          <p:cNvCxnSpPr>
            <a:cxnSpLocks noChangeShapeType="1"/>
            <a:stCxn id="0" idx="3"/>
            <a:endCxn id="0" idx="1"/>
          </p:cNvCxnSpPr>
          <p:nvPr/>
        </p:nvCxnSpPr>
        <p:spPr bwMode="auto">
          <a:xfrm flipV="1">
            <a:off x="7394575" y="3857625"/>
            <a:ext cx="800100" cy="165100"/>
          </a:xfrm>
          <a:prstGeom prst="straightConnector1">
            <a:avLst/>
          </a:prstGeom>
          <a:noFill/>
          <a:ln w="19050" cap="rnd">
            <a:solidFill>
              <a:schemeClr val="bg2"/>
            </a:solidFill>
            <a:prstDash val="sysDot"/>
            <a:round/>
            <a:headEnd type="oval" w="med" len="med"/>
            <a:tailEnd type="triangle" w="med" len="med"/>
          </a:ln>
          <a:effectLst/>
        </p:spPr>
      </p:cxnSp>
      <p:cxnSp>
        <p:nvCxnSpPr>
          <p:cNvPr id="518410" name="AutoShape 376"/>
          <p:cNvCxnSpPr>
            <a:cxnSpLocks noChangeShapeType="1"/>
            <a:stCxn id="0" idx="3"/>
            <a:endCxn id="0" idx="1"/>
          </p:cNvCxnSpPr>
          <p:nvPr/>
        </p:nvCxnSpPr>
        <p:spPr bwMode="auto">
          <a:xfrm flipV="1">
            <a:off x="7421563" y="3857625"/>
            <a:ext cx="773112" cy="1919288"/>
          </a:xfrm>
          <a:prstGeom prst="straightConnector1">
            <a:avLst/>
          </a:prstGeom>
          <a:noFill/>
          <a:ln w="19050" cap="rnd">
            <a:solidFill>
              <a:schemeClr val="bg2"/>
            </a:solidFill>
            <a:prstDash val="sysDot"/>
            <a:round/>
            <a:headEnd type="oval" w="med" len="med"/>
            <a:tailEnd type="triangle" w="med" len="med"/>
          </a:ln>
          <a:effectLst/>
        </p:spPr>
      </p:cxnSp>
      <p:cxnSp>
        <p:nvCxnSpPr>
          <p:cNvPr id="518411" name="AutoShape 376"/>
          <p:cNvCxnSpPr>
            <a:cxnSpLocks noChangeShapeType="1"/>
            <a:stCxn id="0" idx="3"/>
            <a:endCxn id="0" idx="1"/>
          </p:cNvCxnSpPr>
          <p:nvPr/>
        </p:nvCxnSpPr>
        <p:spPr bwMode="auto">
          <a:xfrm flipV="1">
            <a:off x="7396163" y="3857625"/>
            <a:ext cx="798512" cy="779463"/>
          </a:xfrm>
          <a:prstGeom prst="straightConnector1">
            <a:avLst/>
          </a:prstGeom>
          <a:noFill/>
          <a:ln w="19050" cap="rnd">
            <a:solidFill>
              <a:schemeClr val="bg2"/>
            </a:solidFill>
            <a:prstDash val="sysDot"/>
            <a:round/>
            <a:headEnd type="oval" w="med" len="med"/>
            <a:tailEnd type="triangle" w="med" len="med"/>
          </a:ln>
          <a:effectLst/>
        </p:spPr>
      </p:cxnSp>
      <p:cxnSp>
        <p:nvCxnSpPr>
          <p:cNvPr id="518412" name="AutoShape 376"/>
          <p:cNvCxnSpPr>
            <a:cxnSpLocks noChangeShapeType="1"/>
            <a:endCxn id="0" idx="1"/>
          </p:cNvCxnSpPr>
          <p:nvPr/>
        </p:nvCxnSpPr>
        <p:spPr bwMode="auto">
          <a:xfrm>
            <a:off x="7427913" y="3286125"/>
            <a:ext cx="766762" cy="571500"/>
          </a:xfrm>
          <a:prstGeom prst="straightConnector1">
            <a:avLst/>
          </a:prstGeom>
          <a:noFill/>
          <a:ln w="19050" cap="rnd">
            <a:solidFill>
              <a:schemeClr val="bg2"/>
            </a:solidFill>
            <a:prstDash val="sysDot"/>
            <a:round/>
            <a:headEnd type="oval" w="med" len="med"/>
            <a:tailEnd type="triangle" w="med" len="med"/>
          </a:ln>
          <a:effectLst/>
        </p:spPr>
      </p:cxnSp>
      <p:sp>
        <p:nvSpPr>
          <p:cNvPr id="518413" name="Rectangle 269"/>
          <p:cNvSpPr>
            <a:spLocks noChangeArrowheads="1"/>
          </p:cNvSpPr>
          <p:nvPr/>
        </p:nvSpPr>
        <p:spPr bwMode="auto">
          <a:xfrm>
            <a:off x="6837364" y="2578101"/>
            <a:ext cx="952500" cy="323850"/>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cs typeface="Calibri" panose="020F0502020204030204" pitchFamily="34" charset="0"/>
              </a:rPr>
              <a:t>Internet Banking</a:t>
            </a:r>
            <a:endParaRPr lang="ko-KR" altLang="en-US" sz="1000" dirty="0">
              <a:solidFill>
                <a:srgbClr val="111111"/>
              </a:solidFill>
              <a:latin typeface="Calibri" panose="020F0502020204030204" pitchFamily="34" charset="0"/>
              <a:cs typeface="Calibri" panose="020F0502020204030204" pitchFamily="34" charset="0"/>
            </a:endParaRPr>
          </a:p>
        </p:txBody>
      </p:sp>
      <p:sp>
        <p:nvSpPr>
          <p:cNvPr id="518414" name="Rectangle 270"/>
          <p:cNvSpPr>
            <a:spLocks noChangeArrowheads="1"/>
          </p:cNvSpPr>
          <p:nvPr/>
        </p:nvSpPr>
        <p:spPr bwMode="auto">
          <a:xfrm>
            <a:off x="6837363" y="3106738"/>
            <a:ext cx="976312" cy="227012"/>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Internet Banking</a:t>
            </a:r>
            <a:endParaRPr lang="ko-KR" altLang="en-US" sz="1000" dirty="0">
              <a:solidFill>
                <a:srgbClr val="111111"/>
              </a:solidFill>
              <a:latin typeface="Calibri" panose="020F0502020204030204" pitchFamily="34" charset="0"/>
              <a:cs typeface="Calibri" panose="020F0502020204030204" pitchFamily="34" charset="0"/>
            </a:endParaRPr>
          </a:p>
        </p:txBody>
      </p:sp>
      <p:sp>
        <p:nvSpPr>
          <p:cNvPr id="518415" name="Rectangle 271"/>
          <p:cNvSpPr>
            <a:spLocks noChangeArrowheads="1"/>
          </p:cNvSpPr>
          <p:nvPr/>
        </p:nvSpPr>
        <p:spPr bwMode="auto">
          <a:xfrm>
            <a:off x="6837363" y="3606800"/>
            <a:ext cx="976312" cy="227013"/>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Internet Banking</a:t>
            </a:r>
            <a:endParaRPr lang="ko-KR" altLang="en-US" sz="1000" dirty="0">
              <a:solidFill>
                <a:srgbClr val="111111"/>
              </a:solidFill>
              <a:latin typeface="Calibri" panose="020F0502020204030204" pitchFamily="34" charset="0"/>
              <a:cs typeface="Calibri" panose="020F0502020204030204" pitchFamily="34" charset="0"/>
            </a:endParaRPr>
          </a:p>
        </p:txBody>
      </p:sp>
      <p:sp>
        <p:nvSpPr>
          <p:cNvPr id="518416" name="Rectangle 272"/>
          <p:cNvSpPr>
            <a:spLocks noChangeArrowheads="1"/>
          </p:cNvSpPr>
          <p:nvPr/>
        </p:nvSpPr>
        <p:spPr bwMode="auto">
          <a:xfrm>
            <a:off x="6837363" y="4260850"/>
            <a:ext cx="958056" cy="227013"/>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Internet Banking</a:t>
            </a:r>
            <a:endParaRPr lang="ko-KR" altLang="en-US" sz="1000" dirty="0">
              <a:solidFill>
                <a:srgbClr val="111111"/>
              </a:solidFill>
              <a:latin typeface="Calibri" panose="020F0502020204030204" pitchFamily="34" charset="0"/>
              <a:cs typeface="Calibri" panose="020F0502020204030204" pitchFamily="34" charset="0"/>
            </a:endParaRPr>
          </a:p>
        </p:txBody>
      </p:sp>
      <p:sp>
        <p:nvSpPr>
          <p:cNvPr id="518417" name="Rectangle 273"/>
          <p:cNvSpPr>
            <a:spLocks noChangeArrowheads="1"/>
          </p:cNvSpPr>
          <p:nvPr/>
        </p:nvSpPr>
        <p:spPr bwMode="auto">
          <a:xfrm>
            <a:off x="6837363" y="4903788"/>
            <a:ext cx="952500" cy="227012"/>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Internet Banking</a:t>
            </a:r>
            <a:endParaRPr lang="ko-KR" altLang="en-US" sz="1000" dirty="0">
              <a:solidFill>
                <a:srgbClr val="111111"/>
              </a:solidFill>
              <a:latin typeface="Calibri" panose="020F0502020204030204" pitchFamily="34" charset="0"/>
              <a:cs typeface="Calibri" panose="020F0502020204030204" pitchFamily="34" charset="0"/>
            </a:endParaRPr>
          </a:p>
        </p:txBody>
      </p:sp>
      <p:sp>
        <p:nvSpPr>
          <p:cNvPr id="518418" name="Rectangle 274"/>
          <p:cNvSpPr>
            <a:spLocks noChangeArrowheads="1"/>
          </p:cNvSpPr>
          <p:nvPr/>
        </p:nvSpPr>
        <p:spPr bwMode="auto">
          <a:xfrm>
            <a:off x="6837363" y="5422900"/>
            <a:ext cx="976312" cy="227013"/>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Internet Banking</a:t>
            </a:r>
            <a:endParaRPr lang="ko-KR" altLang="en-US" sz="1000" dirty="0">
              <a:solidFill>
                <a:srgbClr val="111111"/>
              </a:solidFill>
              <a:latin typeface="Calibri" panose="020F0502020204030204" pitchFamily="34" charset="0"/>
              <a:cs typeface="Calibri" panose="020F0502020204030204" pitchFamily="34" charset="0"/>
            </a:endParaRPr>
          </a:p>
        </p:txBody>
      </p:sp>
      <p:pic>
        <p:nvPicPr>
          <p:cNvPr id="518419" name="Picture 346" descr="서버"/>
          <p:cNvPicPr>
            <a:picLocks noChangeAspect="1" noChangeArrowheads="1"/>
          </p:cNvPicPr>
          <p:nvPr/>
        </p:nvPicPr>
        <p:blipFill>
          <a:blip r:embed="rId10" cstate="print"/>
          <a:srcRect/>
          <a:stretch>
            <a:fillRect/>
          </a:stretch>
        </p:blipFill>
        <p:spPr bwMode="auto">
          <a:xfrm>
            <a:off x="8193088" y="2600325"/>
            <a:ext cx="385762" cy="766763"/>
          </a:xfrm>
          <a:prstGeom prst="rect">
            <a:avLst/>
          </a:prstGeom>
          <a:noFill/>
          <a:ln w="9525">
            <a:noFill/>
            <a:miter lim="800000"/>
            <a:headEnd/>
            <a:tailEnd/>
          </a:ln>
        </p:spPr>
      </p:pic>
      <p:pic>
        <p:nvPicPr>
          <p:cNvPr id="518420" name="Picture 335" descr="서버"/>
          <p:cNvPicPr>
            <a:picLocks noChangeAspect="1" noChangeArrowheads="1"/>
          </p:cNvPicPr>
          <p:nvPr/>
        </p:nvPicPr>
        <p:blipFill>
          <a:blip r:embed="rId10" cstate="print"/>
          <a:srcRect/>
          <a:stretch>
            <a:fillRect/>
          </a:stretch>
        </p:blipFill>
        <p:spPr bwMode="auto">
          <a:xfrm>
            <a:off x="8207375" y="3429000"/>
            <a:ext cx="358775" cy="857250"/>
          </a:xfrm>
          <a:prstGeom prst="rect">
            <a:avLst/>
          </a:prstGeom>
          <a:noFill/>
          <a:ln w="25400">
            <a:solidFill>
              <a:srgbClr val="10598A"/>
            </a:solidFill>
            <a:prstDash val="sysDot"/>
            <a:miter lim="800000"/>
            <a:headEnd/>
            <a:tailEnd/>
          </a:ln>
        </p:spPr>
      </p:pic>
      <p:cxnSp>
        <p:nvCxnSpPr>
          <p:cNvPr id="518421" name="AutoShape 277"/>
          <p:cNvCxnSpPr>
            <a:cxnSpLocks noChangeShapeType="1"/>
            <a:stCxn id="518334" idx="0"/>
            <a:endCxn id="1041" idx="2"/>
          </p:cNvCxnSpPr>
          <p:nvPr/>
        </p:nvCxnSpPr>
        <p:spPr bwMode="auto">
          <a:xfrm flipH="1" flipV="1">
            <a:off x="3884613" y="3770313"/>
            <a:ext cx="7937" cy="1246187"/>
          </a:xfrm>
          <a:prstGeom prst="straightConnector1">
            <a:avLst/>
          </a:prstGeom>
          <a:noFill/>
          <a:ln w="19050" cap="rnd">
            <a:solidFill>
              <a:schemeClr val="bg2"/>
            </a:solidFill>
            <a:prstDash val="sysDot"/>
            <a:round/>
            <a:headEnd type="oval" w="med" len="med"/>
            <a:tailEnd type="triangle" w="med" len="med"/>
          </a:ln>
          <a:effectLst/>
        </p:spPr>
      </p:cxnSp>
      <p:grpSp>
        <p:nvGrpSpPr>
          <p:cNvPr id="10" name="Group 302"/>
          <p:cNvGrpSpPr>
            <a:grpSpLocks/>
          </p:cNvGrpSpPr>
          <p:nvPr/>
        </p:nvGrpSpPr>
        <p:grpSpPr bwMode="auto">
          <a:xfrm>
            <a:off x="3438525" y="4138613"/>
            <a:ext cx="914400" cy="528637"/>
            <a:chOff x="1557" y="3302"/>
            <a:chExt cx="609" cy="299"/>
          </a:xfrm>
        </p:grpSpPr>
        <p:grpSp>
          <p:nvGrpSpPr>
            <p:cNvPr id="11" name="Group 303"/>
            <p:cNvGrpSpPr>
              <a:grpSpLocks/>
            </p:cNvGrpSpPr>
            <p:nvPr/>
          </p:nvGrpSpPr>
          <p:grpSpPr bwMode="auto">
            <a:xfrm>
              <a:off x="1558" y="3302"/>
              <a:ext cx="608" cy="299"/>
              <a:chOff x="1405" y="3255"/>
              <a:chExt cx="808" cy="398"/>
            </a:xfrm>
          </p:grpSpPr>
          <p:sp>
            <p:nvSpPr>
              <p:cNvPr id="518424" name="Oval 304"/>
              <p:cNvSpPr>
                <a:spLocks noChangeArrowheads="1"/>
              </p:cNvSpPr>
              <p:nvPr/>
            </p:nvSpPr>
            <p:spPr bwMode="auto">
              <a:xfrm>
                <a:off x="1780" y="3305"/>
                <a:ext cx="324" cy="232"/>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25" name="Oval 305"/>
              <p:cNvSpPr>
                <a:spLocks noChangeArrowheads="1"/>
              </p:cNvSpPr>
              <p:nvPr/>
            </p:nvSpPr>
            <p:spPr bwMode="auto">
              <a:xfrm>
                <a:off x="1474" y="3346"/>
                <a:ext cx="227" cy="141"/>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26" name="Oval 306"/>
              <p:cNvSpPr>
                <a:spLocks noChangeArrowheads="1"/>
              </p:cNvSpPr>
              <p:nvPr/>
            </p:nvSpPr>
            <p:spPr bwMode="auto">
              <a:xfrm>
                <a:off x="1561" y="3379"/>
                <a:ext cx="327" cy="208"/>
              </a:xfrm>
              <a:prstGeom prst="ellipse">
                <a:avLst/>
              </a:prstGeom>
              <a:solidFill>
                <a:srgbClr val="99CCFF"/>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27" name="Oval 307"/>
              <p:cNvSpPr>
                <a:spLocks noChangeArrowheads="1"/>
              </p:cNvSpPr>
              <p:nvPr/>
            </p:nvSpPr>
            <p:spPr bwMode="auto">
              <a:xfrm>
                <a:off x="1888" y="3404"/>
                <a:ext cx="325" cy="166"/>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28" name="Oval 308"/>
              <p:cNvSpPr>
                <a:spLocks noChangeArrowheads="1"/>
              </p:cNvSpPr>
              <p:nvPr/>
            </p:nvSpPr>
            <p:spPr bwMode="auto">
              <a:xfrm>
                <a:off x="1772" y="3316"/>
                <a:ext cx="306" cy="216"/>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29" name="Oval 309"/>
              <p:cNvSpPr>
                <a:spLocks noChangeArrowheads="1"/>
              </p:cNvSpPr>
              <p:nvPr/>
            </p:nvSpPr>
            <p:spPr bwMode="auto">
              <a:xfrm>
                <a:off x="1487" y="3353"/>
                <a:ext cx="213" cy="132"/>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0" name="Oval 310"/>
              <p:cNvSpPr>
                <a:spLocks noChangeArrowheads="1"/>
              </p:cNvSpPr>
              <p:nvPr/>
            </p:nvSpPr>
            <p:spPr bwMode="auto">
              <a:xfrm>
                <a:off x="1569" y="3383"/>
                <a:ext cx="305" cy="195"/>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1" name="Oval 311"/>
              <p:cNvSpPr>
                <a:spLocks noChangeArrowheads="1"/>
              </p:cNvSpPr>
              <p:nvPr/>
            </p:nvSpPr>
            <p:spPr bwMode="auto">
              <a:xfrm>
                <a:off x="1874" y="3408"/>
                <a:ext cx="306" cy="154"/>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2" name="Oval 312"/>
              <p:cNvSpPr>
                <a:spLocks noChangeArrowheads="1"/>
              </p:cNvSpPr>
              <p:nvPr/>
            </p:nvSpPr>
            <p:spPr bwMode="auto">
              <a:xfrm>
                <a:off x="1769" y="3327"/>
                <a:ext cx="289" cy="203"/>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3" name="Oval 313"/>
              <p:cNvSpPr>
                <a:spLocks noChangeArrowheads="1"/>
              </p:cNvSpPr>
              <p:nvPr/>
            </p:nvSpPr>
            <p:spPr bwMode="auto">
              <a:xfrm>
                <a:off x="1500" y="3363"/>
                <a:ext cx="201" cy="124"/>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4" name="Oval 314"/>
              <p:cNvSpPr>
                <a:spLocks noChangeArrowheads="1"/>
              </p:cNvSpPr>
              <p:nvPr/>
            </p:nvSpPr>
            <p:spPr bwMode="auto">
              <a:xfrm>
                <a:off x="1580" y="3393"/>
                <a:ext cx="287" cy="182"/>
              </a:xfrm>
              <a:prstGeom prst="ellipse">
                <a:avLst/>
              </a:prstGeom>
              <a:solidFill>
                <a:srgbClr val="CCECFF"/>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5" name="Oval 315"/>
              <p:cNvSpPr>
                <a:spLocks noChangeArrowheads="1"/>
              </p:cNvSpPr>
              <p:nvPr/>
            </p:nvSpPr>
            <p:spPr bwMode="auto">
              <a:xfrm>
                <a:off x="1867" y="3415"/>
                <a:ext cx="287" cy="145"/>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6" name="Oval 316"/>
              <p:cNvSpPr>
                <a:spLocks noChangeArrowheads="1"/>
              </p:cNvSpPr>
              <p:nvPr/>
            </p:nvSpPr>
            <p:spPr bwMode="auto">
              <a:xfrm>
                <a:off x="1582" y="3255"/>
                <a:ext cx="345" cy="208"/>
              </a:xfrm>
              <a:prstGeom prst="ellipse">
                <a:avLst/>
              </a:prstGeom>
              <a:solidFill>
                <a:srgbClr val="8CACC2"/>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7" name="Oval 317"/>
              <p:cNvSpPr>
                <a:spLocks noChangeArrowheads="1"/>
              </p:cNvSpPr>
              <p:nvPr/>
            </p:nvSpPr>
            <p:spPr bwMode="auto">
              <a:xfrm>
                <a:off x="1581" y="3269"/>
                <a:ext cx="346" cy="193"/>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8" name="Oval 318"/>
              <p:cNvSpPr>
                <a:spLocks noChangeArrowheads="1"/>
              </p:cNvSpPr>
              <p:nvPr/>
            </p:nvSpPr>
            <p:spPr bwMode="auto">
              <a:xfrm>
                <a:off x="1405" y="3438"/>
                <a:ext cx="228" cy="132"/>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9" name="Oval 319"/>
              <p:cNvSpPr>
                <a:spLocks noChangeArrowheads="1"/>
              </p:cNvSpPr>
              <p:nvPr/>
            </p:nvSpPr>
            <p:spPr bwMode="auto">
              <a:xfrm>
                <a:off x="1422" y="3438"/>
                <a:ext cx="212" cy="124"/>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40" name="Oval 320"/>
              <p:cNvSpPr>
                <a:spLocks noChangeArrowheads="1"/>
              </p:cNvSpPr>
              <p:nvPr/>
            </p:nvSpPr>
            <p:spPr bwMode="auto">
              <a:xfrm>
                <a:off x="1438" y="3443"/>
                <a:ext cx="202" cy="117"/>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41" name="Oval 321"/>
              <p:cNvSpPr>
                <a:spLocks noChangeArrowheads="1"/>
              </p:cNvSpPr>
              <p:nvPr/>
            </p:nvSpPr>
            <p:spPr bwMode="auto">
              <a:xfrm>
                <a:off x="1502" y="3421"/>
                <a:ext cx="327" cy="207"/>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42" name="Oval 322"/>
              <p:cNvSpPr>
                <a:spLocks noChangeArrowheads="1"/>
              </p:cNvSpPr>
              <p:nvPr/>
            </p:nvSpPr>
            <p:spPr bwMode="auto">
              <a:xfrm>
                <a:off x="1515" y="3423"/>
                <a:ext cx="304" cy="193"/>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43" name="Oval 323"/>
              <p:cNvSpPr>
                <a:spLocks noChangeArrowheads="1"/>
              </p:cNvSpPr>
              <p:nvPr/>
            </p:nvSpPr>
            <p:spPr bwMode="auto">
              <a:xfrm>
                <a:off x="1485" y="3351"/>
                <a:ext cx="334" cy="259"/>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44" name="Oval 324"/>
              <p:cNvSpPr>
                <a:spLocks noChangeArrowheads="1"/>
              </p:cNvSpPr>
              <p:nvPr/>
            </p:nvSpPr>
            <p:spPr bwMode="auto">
              <a:xfrm>
                <a:off x="1760" y="3445"/>
                <a:ext cx="325" cy="208"/>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45" name="Oval 325"/>
              <p:cNvSpPr>
                <a:spLocks noChangeArrowheads="1"/>
              </p:cNvSpPr>
              <p:nvPr/>
            </p:nvSpPr>
            <p:spPr bwMode="auto">
              <a:xfrm>
                <a:off x="1746" y="3398"/>
                <a:ext cx="340" cy="241"/>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grpSp>
        <p:sp>
          <p:nvSpPr>
            <p:cNvPr id="1110" name="Rectangle 326"/>
            <p:cNvSpPr>
              <a:spLocks noChangeArrowheads="1"/>
            </p:cNvSpPr>
            <p:nvPr/>
          </p:nvSpPr>
          <p:spPr bwMode="auto">
            <a:xfrm>
              <a:off x="1557" y="3373"/>
              <a:ext cx="609" cy="157"/>
            </a:xfrm>
            <a:prstGeom prst="rect">
              <a:avLst/>
            </a:prstGeom>
            <a:noFill/>
            <a:ln w="9525">
              <a:noFill/>
              <a:miter lim="800000"/>
              <a:headEnd/>
              <a:tailEnd/>
            </a:ln>
          </p:spPr>
          <p:txBody>
            <a:bodyPr anchor="ctr">
              <a:spAutoFit/>
            </a:bodyPr>
            <a:lstStyle/>
            <a:p>
              <a:pPr>
                <a:spcBef>
                  <a:spcPct val="20000"/>
                </a:spcBef>
              </a:pPr>
              <a:r>
                <a:rPr lang="en-US" altLang="ko-KR" sz="1200" dirty="0" smtClean="0">
                  <a:solidFill>
                    <a:srgbClr val="003366"/>
                  </a:solidFill>
                  <a:latin typeface="Calibri" panose="020F0502020204030204" pitchFamily="34" charset="0"/>
                  <a:cs typeface="Calibri" panose="020F0502020204030204" pitchFamily="34" charset="0"/>
                </a:rPr>
                <a:t>Internet</a:t>
              </a:r>
              <a:endParaRPr lang="ko-KR" altLang="en-US" sz="1200" dirty="0">
                <a:solidFill>
                  <a:srgbClr val="003366"/>
                </a:solidFill>
                <a:latin typeface="Calibri" panose="020F0502020204030204" pitchFamily="34" charset="0"/>
                <a:cs typeface="Calibri" panose="020F0502020204030204" pitchFamily="34" charset="0"/>
              </a:endParaRPr>
            </a:p>
          </p:txBody>
        </p:sp>
      </p:grpSp>
      <p:sp>
        <p:nvSpPr>
          <p:cNvPr id="135" name="TextBox 134"/>
          <p:cNvSpPr txBox="1"/>
          <p:nvPr/>
        </p:nvSpPr>
        <p:spPr>
          <a:xfrm>
            <a:off x="5378277" y="346151"/>
            <a:ext cx="3760324" cy="369332"/>
          </a:xfrm>
          <a:prstGeom prst="rect">
            <a:avLst/>
          </a:prstGeom>
          <a:noFill/>
        </p:spPr>
        <p:txBody>
          <a:bodyPr wrap="none" rtlCol="0">
            <a:spAutoFit/>
          </a:bodyPr>
          <a:lstStyle/>
          <a:p>
            <a:pPr algn="r"/>
            <a:r>
              <a:rPr lang="en-US" altLang="ko-KR" sz="1800" b="1" dirty="0" smtClean="0">
                <a:solidFill>
                  <a:srgbClr val="FFC000"/>
                </a:solidFill>
                <a:latin typeface="Calibri" panose="020F0502020204030204" pitchFamily="34" charset="0"/>
                <a:cs typeface="Calibri" panose="020F0502020204030204" pitchFamily="34" charset="0"/>
              </a:rPr>
              <a:t>Internet Banking System Case Studies</a:t>
            </a:r>
            <a:endParaRPr lang="ko-KR" altLang="en-US" sz="1800" b="1" dirty="0">
              <a:solidFill>
                <a:srgbClr val="FFC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r>
              <a:rPr lang="en-US" altLang="ko-KR" dirty="0">
                <a:latin typeface="Calibri" panose="020F0502020204030204" pitchFamily="34" charset="0"/>
                <a:cs typeface="Calibri" panose="020F0502020204030204" pitchFamily="34" charset="0"/>
              </a:rPr>
              <a:t>Bank N </a:t>
            </a:r>
            <a:r>
              <a:rPr lang="en-US" altLang="ko-KR" dirty="0" smtClean="0">
                <a:latin typeface="Calibri" panose="020F0502020204030204" pitchFamily="34" charset="0"/>
                <a:cs typeface="Calibri" panose="020F0502020204030204" pitchFamily="34" charset="0"/>
              </a:rPr>
              <a:t>(2/2</a:t>
            </a:r>
            <a:r>
              <a:rPr lang="en-US" altLang="ko-KR" dirty="0">
                <a:latin typeface="Calibri" panose="020F0502020204030204" pitchFamily="34" charset="0"/>
                <a:cs typeface="Calibri" panose="020F0502020204030204" pitchFamily="34" charset="0"/>
              </a:rPr>
              <a:t>) </a:t>
            </a:r>
            <a:endParaRPr lang="ko-KR" altLang="en-US" dirty="0">
              <a:latin typeface="Calibri" panose="020F0502020204030204" pitchFamily="34" charset="0"/>
              <a:cs typeface="Calibri" panose="020F0502020204030204" pitchFamily="34" charset="0"/>
            </a:endParaRPr>
          </a:p>
        </p:txBody>
      </p:sp>
      <p:sp>
        <p:nvSpPr>
          <p:cNvPr id="520195" name="AutoShape 3"/>
          <p:cNvSpPr>
            <a:spLocks noChangeArrowheads="1"/>
          </p:cNvSpPr>
          <p:nvPr/>
        </p:nvSpPr>
        <p:spPr bwMode="auto">
          <a:xfrm>
            <a:off x="187325" y="933450"/>
            <a:ext cx="8769350" cy="5519738"/>
          </a:xfrm>
          <a:prstGeom prst="roundRect">
            <a:avLst>
              <a:gd name="adj" fmla="val 1356"/>
            </a:avLst>
          </a:prstGeom>
          <a:solidFill>
            <a:srgbClr val="B3C3C5"/>
          </a:solidFill>
          <a:ln w="9525" algn="ctr">
            <a:noFill/>
            <a:round/>
            <a:headEnd/>
            <a:tailEnd/>
          </a:ln>
          <a:effectLst/>
        </p:spPr>
        <p:txBody>
          <a:bodyPr wrap="none" anchor="ctr"/>
          <a:lstStyle/>
          <a:p>
            <a:pPr marL="342900" indent="-342900"/>
            <a:r>
              <a:rPr lang="en-US" altLang="ko-KR" sz="2000" dirty="0">
                <a:solidFill>
                  <a:schemeClr val="bg1"/>
                </a:solidFill>
                <a:latin typeface="Calibri" panose="020F0502020204030204" pitchFamily="34" charset="0"/>
                <a:cs typeface="Calibri" panose="020F0502020204030204" pitchFamily="34" charset="0"/>
              </a:rPr>
              <a:t> </a:t>
            </a:r>
          </a:p>
        </p:txBody>
      </p:sp>
      <p:grpSp>
        <p:nvGrpSpPr>
          <p:cNvPr id="2" name="Group 4"/>
          <p:cNvGrpSpPr>
            <a:grpSpLocks/>
          </p:cNvGrpSpPr>
          <p:nvPr/>
        </p:nvGrpSpPr>
        <p:grpSpPr bwMode="auto">
          <a:xfrm>
            <a:off x="565150" y="2655888"/>
            <a:ext cx="755650" cy="517525"/>
            <a:chOff x="499" y="1779"/>
            <a:chExt cx="476" cy="326"/>
          </a:xfrm>
        </p:grpSpPr>
        <p:grpSp>
          <p:nvGrpSpPr>
            <p:cNvPr id="3" name="Group 5"/>
            <p:cNvGrpSpPr>
              <a:grpSpLocks/>
            </p:cNvGrpSpPr>
            <p:nvPr/>
          </p:nvGrpSpPr>
          <p:grpSpPr bwMode="auto">
            <a:xfrm>
              <a:off x="499" y="1779"/>
              <a:ext cx="476" cy="326"/>
              <a:chOff x="832" y="2303"/>
              <a:chExt cx="905" cy="476"/>
            </a:xfrm>
          </p:grpSpPr>
          <p:sp>
            <p:nvSpPr>
              <p:cNvPr id="520198" name="AutoShape 6"/>
              <p:cNvSpPr>
                <a:spLocks noChangeArrowheads="1"/>
              </p:cNvSpPr>
              <p:nvPr/>
            </p:nvSpPr>
            <p:spPr bwMode="auto">
              <a:xfrm>
                <a:off x="832" y="2303"/>
                <a:ext cx="905" cy="476"/>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199" name="AutoShape 7"/>
              <p:cNvSpPr>
                <a:spLocks noChangeArrowheads="1"/>
              </p:cNvSpPr>
              <p:nvPr/>
            </p:nvSpPr>
            <p:spPr bwMode="auto">
              <a:xfrm>
                <a:off x="885" y="2350"/>
                <a:ext cx="798" cy="39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grpSp>
        <p:sp>
          <p:nvSpPr>
            <p:cNvPr id="520200" name="Oval 8"/>
            <p:cNvSpPr>
              <a:spLocks noChangeArrowheads="1"/>
            </p:cNvSpPr>
            <p:nvPr/>
          </p:nvSpPr>
          <p:spPr bwMode="auto">
            <a:xfrm>
              <a:off x="608" y="1887"/>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0201" name="Oval 9"/>
            <p:cNvSpPr>
              <a:spLocks noChangeArrowheads="1"/>
            </p:cNvSpPr>
            <p:nvPr/>
          </p:nvSpPr>
          <p:spPr bwMode="auto">
            <a:xfrm>
              <a:off x="754" y="1887"/>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grpSp>
      <p:sp>
        <p:nvSpPr>
          <p:cNvPr id="520202" name="AutoShape 10"/>
          <p:cNvSpPr>
            <a:spLocks noChangeArrowheads="1"/>
          </p:cNvSpPr>
          <p:nvPr/>
        </p:nvSpPr>
        <p:spPr bwMode="auto">
          <a:xfrm>
            <a:off x="338138" y="1249363"/>
            <a:ext cx="8467725" cy="1046162"/>
          </a:xfrm>
          <a:prstGeom prst="roundRect">
            <a:avLst>
              <a:gd name="adj" fmla="val 5657"/>
            </a:avLst>
          </a:prstGeom>
          <a:gradFill rotWithShape="1">
            <a:gsLst>
              <a:gs pos="0">
                <a:srgbClr val="DDDDDD"/>
              </a:gs>
              <a:gs pos="100000">
                <a:srgbClr val="DDDDDD">
                  <a:gamma/>
                  <a:tint val="22353"/>
                  <a:invGamma/>
                </a:srgbClr>
              </a:gs>
            </a:gsLst>
            <a:lin ang="5400000" scaled="1"/>
          </a:gradFill>
          <a:ln w="19050" algn="ctr">
            <a:solidFill>
              <a:srgbClr val="3F78A7"/>
            </a:solidFill>
            <a:round/>
            <a:headEnd/>
            <a:tailEnd/>
          </a:ln>
          <a:effectLst/>
        </p:spPr>
        <p:txBody>
          <a:bodyPr tIns="234000" anchor="ctr"/>
          <a:lstStyle/>
          <a:p>
            <a:pPr marL="165100" indent="-165100" algn="l" fontAlgn="ctr" latinLnBrk="0">
              <a:lnSpc>
                <a:spcPct val="115000"/>
              </a:lnSpc>
              <a:spcBef>
                <a:spcPct val="10000"/>
              </a:spcBef>
              <a:spcAft>
                <a:spcPct val="10000"/>
              </a:spcAft>
              <a:buClr>
                <a:schemeClr val="bg2"/>
              </a:buClr>
              <a:buFontTx/>
              <a:buChar char="•"/>
            </a:pPr>
            <a:r>
              <a:rPr lang="en-US" altLang="ko-KR" sz="1200" dirty="0">
                <a:latin typeface="Calibri" panose="020F0502020204030204" pitchFamily="34" charset="0"/>
                <a:cs typeface="Calibri" panose="020F0502020204030204" pitchFamily="34" charset="0"/>
              </a:rPr>
              <a:t> </a:t>
            </a:r>
            <a:r>
              <a:rPr lang="ko-KR" altLang="ko-KR" sz="1200" dirty="0">
                <a:latin typeface="Calibri" panose="020F0502020204030204" pitchFamily="34" charset="0"/>
                <a:cs typeface="Calibri" panose="020F0502020204030204" pitchFamily="34" charset="0"/>
              </a:rPr>
              <a:t>WebtoB HTH </a:t>
            </a:r>
            <a:r>
              <a:rPr lang="en-US" altLang="ko-KR" sz="1200" dirty="0">
                <a:latin typeface="Calibri" panose="020F0502020204030204" pitchFamily="34" charset="0"/>
                <a:cs typeface="Calibri" panose="020F0502020204030204" pitchFamily="34" charset="0"/>
              </a:rPr>
              <a:t>c</a:t>
            </a:r>
            <a:r>
              <a:rPr lang="en-US" altLang="ko-KR" sz="1200" dirty="0" smtClean="0">
                <a:latin typeface="Calibri" panose="020F0502020204030204" pitchFamily="34" charset="0"/>
                <a:cs typeface="Calibri" panose="020F0502020204030204" pitchFamily="34" charset="0"/>
              </a:rPr>
              <a:t>ounts</a:t>
            </a:r>
            <a:r>
              <a:rPr lang="ko-KR" altLang="ko-KR" sz="1200" dirty="0" smtClean="0">
                <a:latin typeface="Calibri" panose="020F0502020204030204" pitchFamily="34" charset="0"/>
                <a:cs typeface="Calibri" panose="020F0502020204030204" pitchFamily="34" charset="0"/>
              </a:rPr>
              <a:t> </a:t>
            </a:r>
            <a:r>
              <a:rPr lang="ko-KR" altLang="ko-KR" sz="1200" dirty="0">
                <a:latin typeface="Calibri" panose="020F0502020204030204" pitchFamily="34" charset="0"/>
                <a:cs typeface="Calibri" panose="020F0502020204030204" pitchFamily="34" charset="0"/>
              </a:rPr>
              <a:t>: </a:t>
            </a:r>
            <a:r>
              <a:rPr lang="ko-KR" altLang="ko-KR" sz="1200" dirty="0" smtClean="0">
                <a:latin typeface="Calibri" panose="020F0502020204030204" pitchFamily="34" charset="0"/>
                <a:cs typeface="Calibri" panose="020F0502020204030204" pitchFamily="34" charset="0"/>
              </a:rPr>
              <a:t>2,  </a:t>
            </a:r>
            <a:r>
              <a:rPr lang="en-US" altLang="ko-KR" sz="1200" dirty="0" smtClean="0">
                <a:latin typeface="Calibri" panose="020F0502020204030204" pitchFamily="34" charset="0"/>
                <a:cs typeface="Calibri" panose="020F0502020204030204" pitchFamily="34" charset="0"/>
              </a:rPr>
              <a:t>Container counts per JEUS server</a:t>
            </a:r>
            <a:r>
              <a:rPr lang="ko-KR" altLang="ko-KR" sz="1200" dirty="0" smtClean="0">
                <a:latin typeface="Calibri" panose="020F0502020204030204" pitchFamily="34" charset="0"/>
                <a:cs typeface="Calibri" panose="020F0502020204030204" pitchFamily="34" charset="0"/>
              </a:rPr>
              <a:t> </a:t>
            </a:r>
            <a:r>
              <a:rPr lang="ko-KR" altLang="ko-KR" sz="1200" dirty="0">
                <a:latin typeface="Calibri" panose="020F0502020204030204" pitchFamily="34" charset="0"/>
                <a:cs typeface="Calibri" panose="020F0502020204030204" pitchFamily="34" charset="0"/>
              </a:rPr>
              <a:t>: </a:t>
            </a:r>
            <a:r>
              <a:rPr lang="en-US" altLang="ko-KR" sz="1200" dirty="0" smtClean="0">
                <a:latin typeface="Calibri" panose="020F0502020204030204" pitchFamily="34" charset="0"/>
                <a:cs typeface="Calibri" panose="020F0502020204030204" pitchFamily="34" charset="0"/>
              </a:rPr>
              <a:t>2~4</a:t>
            </a:r>
            <a:endParaRPr lang="ko-KR" altLang="ko-KR" sz="1200" dirty="0">
              <a:latin typeface="Calibri" panose="020F0502020204030204" pitchFamily="34" charset="0"/>
              <a:cs typeface="Calibri" panose="020F0502020204030204" pitchFamily="34" charset="0"/>
            </a:endParaRPr>
          </a:p>
          <a:p>
            <a:pPr marL="165100" indent="-165100" algn="l" fontAlgn="ctr" latinLnBrk="0">
              <a:lnSpc>
                <a:spcPct val="115000"/>
              </a:lnSpc>
              <a:spcBef>
                <a:spcPct val="10000"/>
              </a:spcBef>
              <a:spcAft>
                <a:spcPct val="10000"/>
              </a:spcAft>
              <a:buClr>
                <a:schemeClr val="bg2"/>
              </a:buClr>
              <a:buFontTx/>
              <a:buChar char="•"/>
            </a:pPr>
            <a:r>
              <a:rPr lang="ko-KR" altLang="ko-KR" sz="1200" dirty="0">
                <a:latin typeface="Calibri" panose="020F0502020204030204" pitchFamily="34" charset="0"/>
                <a:cs typeface="Calibri" panose="020F0502020204030204" pitchFamily="34" charset="0"/>
              </a:rPr>
              <a:t> </a:t>
            </a:r>
            <a:r>
              <a:rPr lang="en-US" altLang="ko-KR" sz="1200" dirty="0" smtClean="0">
                <a:latin typeface="Calibri" panose="020F0502020204030204" pitchFamily="34" charset="0"/>
                <a:cs typeface="Calibri" panose="020F0502020204030204" pitchFamily="34" charset="0"/>
              </a:rPr>
              <a:t>Maximum number of threads per container</a:t>
            </a:r>
            <a:r>
              <a:rPr lang="ko-KR" altLang="ko-KR" sz="1200" dirty="0" smtClean="0">
                <a:latin typeface="Calibri" panose="020F0502020204030204" pitchFamily="34" charset="0"/>
                <a:cs typeface="Calibri" panose="020F0502020204030204" pitchFamily="34" charset="0"/>
              </a:rPr>
              <a:t> </a:t>
            </a:r>
            <a:r>
              <a:rPr lang="ko-KR" altLang="ko-KR" sz="1200" dirty="0">
                <a:latin typeface="Calibri" panose="020F0502020204030204" pitchFamily="34" charset="0"/>
                <a:cs typeface="Calibri" panose="020F0502020204030204" pitchFamily="34" charset="0"/>
              </a:rPr>
              <a:t>:  </a:t>
            </a:r>
            <a:r>
              <a:rPr lang="ko-KR" altLang="ko-KR" sz="1200" dirty="0" smtClean="0">
                <a:latin typeface="Calibri" panose="020F0502020204030204" pitchFamily="34" charset="0"/>
                <a:cs typeface="Calibri" panose="020F0502020204030204" pitchFamily="34" charset="0"/>
              </a:rPr>
              <a:t>100,  </a:t>
            </a:r>
            <a:r>
              <a:rPr lang="ko-KR" altLang="ko-KR" sz="1200" dirty="0">
                <a:latin typeface="Calibri" panose="020F0502020204030204" pitchFamily="34" charset="0"/>
                <a:cs typeface="Calibri" panose="020F0502020204030204" pitchFamily="34" charset="0"/>
              </a:rPr>
              <a:t>HeapMemory : 1024M, JDK 1.4.2</a:t>
            </a:r>
          </a:p>
          <a:p>
            <a:pPr marL="165100" indent="-165100" algn="l" fontAlgn="ctr" latinLnBrk="0">
              <a:lnSpc>
                <a:spcPct val="115000"/>
              </a:lnSpc>
              <a:spcBef>
                <a:spcPct val="10000"/>
              </a:spcBef>
              <a:spcAft>
                <a:spcPct val="10000"/>
              </a:spcAft>
              <a:buClr>
                <a:schemeClr val="bg2"/>
              </a:buClr>
              <a:buFontTx/>
              <a:buChar char="•"/>
            </a:pPr>
            <a:r>
              <a:rPr lang="ko-KR" altLang="ko-KR" sz="1200" dirty="0">
                <a:latin typeface="Calibri" panose="020F0502020204030204" pitchFamily="34" charset="0"/>
                <a:cs typeface="Calibri" panose="020F0502020204030204" pitchFamily="34" charset="0"/>
              </a:rPr>
              <a:t> </a:t>
            </a:r>
            <a:r>
              <a:rPr lang="en-US" altLang="ko-KR" sz="1200" dirty="0" smtClean="0">
                <a:latin typeface="Calibri" panose="020F0502020204030204" pitchFamily="34" charset="0"/>
                <a:cs typeface="Calibri" panose="020F0502020204030204" pitchFamily="34" charset="0"/>
              </a:rPr>
              <a:t>2 out of 6 web application servers are configured as the primary and backup server.</a:t>
            </a:r>
            <a:endParaRPr lang="ko-KR" altLang="en-US" sz="1200" dirty="0">
              <a:latin typeface="Calibri" panose="020F0502020204030204" pitchFamily="34" charset="0"/>
              <a:cs typeface="Calibri" panose="020F0502020204030204" pitchFamily="34" charset="0"/>
            </a:endParaRPr>
          </a:p>
        </p:txBody>
      </p:sp>
      <p:sp>
        <p:nvSpPr>
          <p:cNvPr id="520203" name="AutoShape 11"/>
          <p:cNvSpPr>
            <a:spLocks noChangeArrowheads="1"/>
          </p:cNvSpPr>
          <p:nvPr/>
        </p:nvSpPr>
        <p:spPr bwMode="auto">
          <a:xfrm>
            <a:off x="338138" y="1084263"/>
            <a:ext cx="8455025" cy="377825"/>
          </a:xfrm>
          <a:prstGeom prst="roundRect">
            <a:avLst>
              <a:gd name="adj" fmla="val 6324"/>
            </a:avLst>
          </a:prstGeom>
          <a:gradFill rotWithShape="1">
            <a:gsLst>
              <a:gs pos="0">
                <a:srgbClr val="3F78A7"/>
              </a:gs>
              <a:gs pos="100000">
                <a:srgbClr val="10598A"/>
              </a:gs>
            </a:gsLst>
            <a:lin ang="5400000" scaled="1"/>
          </a:gradFill>
          <a:ln w="25400" algn="ctr">
            <a:solidFill>
              <a:srgbClr val="3F78A7"/>
            </a:solidFill>
            <a:round/>
            <a:headEnd/>
            <a:tailEnd/>
          </a:ln>
          <a:effectLst/>
        </p:spPr>
        <p:txBody>
          <a:bodyPr wrap="none" anchor="ctr"/>
          <a:lstStyle/>
          <a:p>
            <a:pPr algn="l" latinLnBrk="0">
              <a:buClr>
                <a:srgbClr val="336699"/>
              </a:buClr>
              <a:buFont typeface="Wingdings" pitchFamily="2" charset="2"/>
              <a:buNone/>
            </a:pPr>
            <a:r>
              <a:rPr lang="en-US" altLang="ko-KR" sz="1600" b="1" dirty="0" smtClean="0">
                <a:solidFill>
                  <a:schemeClr val="bg1"/>
                </a:solidFill>
                <a:latin typeface="Calibri" panose="020F0502020204030204" pitchFamily="34" charset="0"/>
                <a:cs typeface="Calibri" panose="020F0502020204030204" pitchFamily="34" charset="0"/>
              </a:rPr>
              <a:t>Main Components </a:t>
            </a:r>
            <a:endParaRPr lang="ko-KR" altLang="en-US" sz="1600" b="1" dirty="0">
              <a:solidFill>
                <a:schemeClr val="bg1"/>
              </a:solidFill>
              <a:latin typeface="Calibri" panose="020F0502020204030204" pitchFamily="34" charset="0"/>
              <a:cs typeface="Calibri" panose="020F0502020204030204" pitchFamily="34" charset="0"/>
            </a:endParaRPr>
          </a:p>
        </p:txBody>
      </p:sp>
      <p:sp>
        <p:nvSpPr>
          <p:cNvPr id="520204" name="Oval 12"/>
          <p:cNvSpPr>
            <a:spLocks noChangeArrowheads="1"/>
          </p:cNvSpPr>
          <p:nvPr/>
        </p:nvSpPr>
        <p:spPr bwMode="auto">
          <a:xfrm>
            <a:off x="6991350" y="5532438"/>
            <a:ext cx="206375" cy="204787"/>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0205" name="Oval 13"/>
          <p:cNvSpPr>
            <a:spLocks noChangeArrowheads="1"/>
          </p:cNvSpPr>
          <p:nvPr/>
        </p:nvSpPr>
        <p:spPr bwMode="gray">
          <a:xfrm>
            <a:off x="6991350" y="5767388"/>
            <a:ext cx="206375" cy="204787"/>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206" name="Oval 14"/>
          <p:cNvSpPr>
            <a:spLocks noChangeArrowheads="1"/>
          </p:cNvSpPr>
          <p:nvPr/>
        </p:nvSpPr>
        <p:spPr bwMode="auto">
          <a:xfrm>
            <a:off x="6991350" y="6000750"/>
            <a:ext cx="206375" cy="206375"/>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207" name="Text Box 15"/>
          <p:cNvSpPr txBox="1">
            <a:spLocks noChangeArrowheads="1"/>
          </p:cNvSpPr>
          <p:nvPr/>
        </p:nvSpPr>
        <p:spPr bwMode="auto">
          <a:xfrm>
            <a:off x="7177088" y="5524500"/>
            <a:ext cx="1668462" cy="246221"/>
          </a:xfrm>
          <a:prstGeom prst="rect">
            <a:avLst/>
          </a:prstGeom>
          <a:noFill/>
          <a:ln w="38100" algn="ctr">
            <a:noFill/>
            <a:miter lim="800000"/>
            <a:headEnd/>
            <a:tailEnd/>
          </a:ln>
          <a:effectLst/>
        </p:spPr>
        <p:txBody>
          <a:bodyPr>
            <a:spAutoFit/>
          </a:bodyPr>
          <a:lstStyle/>
          <a:p>
            <a:pPr marL="84138" indent="-84138" algn="l">
              <a:spcBef>
                <a:spcPct val="50000"/>
              </a:spcBef>
            </a:pPr>
            <a:r>
              <a:rPr lang="en-US" altLang="ko-KR" sz="1000" dirty="0">
                <a:latin typeface="Calibri" panose="020F0502020204030204" pitchFamily="34" charset="0"/>
                <a:cs typeface="Calibri" panose="020F0502020204030204" pitchFamily="34" charset="0"/>
              </a:rPr>
              <a:t>WebtoB HTH </a:t>
            </a:r>
            <a:r>
              <a:rPr lang="en-US" altLang="ko-KR" sz="1000" dirty="0" smtClean="0">
                <a:latin typeface="Calibri" panose="020F0502020204030204" pitchFamily="34" charset="0"/>
                <a:cs typeface="Calibri" panose="020F0502020204030204" pitchFamily="34" charset="0"/>
              </a:rPr>
              <a:t>process</a:t>
            </a:r>
            <a:endParaRPr lang="ko-KR" altLang="en-US" sz="1000" dirty="0">
              <a:latin typeface="Calibri" panose="020F0502020204030204" pitchFamily="34" charset="0"/>
              <a:cs typeface="Calibri" panose="020F0502020204030204" pitchFamily="34" charset="0"/>
            </a:endParaRPr>
          </a:p>
        </p:txBody>
      </p:sp>
      <p:sp>
        <p:nvSpPr>
          <p:cNvPr id="520208" name="Text Box 16"/>
          <p:cNvSpPr txBox="1">
            <a:spLocks noChangeArrowheads="1"/>
          </p:cNvSpPr>
          <p:nvPr/>
        </p:nvSpPr>
        <p:spPr bwMode="auto">
          <a:xfrm>
            <a:off x="7177088" y="5751513"/>
            <a:ext cx="1668462" cy="246221"/>
          </a:xfrm>
          <a:prstGeom prst="rect">
            <a:avLst/>
          </a:prstGeom>
          <a:noFill/>
          <a:ln w="38100" algn="ctr">
            <a:noFill/>
            <a:miter lim="800000"/>
            <a:headEnd/>
            <a:tailEnd/>
          </a:ln>
          <a:effectLst/>
        </p:spPr>
        <p:txBody>
          <a:bodyPr>
            <a:spAutoFit/>
          </a:bodyPr>
          <a:lstStyle/>
          <a:p>
            <a:pPr marL="84138" indent="-84138" algn="l">
              <a:spcBef>
                <a:spcPct val="50000"/>
              </a:spcBef>
            </a:pPr>
            <a:r>
              <a:rPr lang="en-US" altLang="ko-KR" sz="1000" dirty="0">
                <a:latin typeface="Calibri" panose="020F0502020204030204" pitchFamily="34" charset="0"/>
                <a:cs typeface="Calibri" panose="020F0502020204030204" pitchFamily="34" charset="0"/>
              </a:rPr>
              <a:t>JEUS Manager </a:t>
            </a:r>
            <a:r>
              <a:rPr lang="en-US" altLang="ko-KR" sz="1000" dirty="0" smtClean="0">
                <a:latin typeface="Calibri" panose="020F0502020204030204" pitchFamily="34" charset="0"/>
                <a:cs typeface="Calibri" panose="020F0502020204030204" pitchFamily="34" charset="0"/>
              </a:rPr>
              <a:t>process</a:t>
            </a:r>
            <a:endParaRPr lang="ko-KR" altLang="en-US" sz="1000" dirty="0">
              <a:latin typeface="Calibri" panose="020F0502020204030204" pitchFamily="34" charset="0"/>
              <a:cs typeface="Calibri" panose="020F0502020204030204" pitchFamily="34" charset="0"/>
            </a:endParaRPr>
          </a:p>
        </p:txBody>
      </p:sp>
      <p:sp>
        <p:nvSpPr>
          <p:cNvPr id="520209" name="Text Box 17"/>
          <p:cNvSpPr txBox="1">
            <a:spLocks noChangeArrowheads="1"/>
          </p:cNvSpPr>
          <p:nvPr/>
        </p:nvSpPr>
        <p:spPr bwMode="auto">
          <a:xfrm>
            <a:off x="7177088" y="5981700"/>
            <a:ext cx="1704975" cy="246221"/>
          </a:xfrm>
          <a:prstGeom prst="rect">
            <a:avLst/>
          </a:prstGeom>
          <a:noFill/>
          <a:ln w="38100" algn="ctr">
            <a:noFill/>
            <a:miter lim="800000"/>
            <a:headEnd/>
            <a:tailEnd/>
          </a:ln>
          <a:effectLst/>
        </p:spPr>
        <p:txBody>
          <a:bodyPr>
            <a:spAutoFit/>
          </a:bodyPr>
          <a:lstStyle/>
          <a:p>
            <a:pPr marL="84138" indent="-84138" algn="l">
              <a:spcBef>
                <a:spcPct val="50000"/>
              </a:spcBef>
            </a:pPr>
            <a:r>
              <a:rPr lang="en-US" altLang="ko-KR" sz="1000" dirty="0">
                <a:latin typeface="Calibri" panose="020F0502020204030204" pitchFamily="34" charset="0"/>
                <a:cs typeface="Calibri" panose="020F0502020204030204" pitchFamily="34" charset="0"/>
              </a:rPr>
              <a:t>JEUS Container </a:t>
            </a:r>
            <a:r>
              <a:rPr lang="en-US" altLang="ko-KR" sz="1000" dirty="0" smtClean="0">
                <a:latin typeface="Calibri" panose="020F0502020204030204" pitchFamily="34" charset="0"/>
                <a:cs typeface="Calibri" panose="020F0502020204030204" pitchFamily="34" charset="0"/>
              </a:rPr>
              <a:t>process</a:t>
            </a:r>
            <a:endParaRPr lang="ko-KR" altLang="en-US" sz="1000" dirty="0">
              <a:latin typeface="Calibri" panose="020F0502020204030204" pitchFamily="34" charset="0"/>
              <a:cs typeface="Calibri" panose="020F0502020204030204" pitchFamily="34" charset="0"/>
            </a:endParaRPr>
          </a:p>
        </p:txBody>
      </p:sp>
      <p:grpSp>
        <p:nvGrpSpPr>
          <p:cNvPr id="4" name="Group 18"/>
          <p:cNvGrpSpPr>
            <a:grpSpLocks/>
          </p:cNvGrpSpPr>
          <p:nvPr/>
        </p:nvGrpSpPr>
        <p:grpSpPr bwMode="auto">
          <a:xfrm>
            <a:off x="1484313" y="2655888"/>
            <a:ext cx="755650" cy="517525"/>
            <a:chOff x="499" y="1779"/>
            <a:chExt cx="476" cy="326"/>
          </a:xfrm>
        </p:grpSpPr>
        <p:grpSp>
          <p:nvGrpSpPr>
            <p:cNvPr id="5" name="Group 19"/>
            <p:cNvGrpSpPr>
              <a:grpSpLocks/>
            </p:cNvGrpSpPr>
            <p:nvPr/>
          </p:nvGrpSpPr>
          <p:grpSpPr bwMode="auto">
            <a:xfrm>
              <a:off x="499" y="1779"/>
              <a:ext cx="476" cy="326"/>
              <a:chOff x="832" y="2303"/>
              <a:chExt cx="905" cy="476"/>
            </a:xfrm>
          </p:grpSpPr>
          <p:sp>
            <p:nvSpPr>
              <p:cNvPr id="520212" name="AutoShape 20"/>
              <p:cNvSpPr>
                <a:spLocks noChangeArrowheads="1"/>
              </p:cNvSpPr>
              <p:nvPr/>
            </p:nvSpPr>
            <p:spPr bwMode="auto">
              <a:xfrm>
                <a:off x="832" y="2303"/>
                <a:ext cx="905" cy="476"/>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213" name="AutoShape 21"/>
              <p:cNvSpPr>
                <a:spLocks noChangeArrowheads="1"/>
              </p:cNvSpPr>
              <p:nvPr/>
            </p:nvSpPr>
            <p:spPr bwMode="auto">
              <a:xfrm>
                <a:off x="885" y="2350"/>
                <a:ext cx="798" cy="39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grpSp>
        <p:sp>
          <p:nvSpPr>
            <p:cNvPr id="520214" name="Oval 22"/>
            <p:cNvSpPr>
              <a:spLocks noChangeArrowheads="1"/>
            </p:cNvSpPr>
            <p:nvPr/>
          </p:nvSpPr>
          <p:spPr bwMode="auto">
            <a:xfrm>
              <a:off x="608" y="1887"/>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0215" name="Oval 23"/>
            <p:cNvSpPr>
              <a:spLocks noChangeArrowheads="1"/>
            </p:cNvSpPr>
            <p:nvPr/>
          </p:nvSpPr>
          <p:spPr bwMode="auto">
            <a:xfrm>
              <a:off x="754" y="1887"/>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grpSp>
      <p:grpSp>
        <p:nvGrpSpPr>
          <p:cNvPr id="6" name="Group 24"/>
          <p:cNvGrpSpPr>
            <a:grpSpLocks/>
          </p:cNvGrpSpPr>
          <p:nvPr/>
        </p:nvGrpSpPr>
        <p:grpSpPr bwMode="auto">
          <a:xfrm>
            <a:off x="2405063" y="2655888"/>
            <a:ext cx="755650" cy="517525"/>
            <a:chOff x="499" y="1779"/>
            <a:chExt cx="476" cy="326"/>
          </a:xfrm>
        </p:grpSpPr>
        <p:grpSp>
          <p:nvGrpSpPr>
            <p:cNvPr id="7" name="Group 25"/>
            <p:cNvGrpSpPr>
              <a:grpSpLocks/>
            </p:cNvGrpSpPr>
            <p:nvPr/>
          </p:nvGrpSpPr>
          <p:grpSpPr bwMode="auto">
            <a:xfrm>
              <a:off x="499" y="1779"/>
              <a:ext cx="476" cy="326"/>
              <a:chOff x="832" y="2303"/>
              <a:chExt cx="905" cy="476"/>
            </a:xfrm>
          </p:grpSpPr>
          <p:sp>
            <p:nvSpPr>
              <p:cNvPr id="520218" name="AutoShape 26"/>
              <p:cNvSpPr>
                <a:spLocks noChangeArrowheads="1"/>
              </p:cNvSpPr>
              <p:nvPr/>
            </p:nvSpPr>
            <p:spPr bwMode="auto">
              <a:xfrm>
                <a:off x="832" y="2303"/>
                <a:ext cx="905" cy="476"/>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219" name="AutoShape 27"/>
              <p:cNvSpPr>
                <a:spLocks noChangeArrowheads="1"/>
              </p:cNvSpPr>
              <p:nvPr/>
            </p:nvSpPr>
            <p:spPr bwMode="auto">
              <a:xfrm>
                <a:off x="885" y="2350"/>
                <a:ext cx="798" cy="39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grpSp>
        <p:sp>
          <p:nvSpPr>
            <p:cNvPr id="520220" name="Oval 28"/>
            <p:cNvSpPr>
              <a:spLocks noChangeArrowheads="1"/>
            </p:cNvSpPr>
            <p:nvPr/>
          </p:nvSpPr>
          <p:spPr bwMode="auto">
            <a:xfrm>
              <a:off x="608" y="1887"/>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0221" name="Oval 29"/>
            <p:cNvSpPr>
              <a:spLocks noChangeArrowheads="1"/>
            </p:cNvSpPr>
            <p:nvPr/>
          </p:nvSpPr>
          <p:spPr bwMode="auto">
            <a:xfrm>
              <a:off x="754" y="1887"/>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grpSp>
      <p:grpSp>
        <p:nvGrpSpPr>
          <p:cNvPr id="8" name="Group 30"/>
          <p:cNvGrpSpPr>
            <a:grpSpLocks/>
          </p:cNvGrpSpPr>
          <p:nvPr/>
        </p:nvGrpSpPr>
        <p:grpSpPr bwMode="auto">
          <a:xfrm>
            <a:off x="3324225" y="2655888"/>
            <a:ext cx="755650" cy="517525"/>
            <a:chOff x="499" y="1779"/>
            <a:chExt cx="476" cy="326"/>
          </a:xfrm>
        </p:grpSpPr>
        <p:grpSp>
          <p:nvGrpSpPr>
            <p:cNvPr id="9" name="Group 31"/>
            <p:cNvGrpSpPr>
              <a:grpSpLocks/>
            </p:cNvGrpSpPr>
            <p:nvPr/>
          </p:nvGrpSpPr>
          <p:grpSpPr bwMode="auto">
            <a:xfrm>
              <a:off x="499" y="1779"/>
              <a:ext cx="476" cy="326"/>
              <a:chOff x="832" y="2303"/>
              <a:chExt cx="905" cy="476"/>
            </a:xfrm>
          </p:grpSpPr>
          <p:sp>
            <p:nvSpPr>
              <p:cNvPr id="520224" name="AutoShape 32"/>
              <p:cNvSpPr>
                <a:spLocks noChangeArrowheads="1"/>
              </p:cNvSpPr>
              <p:nvPr/>
            </p:nvSpPr>
            <p:spPr bwMode="auto">
              <a:xfrm>
                <a:off x="832" y="2303"/>
                <a:ext cx="905" cy="476"/>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225" name="AutoShape 33"/>
              <p:cNvSpPr>
                <a:spLocks noChangeArrowheads="1"/>
              </p:cNvSpPr>
              <p:nvPr/>
            </p:nvSpPr>
            <p:spPr bwMode="auto">
              <a:xfrm>
                <a:off x="885" y="2350"/>
                <a:ext cx="798" cy="39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grpSp>
        <p:sp>
          <p:nvSpPr>
            <p:cNvPr id="520226" name="Oval 34"/>
            <p:cNvSpPr>
              <a:spLocks noChangeArrowheads="1"/>
            </p:cNvSpPr>
            <p:nvPr/>
          </p:nvSpPr>
          <p:spPr bwMode="auto">
            <a:xfrm>
              <a:off x="608" y="1887"/>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0227" name="Oval 35"/>
            <p:cNvSpPr>
              <a:spLocks noChangeArrowheads="1"/>
            </p:cNvSpPr>
            <p:nvPr/>
          </p:nvSpPr>
          <p:spPr bwMode="auto">
            <a:xfrm>
              <a:off x="754" y="1887"/>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grpSp>
      <p:grpSp>
        <p:nvGrpSpPr>
          <p:cNvPr id="10" name="Group 36"/>
          <p:cNvGrpSpPr>
            <a:grpSpLocks/>
          </p:cNvGrpSpPr>
          <p:nvPr/>
        </p:nvGrpSpPr>
        <p:grpSpPr bwMode="auto">
          <a:xfrm>
            <a:off x="4244975" y="2655888"/>
            <a:ext cx="755650" cy="517525"/>
            <a:chOff x="499" y="1779"/>
            <a:chExt cx="476" cy="326"/>
          </a:xfrm>
        </p:grpSpPr>
        <p:grpSp>
          <p:nvGrpSpPr>
            <p:cNvPr id="11" name="Group 37"/>
            <p:cNvGrpSpPr>
              <a:grpSpLocks/>
            </p:cNvGrpSpPr>
            <p:nvPr/>
          </p:nvGrpSpPr>
          <p:grpSpPr bwMode="auto">
            <a:xfrm>
              <a:off x="499" y="1779"/>
              <a:ext cx="476" cy="326"/>
              <a:chOff x="832" y="2303"/>
              <a:chExt cx="905" cy="476"/>
            </a:xfrm>
          </p:grpSpPr>
          <p:sp>
            <p:nvSpPr>
              <p:cNvPr id="520230" name="AutoShape 38"/>
              <p:cNvSpPr>
                <a:spLocks noChangeArrowheads="1"/>
              </p:cNvSpPr>
              <p:nvPr/>
            </p:nvSpPr>
            <p:spPr bwMode="auto">
              <a:xfrm>
                <a:off x="832" y="2303"/>
                <a:ext cx="905" cy="476"/>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231" name="AutoShape 39"/>
              <p:cNvSpPr>
                <a:spLocks noChangeArrowheads="1"/>
              </p:cNvSpPr>
              <p:nvPr/>
            </p:nvSpPr>
            <p:spPr bwMode="auto">
              <a:xfrm>
                <a:off x="885" y="2350"/>
                <a:ext cx="798" cy="39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grpSp>
        <p:sp>
          <p:nvSpPr>
            <p:cNvPr id="520232" name="Oval 40"/>
            <p:cNvSpPr>
              <a:spLocks noChangeArrowheads="1"/>
            </p:cNvSpPr>
            <p:nvPr/>
          </p:nvSpPr>
          <p:spPr bwMode="auto">
            <a:xfrm>
              <a:off x="608" y="1887"/>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0233" name="Oval 41"/>
            <p:cNvSpPr>
              <a:spLocks noChangeArrowheads="1"/>
            </p:cNvSpPr>
            <p:nvPr/>
          </p:nvSpPr>
          <p:spPr bwMode="auto">
            <a:xfrm>
              <a:off x="754" y="1887"/>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grpSp>
      <p:grpSp>
        <p:nvGrpSpPr>
          <p:cNvPr id="12" name="Group 42"/>
          <p:cNvGrpSpPr>
            <a:grpSpLocks/>
          </p:cNvGrpSpPr>
          <p:nvPr/>
        </p:nvGrpSpPr>
        <p:grpSpPr bwMode="auto">
          <a:xfrm>
            <a:off x="5164138" y="2655888"/>
            <a:ext cx="755650" cy="517525"/>
            <a:chOff x="499" y="1779"/>
            <a:chExt cx="476" cy="326"/>
          </a:xfrm>
        </p:grpSpPr>
        <p:grpSp>
          <p:nvGrpSpPr>
            <p:cNvPr id="13" name="Group 43"/>
            <p:cNvGrpSpPr>
              <a:grpSpLocks/>
            </p:cNvGrpSpPr>
            <p:nvPr/>
          </p:nvGrpSpPr>
          <p:grpSpPr bwMode="auto">
            <a:xfrm>
              <a:off x="499" y="1779"/>
              <a:ext cx="476" cy="326"/>
              <a:chOff x="832" y="2303"/>
              <a:chExt cx="905" cy="476"/>
            </a:xfrm>
          </p:grpSpPr>
          <p:sp>
            <p:nvSpPr>
              <p:cNvPr id="520236" name="AutoShape 44"/>
              <p:cNvSpPr>
                <a:spLocks noChangeArrowheads="1"/>
              </p:cNvSpPr>
              <p:nvPr/>
            </p:nvSpPr>
            <p:spPr bwMode="auto">
              <a:xfrm>
                <a:off x="832" y="2303"/>
                <a:ext cx="905" cy="476"/>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237" name="AutoShape 45"/>
              <p:cNvSpPr>
                <a:spLocks noChangeArrowheads="1"/>
              </p:cNvSpPr>
              <p:nvPr/>
            </p:nvSpPr>
            <p:spPr bwMode="auto">
              <a:xfrm>
                <a:off x="885" y="2350"/>
                <a:ext cx="798" cy="39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grpSp>
        <p:sp>
          <p:nvSpPr>
            <p:cNvPr id="520238" name="Oval 46"/>
            <p:cNvSpPr>
              <a:spLocks noChangeArrowheads="1"/>
            </p:cNvSpPr>
            <p:nvPr/>
          </p:nvSpPr>
          <p:spPr bwMode="auto">
            <a:xfrm>
              <a:off x="608" y="1887"/>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0239" name="Oval 47"/>
            <p:cNvSpPr>
              <a:spLocks noChangeArrowheads="1"/>
            </p:cNvSpPr>
            <p:nvPr/>
          </p:nvSpPr>
          <p:spPr bwMode="auto">
            <a:xfrm>
              <a:off x="754" y="1887"/>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grpSp>
      <p:grpSp>
        <p:nvGrpSpPr>
          <p:cNvPr id="14" name="Group 48"/>
          <p:cNvGrpSpPr>
            <a:grpSpLocks/>
          </p:cNvGrpSpPr>
          <p:nvPr/>
        </p:nvGrpSpPr>
        <p:grpSpPr bwMode="auto">
          <a:xfrm>
            <a:off x="6084888" y="2655888"/>
            <a:ext cx="755650" cy="517525"/>
            <a:chOff x="499" y="1779"/>
            <a:chExt cx="476" cy="326"/>
          </a:xfrm>
        </p:grpSpPr>
        <p:grpSp>
          <p:nvGrpSpPr>
            <p:cNvPr id="15" name="Group 49"/>
            <p:cNvGrpSpPr>
              <a:grpSpLocks/>
            </p:cNvGrpSpPr>
            <p:nvPr/>
          </p:nvGrpSpPr>
          <p:grpSpPr bwMode="auto">
            <a:xfrm>
              <a:off x="499" y="1779"/>
              <a:ext cx="476" cy="326"/>
              <a:chOff x="832" y="2303"/>
              <a:chExt cx="905" cy="476"/>
            </a:xfrm>
          </p:grpSpPr>
          <p:sp>
            <p:nvSpPr>
              <p:cNvPr id="520242" name="AutoShape 50"/>
              <p:cNvSpPr>
                <a:spLocks noChangeArrowheads="1"/>
              </p:cNvSpPr>
              <p:nvPr/>
            </p:nvSpPr>
            <p:spPr bwMode="auto">
              <a:xfrm>
                <a:off x="832" y="2303"/>
                <a:ext cx="905" cy="476"/>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243" name="AutoShape 51"/>
              <p:cNvSpPr>
                <a:spLocks noChangeArrowheads="1"/>
              </p:cNvSpPr>
              <p:nvPr/>
            </p:nvSpPr>
            <p:spPr bwMode="auto">
              <a:xfrm>
                <a:off x="885" y="2350"/>
                <a:ext cx="798" cy="39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grpSp>
        <p:sp>
          <p:nvSpPr>
            <p:cNvPr id="520244" name="Oval 52"/>
            <p:cNvSpPr>
              <a:spLocks noChangeArrowheads="1"/>
            </p:cNvSpPr>
            <p:nvPr/>
          </p:nvSpPr>
          <p:spPr bwMode="auto">
            <a:xfrm>
              <a:off x="608" y="1887"/>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0245" name="Oval 53"/>
            <p:cNvSpPr>
              <a:spLocks noChangeArrowheads="1"/>
            </p:cNvSpPr>
            <p:nvPr/>
          </p:nvSpPr>
          <p:spPr bwMode="auto">
            <a:xfrm>
              <a:off x="754" y="1887"/>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grpSp>
      <p:grpSp>
        <p:nvGrpSpPr>
          <p:cNvPr id="16" name="Group 54"/>
          <p:cNvGrpSpPr>
            <a:grpSpLocks/>
          </p:cNvGrpSpPr>
          <p:nvPr/>
        </p:nvGrpSpPr>
        <p:grpSpPr bwMode="auto">
          <a:xfrm>
            <a:off x="7899400" y="2655888"/>
            <a:ext cx="755650" cy="517525"/>
            <a:chOff x="499" y="1779"/>
            <a:chExt cx="476" cy="326"/>
          </a:xfrm>
        </p:grpSpPr>
        <p:grpSp>
          <p:nvGrpSpPr>
            <p:cNvPr id="17" name="Group 55"/>
            <p:cNvGrpSpPr>
              <a:grpSpLocks/>
            </p:cNvGrpSpPr>
            <p:nvPr/>
          </p:nvGrpSpPr>
          <p:grpSpPr bwMode="auto">
            <a:xfrm>
              <a:off x="499" y="1779"/>
              <a:ext cx="476" cy="326"/>
              <a:chOff x="832" y="2303"/>
              <a:chExt cx="905" cy="476"/>
            </a:xfrm>
          </p:grpSpPr>
          <p:sp>
            <p:nvSpPr>
              <p:cNvPr id="520248" name="AutoShape 56"/>
              <p:cNvSpPr>
                <a:spLocks noChangeArrowheads="1"/>
              </p:cNvSpPr>
              <p:nvPr/>
            </p:nvSpPr>
            <p:spPr bwMode="auto">
              <a:xfrm>
                <a:off x="832" y="2303"/>
                <a:ext cx="905" cy="476"/>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249" name="AutoShape 57"/>
              <p:cNvSpPr>
                <a:spLocks noChangeArrowheads="1"/>
              </p:cNvSpPr>
              <p:nvPr/>
            </p:nvSpPr>
            <p:spPr bwMode="auto">
              <a:xfrm>
                <a:off x="885" y="2350"/>
                <a:ext cx="798" cy="39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grpSp>
        <p:sp>
          <p:nvSpPr>
            <p:cNvPr id="520250" name="Oval 58"/>
            <p:cNvSpPr>
              <a:spLocks noChangeArrowheads="1"/>
            </p:cNvSpPr>
            <p:nvPr/>
          </p:nvSpPr>
          <p:spPr bwMode="auto">
            <a:xfrm>
              <a:off x="608" y="1887"/>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sp>
          <p:nvSpPr>
            <p:cNvPr id="520251" name="Oval 59"/>
            <p:cNvSpPr>
              <a:spLocks noChangeArrowheads="1"/>
            </p:cNvSpPr>
            <p:nvPr/>
          </p:nvSpPr>
          <p:spPr bwMode="auto">
            <a:xfrm>
              <a:off x="754" y="1887"/>
              <a:ext cx="109" cy="109"/>
            </a:xfrm>
            <a:prstGeom prst="ellipse">
              <a:avLst/>
            </a:prstGeom>
            <a:noFill/>
            <a:ln w="38100" algn="ctr">
              <a:solidFill>
                <a:srgbClr val="082E48"/>
              </a:solidFill>
              <a:round/>
              <a:headEnd/>
              <a:tailEnd/>
            </a:ln>
            <a:effectLst/>
          </p:spPr>
          <p:txBody>
            <a:bodyPr wrap="none" lIns="72000" tIns="72000" rIns="72000" bIns="0" anchor="ctr"/>
            <a:lstStyle/>
            <a:p>
              <a:endParaRPr lang="ko-KR" altLang="en-US" dirty="0">
                <a:latin typeface="Calibri" panose="020F0502020204030204" pitchFamily="34" charset="0"/>
                <a:cs typeface="Calibri" panose="020F0502020204030204" pitchFamily="34" charset="0"/>
              </a:endParaRPr>
            </a:p>
          </p:txBody>
        </p:sp>
      </p:grpSp>
      <p:sp>
        <p:nvSpPr>
          <p:cNvPr id="520252" name="Text Box 60"/>
          <p:cNvSpPr txBox="1">
            <a:spLocks noChangeArrowheads="1"/>
          </p:cNvSpPr>
          <p:nvPr/>
        </p:nvSpPr>
        <p:spPr bwMode="auto">
          <a:xfrm>
            <a:off x="7218363" y="2684463"/>
            <a:ext cx="334962" cy="336550"/>
          </a:xfrm>
          <a:prstGeom prst="rect">
            <a:avLst/>
          </a:prstGeom>
          <a:noFill/>
          <a:ln w="25400" algn="ctr">
            <a:noFill/>
            <a:miter lim="800000"/>
            <a:headEnd/>
            <a:tailEnd type="none" w="lg" len="lg"/>
          </a:ln>
          <a:effectLst/>
        </p:spPr>
        <p:txBody>
          <a:bodyPr wrap="none">
            <a:spAutoFit/>
          </a:bodyPr>
          <a:lstStyle/>
          <a:p>
            <a:r>
              <a:rPr lang="en-US" altLang="ko-KR" sz="1600" b="1" dirty="0">
                <a:latin typeface="Calibri" panose="020F0502020204030204" pitchFamily="34" charset="0"/>
                <a:cs typeface="Calibri" panose="020F0502020204030204" pitchFamily="34" charset="0"/>
              </a:rPr>
              <a:t>…</a:t>
            </a:r>
          </a:p>
        </p:txBody>
      </p:sp>
      <p:grpSp>
        <p:nvGrpSpPr>
          <p:cNvPr id="18" name="Group 61"/>
          <p:cNvGrpSpPr>
            <a:grpSpLocks/>
          </p:cNvGrpSpPr>
          <p:nvPr/>
        </p:nvGrpSpPr>
        <p:grpSpPr bwMode="auto">
          <a:xfrm>
            <a:off x="792163" y="3714750"/>
            <a:ext cx="982662" cy="755650"/>
            <a:chOff x="594" y="2256"/>
            <a:chExt cx="619" cy="476"/>
          </a:xfrm>
        </p:grpSpPr>
        <p:grpSp>
          <p:nvGrpSpPr>
            <p:cNvPr id="19" name="Group 62"/>
            <p:cNvGrpSpPr>
              <a:grpSpLocks/>
            </p:cNvGrpSpPr>
            <p:nvPr/>
          </p:nvGrpSpPr>
          <p:grpSpPr bwMode="auto">
            <a:xfrm>
              <a:off x="594" y="2256"/>
              <a:ext cx="619" cy="476"/>
              <a:chOff x="832" y="2303"/>
              <a:chExt cx="905" cy="476"/>
            </a:xfrm>
          </p:grpSpPr>
          <p:sp>
            <p:nvSpPr>
              <p:cNvPr id="520255" name="AutoShape 63"/>
              <p:cNvSpPr>
                <a:spLocks noChangeArrowheads="1"/>
              </p:cNvSpPr>
              <p:nvPr/>
            </p:nvSpPr>
            <p:spPr bwMode="auto">
              <a:xfrm>
                <a:off x="832" y="2303"/>
                <a:ext cx="905" cy="476"/>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256" name="AutoShape 64"/>
              <p:cNvSpPr>
                <a:spLocks noChangeArrowheads="1"/>
              </p:cNvSpPr>
              <p:nvPr/>
            </p:nvSpPr>
            <p:spPr bwMode="auto">
              <a:xfrm>
                <a:off x="885" y="2350"/>
                <a:ext cx="798" cy="39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grpSp>
        <p:sp>
          <p:nvSpPr>
            <p:cNvPr id="520257" name="Oval 65"/>
            <p:cNvSpPr>
              <a:spLocks noChangeArrowheads="1"/>
            </p:cNvSpPr>
            <p:nvPr/>
          </p:nvSpPr>
          <p:spPr bwMode="auto">
            <a:xfrm>
              <a:off x="755" y="2381"/>
              <a:ext cx="109" cy="109"/>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258" name="Oval 66"/>
            <p:cNvSpPr>
              <a:spLocks noChangeArrowheads="1"/>
            </p:cNvSpPr>
            <p:nvPr/>
          </p:nvSpPr>
          <p:spPr bwMode="auto">
            <a:xfrm>
              <a:off x="945" y="2381"/>
              <a:ext cx="109" cy="109"/>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259" name="Oval 67"/>
            <p:cNvSpPr>
              <a:spLocks noChangeArrowheads="1"/>
            </p:cNvSpPr>
            <p:nvPr/>
          </p:nvSpPr>
          <p:spPr bwMode="gray">
            <a:xfrm>
              <a:off x="850" y="2524"/>
              <a:ext cx="109" cy="109"/>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grpSp>
      <p:grpSp>
        <p:nvGrpSpPr>
          <p:cNvPr id="20" name="Group 68"/>
          <p:cNvGrpSpPr>
            <a:grpSpLocks/>
          </p:cNvGrpSpPr>
          <p:nvPr/>
        </p:nvGrpSpPr>
        <p:grpSpPr bwMode="auto">
          <a:xfrm>
            <a:off x="2076450" y="3716338"/>
            <a:ext cx="982663" cy="755650"/>
            <a:chOff x="1356" y="2256"/>
            <a:chExt cx="619" cy="476"/>
          </a:xfrm>
        </p:grpSpPr>
        <p:grpSp>
          <p:nvGrpSpPr>
            <p:cNvPr id="21" name="Group 69"/>
            <p:cNvGrpSpPr>
              <a:grpSpLocks/>
            </p:cNvGrpSpPr>
            <p:nvPr/>
          </p:nvGrpSpPr>
          <p:grpSpPr bwMode="auto">
            <a:xfrm>
              <a:off x="1356" y="2256"/>
              <a:ext cx="619" cy="476"/>
              <a:chOff x="832" y="2303"/>
              <a:chExt cx="905" cy="476"/>
            </a:xfrm>
          </p:grpSpPr>
          <p:sp>
            <p:nvSpPr>
              <p:cNvPr id="520262" name="AutoShape 70"/>
              <p:cNvSpPr>
                <a:spLocks noChangeArrowheads="1"/>
              </p:cNvSpPr>
              <p:nvPr/>
            </p:nvSpPr>
            <p:spPr bwMode="auto">
              <a:xfrm>
                <a:off x="832" y="2303"/>
                <a:ext cx="905" cy="476"/>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263" name="AutoShape 71"/>
              <p:cNvSpPr>
                <a:spLocks noChangeArrowheads="1"/>
              </p:cNvSpPr>
              <p:nvPr/>
            </p:nvSpPr>
            <p:spPr bwMode="auto">
              <a:xfrm>
                <a:off x="885" y="2350"/>
                <a:ext cx="798" cy="39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grpSp>
        <p:sp>
          <p:nvSpPr>
            <p:cNvPr id="520264" name="Oval 72"/>
            <p:cNvSpPr>
              <a:spLocks noChangeArrowheads="1"/>
            </p:cNvSpPr>
            <p:nvPr/>
          </p:nvSpPr>
          <p:spPr bwMode="auto">
            <a:xfrm>
              <a:off x="1517" y="2381"/>
              <a:ext cx="109" cy="109"/>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265" name="Oval 73"/>
            <p:cNvSpPr>
              <a:spLocks noChangeArrowheads="1"/>
            </p:cNvSpPr>
            <p:nvPr/>
          </p:nvSpPr>
          <p:spPr bwMode="auto">
            <a:xfrm>
              <a:off x="1707" y="2381"/>
              <a:ext cx="109" cy="109"/>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266" name="Oval 74"/>
            <p:cNvSpPr>
              <a:spLocks noChangeArrowheads="1"/>
            </p:cNvSpPr>
            <p:nvPr/>
          </p:nvSpPr>
          <p:spPr bwMode="gray">
            <a:xfrm>
              <a:off x="1612" y="2524"/>
              <a:ext cx="109" cy="109"/>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grpSp>
      <p:grpSp>
        <p:nvGrpSpPr>
          <p:cNvPr id="22" name="Group 75"/>
          <p:cNvGrpSpPr>
            <a:grpSpLocks/>
          </p:cNvGrpSpPr>
          <p:nvPr/>
        </p:nvGrpSpPr>
        <p:grpSpPr bwMode="auto">
          <a:xfrm>
            <a:off x="3362325" y="3716338"/>
            <a:ext cx="982663" cy="755650"/>
            <a:chOff x="2118" y="2256"/>
            <a:chExt cx="619" cy="476"/>
          </a:xfrm>
        </p:grpSpPr>
        <p:grpSp>
          <p:nvGrpSpPr>
            <p:cNvPr id="23" name="Group 76"/>
            <p:cNvGrpSpPr>
              <a:grpSpLocks/>
            </p:cNvGrpSpPr>
            <p:nvPr/>
          </p:nvGrpSpPr>
          <p:grpSpPr bwMode="auto">
            <a:xfrm>
              <a:off x="2118" y="2256"/>
              <a:ext cx="619" cy="476"/>
              <a:chOff x="832" y="2303"/>
              <a:chExt cx="905" cy="476"/>
            </a:xfrm>
          </p:grpSpPr>
          <p:sp>
            <p:nvSpPr>
              <p:cNvPr id="520269" name="AutoShape 77"/>
              <p:cNvSpPr>
                <a:spLocks noChangeArrowheads="1"/>
              </p:cNvSpPr>
              <p:nvPr/>
            </p:nvSpPr>
            <p:spPr bwMode="auto">
              <a:xfrm>
                <a:off x="832" y="2303"/>
                <a:ext cx="905" cy="476"/>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270" name="AutoShape 78"/>
              <p:cNvSpPr>
                <a:spLocks noChangeArrowheads="1"/>
              </p:cNvSpPr>
              <p:nvPr/>
            </p:nvSpPr>
            <p:spPr bwMode="auto">
              <a:xfrm>
                <a:off x="885" y="2350"/>
                <a:ext cx="798" cy="39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grpSp>
        <p:sp>
          <p:nvSpPr>
            <p:cNvPr id="520271" name="Oval 79"/>
            <p:cNvSpPr>
              <a:spLocks noChangeArrowheads="1"/>
            </p:cNvSpPr>
            <p:nvPr/>
          </p:nvSpPr>
          <p:spPr bwMode="auto">
            <a:xfrm>
              <a:off x="2279" y="2381"/>
              <a:ext cx="109" cy="109"/>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272" name="Oval 80"/>
            <p:cNvSpPr>
              <a:spLocks noChangeArrowheads="1"/>
            </p:cNvSpPr>
            <p:nvPr/>
          </p:nvSpPr>
          <p:spPr bwMode="auto">
            <a:xfrm>
              <a:off x="2469" y="2381"/>
              <a:ext cx="109" cy="109"/>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273" name="Oval 81"/>
            <p:cNvSpPr>
              <a:spLocks noChangeArrowheads="1"/>
            </p:cNvSpPr>
            <p:nvPr/>
          </p:nvSpPr>
          <p:spPr bwMode="gray">
            <a:xfrm>
              <a:off x="2374" y="2524"/>
              <a:ext cx="109" cy="109"/>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grpSp>
      <p:grpSp>
        <p:nvGrpSpPr>
          <p:cNvPr id="24" name="Group 82"/>
          <p:cNvGrpSpPr>
            <a:grpSpLocks/>
          </p:cNvGrpSpPr>
          <p:nvPr/>
        </p:nvGrpSpPr>
        <p:grpSpPr bwMode="auto">
          <a:xfrm>
            <a:off x="4951413" y="3716338"/>
            <a:ext cx="982662" cy="755650"/>
            <a:chOff x="3118" y="2256"/>
            <a:chExt cx="619" cy="476"/>
          </a:xfrm>
        </p:grpSpPr>
        <p:grpSp>
          <p:nvGrpSpPr>
            <p:cNvPr id="25" name="Group 83"/>
            <p:cNvGrpSpPr>
              <a:grpSpLocks/>
            </p:cNvGrpSpPr>
            <p:nvPr/>
          </p:nvGrpSpPr>
          <p:grpSpPr bwMode="auto">
            <a:xfrm>
              <a:off x="3118" y="2256"/>
              <a:ext cx="619" cy="476"/>
              <a:chOff x="832" y="2303"/>
              <a:chExt cx="905" cy="476"/>
            </a:xfrm>
          </p:grpSpPr>
          <p:sp>
            <p:nvSpPr>
              <p:cNvPr id="520276" name="AutoShape 84"/>
              <p:cNvSpPr>
                <a:spLocks noChangeArrowheads="1"/>
              </p:cNvSpPr>
              <p:nvPr/>
            </p:nvSpPr>
            <p:spPr bwMode="auto">
              <a:xfrm>
                <a:off x="832" y="2303"/>
                <a:ext cx="905" cy="476"/>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277" name="AutoShape 85"/>
              <p:cNvSpPr>
                <a:spLocks noChangeArrowheads="1"/>
              </p:cNvSpPr>
              <p:nvPr/>
            </p:nvSpPr>
            <p:spPr bwMode="auto">
              <a:xfrm>
                <a:off x="885" y="2350"/>
                <a:ext cx="798" cy="39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grpSp>
        <p:sp>
          <p:nvSpPr>
            <p:cNvPr id="520278" name="Oval 86"/>
            <p:cNvSpPr>
              <a:spLocks noChangeArrowheads="1"/>
            </p:cNvSpPr>
            <p:nvPr/>
          </p:nvSpPr>
          <p:spPr bwMode="auto">
            <a:xfrm>
              <a:off x="3279" y="2381"/>
              <a:ext cx="109" cy="109"/>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279" name="Oval 87"/>
            <p:cNvSpPr>
              <a:spLocks noChangeArrowheads="1"/>
            </p:cNvSpPr>
            <p:nvPr/>
          </p:nvSpPr>
          <p:spPr bwMode="auto">
            <a:xfrm>
              <a:off x="3469" y="2381"/>
              <a:ext cx="109" cy="109"/>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280" name="Oval 88"/>
            <p:cNvSpPr>
              <a:spLocks noChangeArrowheads="1"/>
            </p:cNvSpPr>
            <p:nvPr/>
          </p:nvSpPr>
          <p:spPr bwMode="gray">
            <a:xfrm>
              <a:off x="3374" y="2524"/>
              <a:ext cx="109" cy="109"/>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grpSp>
      <p:grpSp>
        <p:nvGrpSpPr>
          <p:cNvPr id="26" name="Group 89"/>
          <p:cNvGrpSpPr>
            <a:grpSpLocks/>
          </p:cNvGrpSpPr>
          <p:nvPr/>
        </p:nvGrpSpPr>
        <p:grpSpPr bwMode="auto">
          <a:xfrm>
            <a:off x="6237288" y="3716338"/>
            <a:ext cx="982662" cy="755650"/>
            <a:chOff x="3880" y="2256"/>
            <a:chExt cx="619" cy="476"/>
          </a:xfrm>
        </p:grpSpPr>
        <p:grpSp>
          <p:nvGrpSpPr>
            <p:cNvPr id="27" name="Group 90"/>
            <p:cNvGrpSpPr>
              <a:grpSpLocks/>
            </p:cNvGrpSpPr>
            <p:nvPr/>
          </p:nvGrpSpPr>
          <p:grpSpPr bwMode="auto">
            <a:xfrm>
              <a:off x="3880" y="2256"/>
              <a:ext cx="619" cy="476"/>
              <a:chOff x="832" y="2303"/>
              <a:chExt cx="905" cy="476"/>
            </a:xfrm>
          </p:grpSpPr>
          <p:sp>
            <p:nvSpPr>
              <p:cNvPr id="520283" name="AutoShape 91"/>
              <p:cNvSpPr>
                <a:spLocks noChangeArrowheads="1"/>
              </p:cNvSpPr>
              <p:nvPr/>
            </p:nvSpPr>
            <p:spPr bwMode="auto">
              <a:xfrm>
                <a:off x="832" y="2303"/>
                <a:ext cx="905" cy="476"/>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284" name="AutoShape 92"/>
              <p:cNvSpPr>
                <a:spLocks noChangeArrowheads="1"/>
              </p:cNvSpPr>
              <p:nvPr/>
            </p:nvSpPr>
            <p:spPr bwMode="auto">
              <a:xfrm>
                <a:off x="885" y="2350"/>
                <a:ext cx="798" cy="39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grpSp>
        <p:sp>
          <p:nvSpPr>
            <p:cNvPr id="520285" name="Oval 93"/>
            <p:cNvSpPr>
              <a:spLocks noChangeArrowheads="1"/>
            </p:cNvSpPr>
            <p:nvPr/>
          </p:nvSpPr>
          <p:spPr bwMode="auto">
            <a:xfrm>
              <a:off x="4041" y="2381"/>
              <a:ext cx="109" cy="109"/>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286" name="Oval 94"/>
            <p:cNvSpPr>
              <a:spLocks noChangeArrowheads="1"/>
            </p:cNvSpPr>
            <p:nvPr/>
          </p:nvSpPr>
          <p:spPr bwMode="auto">
            <a:xfrm>
              <a:off x="4231" y="2381"/>
              <a:ext cx="109" cy="109"/>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287" name="Oval 95"/>
            <p:cNvSpPr>
              <a:spLocks noChangeArrowheads="1"/>
            </p:cNvSpPr>
            <p:nvPr/>
          </p:nvSpPr>
          <p:spPr bwMode="gray">
            <a:xfrm>
              <a:off x="4136" y="2524"/>
              <a:ext cx="109" cy="109"/>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grpSp>
      <p:grpSp>
        <p:nvGrpSpPr>
          <p:cNvPr id="28" name="Group 96"/>
          <p:cNvGrpSpPr>
            <a:grpSpLocks/>
          </p:cNvGrpSpPr>
          <p:nvPr/>
        </p:nvGrpSpPr>
        <p:grpSpPr bwMode="auto">
          <a:xfrm>
            <a:off x="7521575" y="3716338"/>
            <a:ext cx="982663" cy="755650"/>
            <a:chOff x="4642" y="2256"/>
            <a:chExt cx="619" cy="476"/>
          </a:xfrm>
        </p:grpSpPr>
        <p:grpSp>
          <p:nvGrpSpPr>
            <p:cNvPr id="29" name="Group 97"/>
            <p:cNvGrpSpPr>
              <a:grpSpLocks/>
            </p:cNvGrpSpPr>
            <p:nvPr/>
          </p:nvGrpSpPr>
          <p:grpSpPr bwMode="auto">
            <a:xfrm>
              <a:off x="4642" y="2256"/>
              <a:ext cx="619" cy="476"/>
              <a:chOff x="832" y="2303"/>
              <a:chExt cx="905" cy="476"/>
            </a:xfrm>
          </p:grpSpPr>
          <p:sp>
            <p:nvSpPr>
              <p:cNvPr id="520290" name="AutoShape 98"/>
              <p:cNvSpPr>
                <a:spLocks noChangeArrowheads="1"/>
              </p:cNvSpPr>
              <p:nvPr/>
            </p:nvSpPr>
            <p:spPr bwMode="auto">
              <a:xfrm>
                <a:off x="832" y="2303"/>
                <a:ext cx="905" cy="476"/>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291" name="AutoShape 99"/>
              <p:cNvSpPr>
                <a:spLocks noChangeArrowheads="1"/>
              </p:cNvSpPr>
              <p:nvPr/>
            </p:nvSpPr>
            <p:spPr bwMode="auto">
              <a:xfrm>
                <a:off x="885" y="2350"/>
                <a:ext cx="798" cy="39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grpSp>
        <p:sp>
          <p:nvSpPr>
            <p:cNvPr id="520292" name="Oval 100"/>
            <p:cNvSpPr>
              <a:spLocks noChangeArrowheads="1"/>
            </p:cNvSpPr>
            <p:nvPr/>
          </p:nvSpPr>
          <p:spPr bwMode="auto">
            <a:xfrm>
              <a:off x="4803" y="2381"/>
              <a:ext cx="109" cy="109"/>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293" name="Oval 101"/>
            <p:cNvSpPr>
              <a:spLocks noChangeArrowheads="1"/>
            </p:cNvSpPr>
            <p:nvPr/>
          </p:nvSpPr>
          <p:spPr bwMode="auto">
            <a:xfrm>
              <a:off x="4993" y="2381"/>
              <a:ext cx="109" cy="109"/>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294" name="Oval 102"/>
            <p:cNvSpPr>
              <a:spLocks noChangeArrowheads="1"/>
            </p:cNvSpPr>
            <p:nvPr/>
          </p:nvSpPr>
          <p:spPr bwMode="gray">
            <a:xfrm>
              <a:off x="4898" y="2524"/>
              <a:ext cx="109" cy="109"/>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grpSp>
      <p:grpSp>
        <p:nvGrpSpPr>
          <p:cNvPr id="30" name="Group 103"/>
          <p:cNvGrpSpPr>
            <a:grpSpLocks/>
          </p:cNvGrpSpPr>
          <p:nvPr/>
        </p:nvGrpSpPr>
        <p:grpSpPr bwMode="auto">
          <a:xfrm>
            <a:off x="1547813" y="5000625"/>
            <a:ext cx="982662" cy="755650"/>
            <a:chOff x="832" y="2303"/>
            <a:chExt cx="905" cy="476"/>
          </a:xfrm>
        </p:grpSpPr>
        <p:sp>
          <p:nvSpPr>
            <p:cNvPr id="520296" name="AutoShape 104"/>
            <p:cNvSpPr>
              <a:spLocks noChangeArrowheads="1"/>
            </p:cNvSpPr>
            <p:nvPr/>
          </p:nvSpPr>
          <p:spPr bwMode="auto">
            <a:xfrm>
              <a:off x="832" y="2303"/>
              <a:ext cx="905" cy="476"/>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297" name="AutoShape 105"/>
            <p:cNvSpPr>
              <a:spLocks noChangeArrowheads="1"/>
            </p:cNvSpPr>
            <p:nvPr/>
          </p:nvSpPr>
          <p:spPr bwMode="auto">
            <a:xfrm>
              <a:off x="885" y="2350"/>
              <a:ext cx="798" cy="39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grpSp>
      <p:sp>
        <p:nvSpPr>
          <p:cNvPr id="520298" name="Oval 106"/>
          <p:cNvSpPr>
            <a:spLocks noChangeArrowheads="1"/>
          </p:cNvSpPr>
          <p:nvPr/>
        </p:nvSpPr>
        <p:spPr bwMode="auto">
          <a:xfrm>
            <a:off x="1803400" y="5199063"/>
            <a:ext cx="173038" cy="173037"/>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299" name="Oval 107"/>
          <p:cNvSpPr>
            <a:spLocks noChangeArrowheads="1"/>
          </p:cNvSpPr>
          <p:nvPr/>
        </p:nvSpPr>
        <p:spPr bwMode="auto">
          <a:xfrm>
            <a:off x="2105025" y="5199063"/>
            <a:ext cx="173038" cy="173037"/>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300" name="Oval 108"/>
          <p:cNvSpPr>
            <a:spLocks noChangeArrowheads="1"/>
          </p:cNvSpPr>
          <p:nvPr/>
        </p:nvSpPr>
        <p:spPr bwMode="gray">
          <a:xfrm>
            <a:off x="1954213" y="5426075"/>
            <a:ext cx="173037"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grpSp>
        <p:nvGrpSpPr>
          <p:cNvPr id="31" name="Group 109"/>
          <p:cNvGrpSpPr>
            <a:grpSpLocks/>
          </p:cNvGrpSpPr>
          <p:nvPr/>
        </p:nvGrpSpPr>
        <p:grpSpPr bwMode="auto">
          <a:xfrm>
            <a:off x="2757488" y="5000625"/>
            <a:ext cx="982662" cy="755650"/>
            <a:chOff x="832" y="2303"/>
            <a:chExt cx="905" cy="476"/>
          </a:xfrm>
        </p:grpSpPr>
        <p:sp>
          <p:nvSpPr>
            <p:cNvPr id="520302" name="AutoShape 110"/>
            <p:cNvSpPr>
              <a:spLocks noChangeArrowheads="1"/>
            </p:cNvSpPr>
            <p:nvPr/>
          </p:nvSpPr>
          <p:spPr bwMode="auto">
            <a:xfrm>
              <a:off x="832" y="2303"/>
              <a:ext cx="905" cy="476"/>
            </a:xfrm>
            <a:prstGeom prst="roundRect">
              <a:avLst>
                <a:gd name="adj" fmla="val 5458"/>
              </a:avLst>
            </a:prstGeom>
            <a:solidFill>
              <a:schemeClr val="bg1"/>
            </a:solidFill>
            <a:ln w="9525" algn="ctr">
              <a:noFill/>
              <a:round/>
              <a:headEnd/>
              <a:tailEnd/>
            </a:ln>
            <a:effectLst>
              <a:outerShdw dist="35921" dir="2700000" algn="ctr" rotWithShape="0">
                <a:schemeClr val="bg2"/>
              </a:outerShdw>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303" name="AutoShape 111"/>
            <p:cNvSpPr>
              <a:spLocks noChangeArrowheads="1"/>
            </p:cNvSpPr>
            <p:nvPr/>
          </p:nvSpPr>
          <p:spPr bwMode="auto">
            <a:xfrm>
              <a:off x="885" y="2350"/>
              <a:ext cx="798" cy="390"/>
            </a:xfrm>
            <a:prstGeom prst="roundRect">
              <a:avLst>
                <a:gd name="adj" fmla="val 5657"/>
              </a:avLst>
            </a:prstGeom>
            <a:gradFill rotWithShape="1">
              <a:gsLst>
                <a:gs pos="0">
                  <a:srgbClr val="DDDDDD"/>
                </a:gs>
                <a:gs pos="100000">
                  <a:srgbClr val="DDDDDD">
                    <a:gamma/>
                    <a:tint val="22353"/>
                    <a:invGamma/>
                  </a:srgbClr>
                </a:gs>
              </a:gsLst>
              <a:lin ang="5400000" scaled="1"/>
            </a:gradFill>
            <a:ln w="6350" algn="ctr">
              <a:solidFill>
                <a:srgbClr val="3F78A7"/>
              </a:solidFill>
              <a:round/>
              <a:headEnd/>
              <a:tailEnd/>
            </a:ln>
            <a:effectLst/>
          </p:spPr>
          <p:txBody>
            <a:bodyPr tIns="288000"/>
            <a:lstStyle/>
            <a:p>
              <a:pPr marL="165100" indent="-165100" fontAlgn="ctr" latinLnBrk="0">
                <a:lnSpc>
                  <a:spcPct val="65000"/>
                </a:lnSpc>
                <a:spcBef>
                  <a:spcPct val="10000"/>
                </a:spcBef>
                <a:spcAft>
                  <a:spcPct val="10000"/>
                </a:spcAft>
                <a:buClr>
                  <a:schemeClr val="bg2"/>
                </a:buClr>
              </a:pPr>
              <a:endParaRPr lang="ko-KR" altLang="ko-KR" sz="2400" b="1" dirty="0">
                <a:latin typeface="Calibri" panose="020F0502020204030204" pitchFamily="34" charset="0"/>
                <a:cs typeface="Calibri" panose="020F0502020204030204" pitchFamily="34" charset="0"/>
              </a:endParaRPr>
            </a:p>
          </p:txBody>
        </p:sp>
      </p:grpSp>
      <p:sp>
        <p:nvSpPr>
          <p:cNvPr id="520304" name="Oval 112"/>
          <p:cNvSpPr>
            <a:spLocks noChangeArrowheads="1"/>
          </p:cNvSpPr>
          <p:nvPr/>
        </p:nvSpPr>
        <p:spPr bwMode="auto">
          <a:xfrm>
            <a:off x="3013075" y="5199063"/>
            <a:ext cx="173038" cy="173037"/>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305" name="Oval 113"/>
          <p:cNvSpPr>
            <a:spLocks noChangeArrowheads="1"/>
          </p:cNvSpPr>
          <p:nvPr/>
        </p:nvSpPr>
        <p:spPr bwMode="auto">
          <a:xfrm>
            <a:off x="3314700" y="5199063"/>
            <a:ext cx="173038" cy="173037"/>
          </a:xfrm>
          <a:prstGeom prst="ellipse">
            <a:avLst/>
          </a:prstGeom>
          <a:gradFill rotWithShape="1">
            <a:gsLst>
              <a:gs pos="0">
                <a:srgbClr val="769DC0"/>
              </a:gs>
              <a:gs pos="100000">
                <a:srgbClr val="5081AE"/>
              </a:gs>
            </a:gsLst>
            <a:lin ang="5400000" scaled="1"/>
          </a:gradFill>
          <a:ln w="25400" algn="ctr">
            <a:solidFill>
              <a:srgbClr val="001B36"/>
            </a:solidFill>
            <a:prstDash val="sysDot"/>
            <a:round/>
            <a:headEnd/>
            <a:tailEnd/>
          </a:ln>
          <a:effectLst/>
        </p:spPr>
        <p:txBody>
          <a:bodyPr lIns="36000" tIns="36000" rIns="36000" bIns="36000" anchor="ctr"/>
          <a:lstStyle/>
          <a:p>
            <a:endParaRPr lang="ko-KR" altLang="en-US" dirty="0">
              <a:latin typeface="Calibri" panose="020F0502020204030204" pitchFamily="34" charset="0"/>
              <a:cs typeface="Calibri" panose="020F0502020204030204" pitchFamily="34" charset="0"/>
            </a:endParaRPr>
          </a:p>
        </p:txBody>
      </p:sp>
      <p:sp>
        <p:nvSpPr>
          <p:cNvPr id="520306" name="Oval 114"/>
          <p:cNvSpPr>
            <a:spLocks noChangeArrowheads="1"/>
          </p:cNvSpPr>
          <p:nvPr/>
        </p:nvSpPr>
        <p:spPr bwMode="gray">
          <a:xfrm>
            <a:off x="3163888" y="5426075"/>
            <a:ext cx="173037" cy="173038"/>
          </a:xfrm>
          <a:prstGeom prst="ellipse">
            <a:avLst/>
          </a:prstGeom>
          <a:solidFill>
            <a:srgbClr val="95C57D"/>
          </a:solidFill>
          <a:ln w="38100" cmpd="dbl" algn="ctr">
            <a:solidFill>
              <a:srgbClr val="003300"/>
            </a:solidFill>
            <a:round/>
            <a:headEnd/>
            <a:tailEnd/>
          </a:ln>
          <a:effectLst/>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0307" name="Text Box 115"/>
          <p:cNvSpPr txBox="1">
            <a:spLocks noChangeArrowheads="1"/>
          </p:cNvSpPr>
          <p:nvPr/>
        </p:nvSpPr>
        <p:spPr bwMode="auto">
          <a:xfrm>
            <a:off x="7960456" y="3260725"/>
            <a:ext cx="636713"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WEB10</a:t>
            </a:r>
          </a:p>
        </p:txBody>
      </p:sp>
      <p:sp>
        <p:nvSpPr>
          <p:cNvPr id="520308" name="Text Box 116"/>
          <p:cNvSpPr txBox="1">
            <a:spLocks noChangeArrowheads="1"/>
          </p:cNvSpPr>
          <p:nvPr/>
        </p:nvSpPr>
        <p:spPr bwMode="auto">
          <a:xfrm>
            <a:off x="1662489" y="5832475"/>
            <a:ext cx="769185"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WAS1-AP</a:t>
            </a:r>
          </a:p>
        </p:txBody>
      </p:sp>
      <p:sp>
        <p:nvSpPr>
          <p:cNvPr id="520309" name="Text Box 117"/>
          <p:cNvSpPr txBox="1">
            <a:spLocks noChangeArrowheads="1"/>
          </p:cNvSpPr>
          <p:nvPr/>
        </p:nvSpPr>
        <p:spPr bwMode="auto">
          <a:xfrm>
            <a:off x="2856289" y="5832475"/>
            <a:ext cx="769185"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WAS2-AP</a:t>
            </a:r>
          </a:p>
        </p:txBody>
      </p:sp>
      <p:cxnSp>
        <p:nvCxnSpPr>
          <p:cNvPr id="520310" name="AutoShape 118"/>
          <p:cNvCxnSpPr>
            <a:cxnSpLocks noChangeShapeType="1"/>
            <a:stCxn id="520256" idx="0"/>
            <a:endCxn id="520225" idx="2"/>
          </p:cNvCxnSpPr>
          <p:nvPr/>
        </p:nvCxnSpPr>
        <p:spPr bwMode="auto">
          <a:xfrm flipV="1">
            <a:off x="1282700" y="3130550"/>
            <a:ext cx="2419350" cy="658813"/>
          </a:xfrm>
          <a:prstGeom prst="straightConnector1">
            <a:avLst/>
          </a:prstGeom>
          <a:noFill/>
          <a:ln w="12700">
            <a:solidFill>
              <a:srgbClr val="082E48"/>
            </a:solidFill>
            <a:round/>
            <a:headEnd/>
            <a:tailEnd type="triangle" w="med" len="med"/>
          </a:ln>
          <a:effectLst/>
        </p:spPr>
      </p:cxnSp>
      <p:cxnSp>
        <p:nvCxnSpPr>
          <p:cNvPr id="520311" name="AutoShape 119"/>
          <p:cNvCxnSpPr>
            <a:cxnSpLocks noChangeShapeType="1"/>
            <a:stCxn id="520256" idx="0"/>
            <a:endCxn id="520199" idx="2"/>
          </p:cNvCxnSpPr>
          <p:nvPr/>
        </p:nvCxnSpPr>
        <p:spPr bwMode="auto">
          <a:xfrm flipH="1" flipV="1">
            <a:off x="942975" y="3130550"/>
            <a:ext cx="339725" cy="658813"/>
          </a:xfrm>
          <a:prstGeom prst="straightConnector1">
            <a:avLst/>
          </a:prstGeom>
          <a:noFill/>
          <a:ln w="12700">
            <a:solidFill>
              <a:srgbClr val="082E48"/>
            </a:solidFill>
            <a:round/>
            <a:headEnd/>
            <a:tailEnd type="triangle" w="med" len="med"/>
          </a:ln>
          <a:effectLst/>
        </p:spPr>
      </p:cxnSp>
      <p:cxnSp>
        <p:nvCxnSpPr>
          <p:cNvPr id="520312" name="AutoShape 120"/>
          <p:cNvCxnSpPr>
            <a:cxnSpLocks noChangeShapeType="1"/>
            <a:stCxn id="520256" idx="0"/>
            <a:endCxn id="520213" idx="2"/>
          </p:cNvCxnSpPr>
          <p:nvPr/>
        </p:nvCxnSpPr>
        <p:spPr bwMode="auto">
          <a:xfrm flipV="1">
            <a:off x="1282700" y="3130550"/>
            <a:ext cx="579438" cy="658813"/>
          </a:xfrm>
          <a:prstGeom prst="straightConnector1">
            <a:avLst/>
          </a:prstGeom>
          <a:noFill/>
          <a:ln w="12700">
            <a:solidFill>
              <a:srgbClr val="082E48"/>
            </a:solidFill>
            <a:round/>
            <a:headEnd/>
            <a:tailEnd type="triangle" w="med" len="med"/>
          </a:ln>
          <a:effectLst/>
        </p:spPr>
      </p:cxnSp>
      <p:cxnSp>
        <p:nvCxnSpPr>
          <p:cNvPr id="520313" name="AutoShape 121"/>
          <p:cNvCxnSpPr>
            <a:cxnSpLocks noChangeShapeType="1"/>
            <a:stCxn id="520256" idx="0"/>
            <a:endCxn id="520219" idx="2"/>
          </p:cNvCxnSpPr>
          <p:nvPr/>
        </p:nvCxnSpPr>
        <p:spPr bwMode="auto">
          <a:xfrm flipV="1">
            <a:off x="1282700" y="3130550"/>
            <a:ext cx="1500188" cy="658813"/>
          </a:xfrm>
          <a:prstGeom prst="straightConnector1">
            <a:avLst/>
          </a:prstGeom>
          <a:noFill/>
          <a:ln w="12700">
            <a:solidFill>
              <a:srgbClr val="082E48"/>
            </a:solidFill>
            <a:round/>
            <a:headEnd/>
            <a:tailEnd type="triangle" w="med" len="med"/>
          </a:ln>
          <a:effectLst/>
        </p:spPr>
      </p:cxnSp>
      <p:cxnSp>
        <p:nvCxnSpPr>
          <p:cNvPr id="520314" name="AutoShape 122"/>
          <p:cNvCxnSpPr>
            <a:cxnSpLocks noChangeShapeType="1"/>
            <a:stCxn id="520257" idx="5"/>
            <a:endCxn id="520298" idx="1"/>
          </p:cNvCxnSpPr>
          <p:nvPr/>
        </p:nvCxnSpPr>
        <p:spPr bwMode="auto">
          <a:xfrm>
            <a:off x="1195388" y="4073525"/>
            <a:ext cx="633412" cy="1138238"/>
          </a:xfrm>
          <a:prstGeom prst="straightConnector1">
            <a:avLst/>
          </a:prstGeom>
          <a:noFill/>
          <a:ln w="12700">
            <a:solidFill>
              <a:srgbClr val="082E48"/>
            </a:solidFill>
            <a:round/>
            <a:headEnd/>
            <a:tailEnd type="triangle" w="med" len="med"/>
          </a:ln>
          <a:effectLst/>
        </p:spPr>
      </p:cxnSp>
      <p:cxnSp>
        <p:nvCxnSpPr>
          <p:cNvPr id="520315" name="AutoShape 123"/>
          <p:cNvCxnSpPr>
            <a:cxnSpLocks noChangeShapeType="1"/>
            <a:stCxn id="520257" idx="5"/>
            <a:endCxn id="520304" idx="1"/>
          </p:cNvCxnSpPr>
          <p:nvPr/>
        </p:nvCxnSpPr>
        <p:spPr bwMode="auto">
          <a:xfrm>
            <a:off x="1195388" y="4073525"/>
            <a:ext cx="1843087" cy="1138238"/>
          </a:xfrm>
          <a:prstGeom prst="straightConnector1">
            <a:avLst/>
          </a:prstGeom>
          <a:noFill/>
          <a:ln w="12700">
            <a:solidFill>
              <a:srgbClr val="082E48"/>
            </a:solidFill>
            <a:round/>
            <a:headEnd/>
            <a:tailEnd type="triangle" w="med" len="med"/>
          </a:ln>
          <a:effectLst/>
        </p:spPr>
      </p:cxnSp>
      <p:cxnSp>
        <p:nvCxnSpPr>
          <p:cNvPr id="520316" name="AutoShape 124"/>
          <p:cNvCxnSpPr>
            <a:cxnSpLocks noChangeShapeType="1"/>
            <a:stCxn id="520258" idx="5"/>
            <a:endCxn id="520305" idx="1"/>
          </p:cNvCxnSpPr>
          <p:nvPr/>
        </p:nvCxnSpPr>
        <p:spPr bwMode="auto">
          <a:xfrm>
            <a:off x="1497013" y="4073525"/>
            <a:ext cx="1843087" cy="1138238"/>
          </a:xfrm>
          <a:prstGeom prst="straightConnector1">
            <a:avLst/>
          </a:prstGeom>
          <a:noFill/>
          <a:ln w="12700">
            <a:solidFill>
              <a:srgbClr val="082E48"/>
            </a:solidFill>
            <a:round/>
            <a:headEnd/>
            <a:tailEnd type="triangle" w="med" len="med"/>
          </a:ln>
          <a:effectLst/>
        </p:spPr>
      </p:cxnSp>
      <p:cxnSp>
        <p:nvCxnSpPr>
          <p:cNvPr id="520317" name="AutoShape 125"/>
          <p:cNvCxnSpPr>
            <a:cxnSpLocks noChangeShapeType="1"/>
            <a:stCxn id="520258" idx="5"/>
            <a:endCxn id="520299" idx="0"/>
          </p:cNvCxnSpPr>
          <p:nvPr/>
        </p:nvCxnSpPr>
        <p:spPr bwMode="auto">
          <a:xfrm>
            <a:off x="1497013" y="4073525"/>
            <a:ext cx="695325" cy="1112838"/>
          </a:xfrm>
          <a:prstGeom prst="straightConnector1">
            <a:avLst/>
          </a:prstGeom>
          <a:noFill/>
          <a:ln w="12700">
            <a:solidFill>
              <a:srgbClr val="082E48"/>
            </a:solidFill>
            <a:round/>
            <a:headEnd/>
            <a:tailEnd type="triangle" w="med" len="med"/>
          </a:ln>
          <a:effectLst/>
        </p:spPr>
      </p:cxnSp>
      <p:cxnSp>
        <p:nvCxnSpPr>
          <p:cNvPr id="520318" name="AutoShape 126"/>
          <p:cNvCxnSpPr>
            <a:cxnSpLocks noChangeShapeType="1"/>
            <a:stCxn id="520264" idx="4"/>
            <a:endCxn id="520298" idx="7"/>
          </p:cNvCxnSpPr>
          <p:nvPr/>
        </p:nvCxnSpPr>
        <p:spPr bwMode="auto">
          <a:xfrm flipH="1">
            <a:off x="1951038" y="4100513"/>
            <a:ext cx="468312" cy="1111250"/>
          </a:xfrm>
          <a:prstGeom prst="straightConnector1">
            <a:avLst/>
          </a:prstGeom>
          <a:noFill/>
          <a:ln w="12700">
            <a:solidFill>
              <a:srgbClr val="000000"/>
            </a:solidFill>
            <a:prstDash val="dash"/>
            <a:round/>
            <a:headEnd/>
            <a:tailEnd type="triangle" w="med" len="med"/>
          </a:ln>
          <a:effectLst/>
        </p:spPr>
      </p:cxnSp>
      <p:cxnSp>
        <p:nvCxnSpPr>
          <p:cNvPr id="520319" name="AutoShape 127"/>
          <p:cNvCxnSpPr>
            <a:cxnSpLocks noChangeShapeType="1"/>
            <a:stCxn id="520265" idx="4"/>
            <a:endCxn id="520299" idx="7"/>
          </p:cNvCxnSpPr>
          <p:nvPr/>
        </p:nvCxnSpPr>
        <p:spPr bwMode="auto">
          <a:xfrm flipH="1">
            <a:off x="2252663" y="4100513"/>
            <a:ext cx="468312" cy="1111250"/>
          </a:xfrm>
          <a:prstGeom prst="straightConnector1">
            <a:avLst/>
          </a:prstGeom>
          <a:noFill/>
          <a:ln w="12700">
            <a:solidFill>
              <a:srgbClr val="000000"/>
            </a:solidFill>
            <a:prstDash val="dash"/>
            <a:round/>
            <a:headEnd/>
            <a:tailEnd type="triangle" w="med" len="med"/>
          </a:ln>
          <a:effectLst/>
        </p:spPr>
      </p:cxnSp>
      <p:cxnSp>
        <p:nvCxnSpPr>
          <p:cNvPr id="520320" name="AutoShape 128"/>
          <p:cNvCxnSpPr>
            <a:cxnSpLocks noChangeShapeType="1"/>
            <a:stCxn id="520264" idx="5"/>
            <a:endCxn id="520304" idx="1"/>
          </p:cNvCxnSpPr>
          <p:nvPr/>
        </p:nvCxnSpPr>
        <p:spPr bwMode="auto">
          <a:xfrm>
            <a:off x="2479675" y="4075113"/>
            <a:ext cx="558800" cy="1136650"/>
          </a:xfrm>
          <a:prstGeom prst="straightConnector1">
            <a:avLst/>
          </a:prstGeom>
          <a:noFill/>
          <a:ln w="12700">
            <a:solidFill>
              <a:srgbClr val="000000"/>
            </a:solidFill>
            <a:prstDash val="dash"/>
            <a:round/>
            <a:headEnd/>
            <a:tailEnd type="triangle" w="med" len="med"/>
          </a:ln>
          <a:effectLst/>
        </p:spPr>
      </p:cxnSp>
      <p:cxnSp>
        <p:nvCxnSpPr>
          <p:cNvPr id="520321" name="AutoShape 129"/>
          <p:cNvCxnSpPr>
            <a:cxnSpLocks noChangeShapeType="1"/>
            <a:stCxn id="520265" idx="5"/>
            <a:endCxn id="520305" idx="1"/>
          </p:cNvCxnSpPr>
          <p:nvPr/>
        </p:nvCxnSpPr>
        <p:spPr bwMode="auto">
          <a:xfrm>
            <a:off x="2781300" y="4075113"/>
            <a:ext cx="558800" cy="1136650"/>
          </a:xfrm>
          <a:prstGeom prst="straightConnector1">
            <a:avLst/>
          </a:prstGeom>
          <a:noFill/>
          <a:ln w="12700">
            <a:solidFill>
              <a:srgbClr val="000000"/>
            </a:solidFill>
            <a:prstDash val="dash"/>
            <a:round/>
            <a:headEnd/>
            <a:tailEnd type="triangle" w="med" len="med"/>
          </a:ln>
          <a:effectLst/>
        </p:spPr>
      </p:cxnSp>
      <p:cxnSp>
        <p:nvCxnSpPr>
          <p:cNvPr id="520322" name="AutoShape 130"/>
          <p:cNvCxnSpPr>
            <a:cxnSpLocks noChangeShapeType="1"/>
            <a:stCxn id="520213" idx="2"/>
            <a:endCxn id="520271" idx="1"/>
          </p:cNvCxnSpPr>
          <p:nvPr/>
        </p:nvCxnSpPr>
        <p:spPr bwMode="auto">
          <a:xfrm>
            <a:off x="1862138" y="3130550"/>
            <a:ext cx="1781175" cy="796925"/>
          </a:xfrm>
          <a:prstGeom prst="straightConnector1">
            <a:avLst/>
          </a:prstGeom>
          <a:noFill/>
          <a:ln w="12700">
            <a:solidFill>
              <a:srgbClr val="000000"/>
            </a:solidFill>
            <a:prstDash val="dash"/>
            <a:round/>
            <a:headEnd type="triangle" w="sm" len="med"/>
            <a:tailEnd type="triangle" w="sm" len="med"/>
          </a:ln>
          <a:effectLst/>
        </p:spPr>
      </p:cxnSp>
      <p:cxnSp>
        <p:nvCxnSpPr>
          <p:cNvPr id="520323" name="AutoShape 131"/>
          <p:cNvCxnSpPr>
            <a:cxnSpLocks noChangeShapeType="1"/>
            <a:stCxn id="520199" idx="2"/>
            <a:endCxn id="520271" idx="1"/>
          </p:cNvCxnSpPr>
          <p:nvPr/>
        </p:nvCxnSpPr>
        <p:spPr bwMode="auto">
          <a:xfrm>
            <a:off x="942975" y="3130550"/>
            <a:ext cx="2700338" cy="796925"/>
          </a:xfrm>
          <a:prstGeom prst="straightConnector1">
            <a:avLst/>
          </a:prstGeom>
          <a:noFill/>
          <a:ln w="12700">
            <a:solidFill>
              <a:srgbClr val="000000"/>
            </a:solidFill>
            <a:prstDash val="dash"/>
            <a:round/>
            <a:headEnd type="triangle" w="sm" len="med"/>
            <a:tailEnd type="triangle" w="sm" len="med"/>
          </a:ln>
          <a:effectLst/>
        </p:spPr>
      </p:cxnSp>
      <p:cxnSp>
        <p:nvCxnSpPr>
          <p:cNvPr id="520324" name="AutoShape 132"/>
          <p:cNvCxnSpPr>
            <a:cxnSpLocks noChangeShapeType="1"/>
            <a:stCxn id="520219" idx="2"/>
            <a:endCxn id="520272" idx="1"/>
          </p:cNvCxnSpPr>
          <p:nvPr/>
        </p:nvCxnSpPr>
        <p:spPr bwMode="auto">
          <a:xfrm>
            <a:off x="2782888" y="3130550"/>
            <a:ext cx="1162050" cy="796925"/>
          </a:xfrm>
          <a:prstGeom prst="straightConnector1">
            <a:avLst/>
          </a:prstGeom>
          <a:noFill/>
          <a:ln w="12700">
            <a:solidFill>
              <a:srgbClr val="000000"/>
            </a:solidFill>
            <a:prstDash val="dash"/>
            <a:round/>
            <a:headEnd type="triangle" w="sm" len="med"/>
            <a:tailEnd type="triangle" w="sm" len="med"/>
          </a:ln>
          <a:effectLst/>
        </p:spPr>
      </p:cxnSp>
      <p:cxnSp>
        <p:nvCxnSpPr>
          <p:cNvPr id="520325" name="AutoShape 133"/>
          <p:cNvCxnSpPr>
            <a:cxnSpLocks noChangeShapeType="1"/>
            <a:stCxn id="520231" idx="2"/>
            <a:endCxn id="520278" idx="1"/>
          </p:cNvCxnSpPr>
          <p:nvPr/>
        </p:nvCxnSpPr>
        <p:spPr bwMode="auto">
          <a:xfrm>
            <a:off x="4622800" y="3130550"/>
            <a:ext cx="609600" cy="796925"/>
          </a:xfrm>
          <a:prstGeom prst="straightConnector1">
            <a:avLst/>
          </a:prstGeom>
          <a:noFill/>
          <a:ln w="12700">
            <a:solidFill>
              <a:srgbClr val="000000"/>
            </a:solidFill>
            <a:prstDash val="dash"/>
            <a:round/>
            <a:headEnd type="triangle" w="sm" len="med"/>
            <a:tailEnd type="triangle" w="sm" len="med"/>
          </a:ln>
          <a:effectLst/>
        </p:spPr>
      </p:cxnSp>
      <p:cxnSp>
        <p:nvCxnSpPr>
          <p:cNvPr id="520326" name="AutoShape 134"/>
          <p:cNvCxnSpPr>
            <a:cxnSpLocks noChangeShapeType="1"/>
            <a:stCxn id="520237" idx="2"/>
            <a:endCxn id="520278" idx="0"/>
          </p:cNvCxnSpPr>
          <p:nvPr/>
        </p:nvCxnSpPr>
        <p:spPr bwMode="auto">
          <a:xfrm flipH="1">
            <a:off x="5294313" y="3130550"/>
            <a:ext cx="247650" cy="771525"/>
          </a:xfrm>
          <a:prstGeom prst="straightConnector1">
            <a:avLst/>
          </a:prstGeom>
          <a:noFill/>
          <a:ln w="12700">
            <a:solidFill>
              <a:srgbClr val="000000"/>
            </a:solidFill>
            <a:prstDash val="dash"/>
            <a:round/>
            <a:headEnd type="triangle" w="sm" len="med"/>
            <a:tailEnd type="triangle" w="sm" len="med"/>
          </a:ln>
          <a:effectLst/>
        </p:spPr>
      </p:cxnSp>
      <p:sp>
        <p:nvSpPr>
          <p:cNvPr id="520327" name="Text Box 135"/>
          <p:cNvSpPr txBox="1">
            <a:spLocks noChangeArrowheads="1"/>
          </p:cNvSpPr>
          <p:nvPr/>
        </p:nvSpPr>
        <p:spPr bwMode="auto">
          <a:xfrm>
            <a:off x="670466" y="4546600"/>
            <a:ext cx="1227644"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WAS1(P Session)</a:t>
            </a:r>
          </a:p>
        </p:txBody>
      </p:sp>
      <p:sp>
        <p:nvSpPr>
          <p:cNvPr id="520328" name="Text Box 136"/>
          <p:cNvSpPr txBox="1">
            <a:spLocks noChangeArrowheads="1"/>
          </p:cNvSpPr>
          <p:nvPr/>
        </p:nvSpPr>
        <p:spPr bwMode="auto">
          <a:xfrm>
            <a:off x="1946006" y="4546600"/>
            <a:ext cx="1230850"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WAS2(B Session)</a:t>
            </a:r>
          </a:p>
        </p:txBody>
      </p:sp>
      <p:sp>
        <p:nvSpPr>
          <p:cNvPr id="520329" name="Text Box 137"/>
          <p:cNvSpPr txBox="1">
            <a:spLocks noChangeArrowheads="1"/>
          </p:cNvSpPr>
          <p:nvPr/>
        </p:nvSpPr>
        <p:spPr bwMode="auto">
          <a:xfrm>
            <a:off x="3568535" y="4546600"/>
            <a:ext cx="552779"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WAS3</a:t>
            </a:r>
          </a:p>
        </p:txBody>
      </p:sp>
      <p:sp>
        <p:nvSpPr>
          <p:cNvPr id="520330" name="Text Box 138"/>
          <p:cNvSpPr txBox="1">
            <a:spLocks noChangeArrowheads="1"/>
          </p:cNvSpPr>
          <p:nvPr/>
        </p:nvSpPr>
        <p:spPr bwMode="auto">
          <a:xfrm>
            <a:off x="5170323" y="4546600"/>
            <a:ext cx="552779"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WAS4</a:t>
            </a:r>
          </a:p>
        </p:txBody>
      </p:sp>
      <p:sp>
        <p:nvSpPr>
          <p:cNvPr id="520331" name="Text Box 139"/>
          <p:cNvSpPr txBox="1">
            <a:spLocks noChangeArrowheads="1"/>
          </p:cNvSpPr>
          <p:nvPr/>
        </p:nvSpPr>
        <p:spPr bwMode="auto">
          <a:xfrm>
            <a:off x="6372060" y="4546600"/>
            <a:ext cx="552779"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WAS5</a:t>
            </a:r>
          </a:p>
        </p:txBody>
      </p:sp>
      <p:sp>
        <p:nvSpPr>
          <p:cNvPr id="520332" name="Text Box 140"/>
          <p:cNvSpPr txBox="1">
            <a:spLocks noChangeArrowheads="1"/>
          </p:cNvSpPr>
          <p:nvPr/>
        </p:nvSpPr>
        <p:spPr bwMode="auto">
          <a:xfrm>
            <a:off x="7575385" y="4546600"/>
            <a:ext cx="552779"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WAS6</a:t>
            </a:r>
          </a:p>
        </p:txBody>
      </p:sp>
      <p:sp>
        <p:nvSpPr>
          <p:cNvPr id="520333" name="Text Box 141"/>
          <p:cNvSpPr txBox="1">
            <a:spLocks noChangeArrowheads="1"/>
          </p:cNvSpPr>
          <p:nvPr/>
        </p:nvSpPr>
        <p:spPr bwMode="auto">
          <a:xfrm>
            <a:off x="651986" y="3260725"/>
            <a:ext cx="558165"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WEB1</a:t>
            </a:r>
          </a:p>
        </p:txBody>
      </p:sp>
      <p:sp>
        <p:nvSpPr>
          <p:cNvPr id="520334" name="Text Box 142"/>
          <p:cNvSpPr txBox="1">
            <a:spLocks noChangeArrowheads="1"/>
          </p:cNvSpPr>
          <p:nvPr/>
        </p:nvSpPr>
        <p:spPr bwMode="auto">
          <a:xfrm>
            <a:off x="1571149" y="3260725"/>
            <a:ext cx="558165"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WEB2</a:t>
            </a:r>
          </a:p>
        </p:txBody>
      </p:sp>
      <p:sp>
        <p:nvSpPr>
          <p:cNvPr id="520335" name="Text Box 143"/>
          <p:cNvSpPr txBox="1">
            <a:spLocks noChangeArrowheads="1"/>
          </p:cNvSpPr>
          <p:nvPr/>
        </p:nvSpPr>
        <p:spPr bwMode="auto">
          <a:xfrm>
            <a:off x="2491899" y="3260725"/>
            <a:ext cx="558165"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WEB3</a:t>
            </a:r>
          </a:p>
        </p:txBody>
      </p:sp>
      <p:sp>
        <p:nvSpPr>
          <p:cNvPr id="520336" name="Text Box 144"/>
          <p:cNvSpPr txBox="1">
            <a:spLocks noChangeArrowheads="1"/>
          </p:cNvSpPr>
          <p:nvPr/>
        </p:nvSpPr>
        <p:spPr bwMode="auto">
          <a:xfrm>
            <a:off x="3411061" y="3260725"/>
            <a:ext cx="558165"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WEB4</a:t>
            </a:r>
          </a:p>
        </p:txBody>
      </p:sp>
      <p:sp>
        <p:nvSpPr>
          <p:cNvPr id="520337" name="Text Box 145"/>
          <p:cNvSpPr txBox="1">
            <a:spLocks noChangeArrowheads="1"/>
          </p:cNvSpPr>
          <p:nvPr/>
        </p:nvSpPr>
        <p:spPr bwMode="auto">
          <a:xfrm>
            <a:off x="4331811" y="3260725"/>
            <a:ext cx="558165"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WEB5</a:t>
            </a:r>
          </a:p>
        </p:txBody>
      </p:sp>
      <p:sp>
        <p:nvSpPr>
          <p:cNvPr id="520338" name="Text Box 146"/>
          <p:cNvSpPr txBox="1">
            <a:spLocks noChangeArrowheads="1"/>
          </p:cNvSpPr>
          <p:nvPr/>
        </p:nvSpPr>
        <p:spPr bwMode="auto">
          <a:xfrm>
            <a:off x="5250974" y="3260725"/>
            <a:ext cx="558165"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WEB6</a:t>
            </a:r>
          </a:p>
        </p:txBody>
      </p:sp>
      <p:sp>
        <p:nvSpPr>
          <p:cNvPr id="520339" name="Text Box 147"/>
          <p:cNvSpPr txBox="1">
            <a:spLocks noChangeArrowheads="1"/>
          </p:cNvSpPr>
          <p:nvPr/>
        </p:nvSpPr>
        <p:spPr bwMode="auto">
          <a:xfrm>
            <a:off x="6171724" y="3260725"/>
            <a:ext cx="558165" cy="276999"/>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200" dirty="0">
                <a:latin typeface="Calibri" panose="020F0502020204030204" pitchFamily="34" charset="0"/>
                <a:cs typeface="Calibri" panose="020F0502020204030204" pitchFamily="34" charset="0"/>
              </a:rPr>
              <a:t>WEB7</a:t>
            </a:r>
          </a:p>
        </p:txBody>
      </p:sp>
      <p:sp>
        <p:nvSpPr>
          <p:cNvPr id="148" name="TextBox 147"/>
          <p:cNvSpPr txBox="1"/>
          <p:nvPr/>
        </p:nvSpPr>
        <p:spPr>
          <a:xfrm>
            <a:off x="5386441" y="349257"/>
            <a:ext cx="3760324" cy="369332"/>
          </a:xfrm>
          <a:prstGeom prst="rect">
            <a:avLst/>
          </a:prstGeom>
          <a:noFill/>
        </p:spPr>
        <p:txBody>
          <a:bodyPr wrap="none" rtlCol="0">
            <a:spAutoFit/>
          </a:bodyPr>
          <a:lstStyle/>
          <a:p>
            <a:pPr algn="r"/>
            <a:r>
              <a:rPr lang="en-US" altLang="ko-KR" sz="1800" b="1" dirty="0">
                <a:solidFill>
                  <a:srgbClr val="FFC000"/>
                </a:solidFill>
                <a:latin typeface="Calibri" panose="020F0502020204030204" pitchFamily="34" charset="0"/>
                <a:cs typeface="Calibri" panose="020F0502020204030204" pitchFamily="34" charset="0"/>
              </a:rPr>
              <a:t>Internet </a:t>
            </a:r>
            <a:r>
              <a:rPr lang="en-US" altLang="ko-KR" sz="1800" b="1" dirty="0" smtClean="0">
                <a:solidFill>
                  <a:srgbClr val="FFC000"/>
                </a:solidFill>
                <a:latin typeface="Calibri" panose="020F0502020204030204" pitchFamily="34" charset="0"/>
                <a:cs typeface="Calibri" panose="020F0502020204030204" pitchFamily="34" charset="0"/>
              </a:rPr>
              <a:t>Banking System </a:t>
            </a:r>
            <a:r>
              <a:rPr lang="en-US" altLang="ko-KR" sz="1800" b="1" dirty="0">
                <a:solidFill>
                  <a:srgbClr val="FFC000"/>
                </a:solidFill>
                <a:latin typeface="Calibri" panose="020F0502020204030204" pitchFamily="34" charset="0"/>
                <a:cs typeface="Calibri" panose="020F0502020204030204" pitchFamily="34" charset="0"/>
              </a:rPr>
              <a:t>Case Studies</a:t>
            </a:r>
            <a:endParaRPr lang="ko-KR" altLang="en-US" sz="1800" b="1" dirty="0">
              <a:solidFill>
                <a:srgbClr val="FFC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328"/>
          <p:cNvSpPr>
            <a:spLocks noChangeArrowheads="1"/>
          </p:cNvSpPr>
          <p:nvPr/>
        </p:nvSpPr>
        <p:spPr bwMode="auto">
          <a:xfrm>
            <a:off x="3573463" y="2662238"/>
            <a:ext cx="620712" cy="1108075"/>
          </a:xfrm>
          <a:prstGeom prst="roundRect">
            <a:avLst>
              <a:gd name="adj" fmla="val 16667"/>
            </a:avLst>
          </a:prstGeom>
          <a:solidFill>
            <a:srgbClr val="E0E6E8"/>
          </a:solidFill>
          <a:ln w="19050" algn="ctr">
            <a:noFill/>
            <a:round/>
            <a:headEnd/>
            <a:tailEnd/>
          </a:ln>
          <a:effectLst/>
        </p:spPr>
        <p:txBody>
          <a:bodyPr lIns="0" tIns="54000" rIns="0" bIns="0"/>
          <a:lstStyle/>
          <a:p>
            <a:pPr latinLnBrk="0"/>
            <a:r>
              <a:rPr kumimoji="0" lang="en-US" altLang="ko-KR" sz="1200" b="1" dirty="0" smtClean="0">
                <a:solidFill>
                  <a:srgbClr val="111111"/>
                </a:solidFill>
                <a:latin typeface="Calibri" panose="020F0502020204030204" pitchFamily="34" charset="0"/>
                <a:cs typeface="Calibri" panose="020F0502020204030204" pitchFamily="34" charset="0"/>
              </a:rPr>
              <a:t>Switch</a:t>
            </a:r>
            <a:endParaRPr kumimoji="0" lang="ko-KR" altLang="en-US" sz="1200" b="1" dirty="0">
              <a:solidFill>
                <a:srgbClr val="111111"/>
              </a:solidFill>
              <a:latin typeface="Calibri" panose="020F0502020204030204" pitchFamily="34" charset="0"/>
              <a:cs typeface="Calibri" panose="020F0502020204030204" pitchFamily="34" charset="0"/>
            </a:endParaRPr>
          </a:p>
        </p:txBody>
      </p:sp>
      <p:sp>
        <p:nvSpPr>
          <p:cNvPr id="518298" name="Rectangle 154"/>
          <p:cNvSpPr>
            <a:spLocks noGrp="1" noChangeArrowheads="1"/>
          </p:cNvSpPr>
          <p:nvPr>
            <p:ph type="title"/>
          </p:nvPr>
        </p:nvSpPr>
        <p:spPr/>
        <p:txBody>
          <a:bodyPr/>
          <a:lstStyle/>
          <a:p>
            <a:r>
              <a:rPr lang="en-US" altLang="ko-KR" dirty="0" smtClean="0">
                <a:latin typeface="Calibri" panose="020F0502020204030204" pitchFamily="34" charset="0"/>
                <a:cs typeface="Calibri" panose="020F0502020204030204" pitchFamily="34" charset="0"/>
              </a:rPr>
              <a:t>Bank C</a:t>
            </a:r>
            <a:endParaRPr lang="ko-KR" altLang="en-US" dirty="0">
              <a:latin typeface="Calibri" panose="020F0502020204030204" pitchFamily="34" charset="0"/>
              <a:cs typeface="Calibri" panose="020F0502020204030204" pitchFamily="34" charset="0"/>
            </a:endParaRPr>
          </a:p>
        </p:txBody>
      </p:sp>
      <p:sp>
        <p:nvSpPr>
          <p:cNvPr id="518299" name="Rectangle 155"/>
          <p:cNvSpPr>
            <a:spLocks noGrp="1" noChangeArrowheads="1"/>
          </p:cNvSpPr>
          <p:nvPr>
            <p:ph type="body" idx="1"/>
          </p:nvPr>
        </p:nvSpPr>
        <p:spPr>
          <a:xfrm>
            <a:off x="187325" y="782638"/>
            <a:ext cx="8782050" cy="831746"/>
          </a:xfrm>
        </p:spPr>
        <p:txBody>
          <a:bodyPr/>
          <a:lstStyle/>
          <a:p>
            <a:r>
              <a:rPr lang="en-US" altLang="ko-KR" dirty="0" smtClean="0">
                <a:latin typeface="Calibri" panose="020F0502020204030204" pitchFamily="34" charset="0"/>
                <a:cs typeface="Calibri" panose="020F0502020204030204" pitchFamily="34" charset="0"/>
              </a:rPr>
              <a:t>Bank C enables replication of internet banking services in physically distributed data centers. The system of each center is reliably run based on WebtoB and JEUS.  </a:t>
            </a:r>
            <a:endParaRPr lang="en-US" altLang="ko-KR" dirty="0">
              <a:latin typeface="Calibri" panose="020F0502020204030204" pitchFamily="34" charset="0"/>
              <a:cs typeface="Calibri" panose="020F0502020204030204" pitchFamily="34" charset="0"/>
            </a:endParaRPr>
          </a:p>
        </p:txBody>
      </p:sp>
      <p:graphicFrame>
        <p:nvGraphicFramePr>
          <p:cNvPr id="518300" name="Group 156"/>
          <p:cNvGraphicFramePr>
            <a:graphicFrameLocks noGrp="1"/>
          </p:cNvGraphicFramePr>
          <p:nvPr>
            <p:extLst>
              <p:ext uri="{D42A27DB-BD31-4B8C-83A1-F6EECF244321}">
                <p14:modId xmlns:p14="http://schemas.microsoft.com/office/powerpoint/2010/main" val="722625282"/>
              </p:ext>
            </p:extLst>
          </p:nvPr>
        </p:nvGraphicFramePr>
        <p:xfrm>
          <a:off x="4421188" y="1841500"/>
          <a:ext cx="4535487" cy="4611860"/>
        </p:xfrm>
        <a:graphic>
          <a:graphicData uri="http://schemas.openxmlformats.org/drawingml/2006/table">
            <a:tbl>
              <a:tblPr/>
              <a:tblGrid>
                <a:gridCol w="1042987"/>
                <a:gridCol w="1179513"/>
                <a:gridCol w="1155700"/>
                <a:gridCol w="1157287"/>
              </a:tblGrid>
              <a:tr h="377825">
                <a:tc>
                  <a:txBody>
                    <a:bodyPr/>
                    <a:lstStyle/>
                    <a:p>
                      <a:pPr marL="0" marR="0" lvl="0" indent="0" algn="ctr" defTabSz="914400" rtl="0" eaLnBrk="1" fontAlgn="base" latinLnBrk="0" hangingPunct="1">
                        <a:lnSpc>
                          <a:spcPct val="85000"/>
                        </a:lnSpc>
                        <a:spcBef>
                          <a:spcPct val="10000"/>
                        </a:spcBef>
                        <a:spcAft>
                          <a:spcPct val="10000"/>
                        </a:spcAft>
                        <a:buClr>
                          <a:srgbClr val="336699"/>
                        </a:buClr>
                        <a:buSzTx/>
                        <a:buFont typeface="Wingdings" pitchFamily="2" charset="2"/>
                        <a:buNone/>
                        <a:tabLst/>
                      </a:pPr>
                      <a:endParaRPr kumimoji="1" lang="ko-KR" altLang="en-US"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anchor="ctr"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a:txBody>
                    <a:bodyPr/>
                    <a:lstStyle/>
                    <a:p>
                      <a:pPr marL="0" marR="0" lvl="0" indent="0" algn="ctr" defTabSz="914400" rtl="0" eaLnBrk="1" fontAlgn="base" latinLnBrk="0" hangingPunct="1">
                        <a:lnSpc>
                          <a:spcPct val="85000"/>
                        </a:lnSpc>
                        <a:spcBef>
                          <a:spcPct val="10000"/>
                        </a:spcBef>
                        <a:spcAft>
                          <a:spcPct val="10000"/>
                        </a:spcAft>
                        <a:buClr>
                          <a:srgbClr val="336699"/>
                        </a:buClr>
                        <a:buSzTx/>
                        <a:buFont typeface="Wingdings" pitchFamily="2" charset="2"/>
                        <a:buNone/>
                        <a:tabLst/>
                      </a:pPr>
                      <a:r>
                        <a:rPr kumimoji="1" lang="en-US" altLang="ko-KR"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 4 WebtoB Servers</a:t>
                      </a:r>
                      <a:endParaRPr kumimoji="1" lang="ko-KR" altLang="en-US"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a:txBody>
                    <a:bodyPr/>
                    <a:lstStyle/>
                    <a:p>
                      <a:pPr marL="0" marR="0" lvl="0" indent="0" algn="ctr" defTabSz="914400" rtl="0" eaLnBrk="1" fontAlgn="base" latinLnBrk="0" hangingPunct="1">
                        <a:lnSpc>
                          <a:spcPct val="85000"/>
                        </a:lnSpc>
                        <a:spcBef>
                          <a:spcPct val="10000"/>
                        </a:spcBef>
                        <a:spcAft>
                          <a:spcPct val="10000"/>
                        </a:spcAft>
                        <a:buClr>
                          <a:srgbClr val="336699"/>
                        </a:buClr>
                        <a:buSzTx/>
                        <a:buFont typeface="Wingdings" pitchFamily="2" charset="2"/>
                        <a:buNone/>
                        <a:tabLst/>
                      </a:pPr>
                      <a:r>
                        <a:rPr kumimoji="1" lang="en-US" altLang="ko-KR"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4 JEUS Servers</a:t>
                      </a:r>
                    </a:p>
                    <a:p>
                      <a:pPr marL="0" marR="0" lvl="0" indent="0" algn="ctr" defTabSz="914400" rtl="0" eaLnBrk="1" fontAlgn="base" latinLnBrk="0" hangingPunct="1">
                        <a:lnSpc>
                          <a:spcPct val="85000"/>
                        </a:lnSpc>
                        <a:spcBef>
                          <a:spcPct val="10000"/>
                        </a:spcBef>
                        <a:spcAft>
                          <a:spcPct val="10000"/>
                        </a:spcAft>
                        <a:buClr>
                          <a:srgbClr val="336699"/>
                        </a:buClr>
                        <a:buSzTx/>
                        <a:buFont typeface="Wingdings" pitchFamily="2" charset="2"/>
                        <a:buNone/>
                        <a:tabLst/>
                      </a:pPr>
                      <a:r>
                        <a:rPr kumimoji="1" lang="en-US" altLang="ko-KR"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(Presentation)</a:t>
                      </a:r>
                      <a:endParaRPr kumimoji="1" lang="ko-KR" altLang="en-US"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anchor="ctr"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lg" len="lg"/>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a:txBody>
                    <a:bodyPr/>
                    <a:lstStyle/>
                    <a:p>
                      <a:pPr marL="0" marR="0" lvl="0" indent="0" algn="ctr" defTabSz="914400" rtl="0" eaLnBrk="1" fontAlgn="base" latinLnBrk="0" hangingPunct="1">
                        <a:lnSpc>
                          <a:spcPct val="85000"/>
                        </a:lnSpc>
                        <a:spcBef>
                          <a:spcPct val="10000"/>
                        </a:spcBef>
                        <a:spcAft>
                          <a:spcPct val="10000"/>
                        </a:spcAft>
                        <a:buClr>
                          <a:srgbClr val="336699"/>
                        </a:buClr>
                        <a:buSzTx/>
                        <a:buFont typeface="Wingdings" pitchFamily="2" charset="2"/>
                        <a:buNone/>
                        <a:tabLst/>
                      </a:pPr>
                      <a:r>
                        <a:rPr kumimoji="1" lang="en-US" altLang="ko-KR"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4 JEUS Servers</a:t>
                      </a:r>
                    </a:p>
                    <a:p>
                      <a:pPr marL="0" marR="0" lvl="0" indent="0" algn="ctr" defTabSz="914400" rtl="0" eaLnBrk="1" fontAlgn="base" latinLnBrk="0" hangingPunct="1">
                        <a:lnSpc>
                          <a:spcPct val="85000"/>
                        </a:lnSpc>
                        <a:spcBef>
                          <a:spcPct val="10000"/>
                        </a:spcBef>
                        <a:spcAft>
                          <a:spcPct val="10000"/>
                        </a:spcAft>
                        <a:buClr>
                          <a:srgbClr val="336699"/>
                        </a:buClr>
                        <a:buSzTx/>
                        <a:buFont typeface="Wingdings" pitchFamily="2" charset="2"/>
                        <a:buNone/>
                        <a:tabLst/>
                      </a:pPr>
                      <a:r>
                        <a:rPr kumimoji="1" lang="en-US" altLang="ko-KR"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(Business)</a:t>
                      </a:r>
                    </a:p>
                  </a:txBody>
                  <a:tcPr marL="72000" marR="72000" marT="36000" marB="36000" anchor="ctr" horzOverflow="overflow">
                    <a:lnL w="6350" cap="flat" cmpd="sng" algn="ctr">
                      <a:solidFill>
                        <a:srgbClr val="B2B2B2"/>
                      </a:solidFill>
                      <a:prstDash val="solid"/>
                      <a:round/>
                      <a:headEnd type="none" w="med" len="med"/>
                      <a:tailEnd type="none" w="lg" len="lg"/>
                    </a:lnL>
                    <a:lnR w="190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r>
              <a:tr h="2096194">
                <a:tc>
                  <a:txBody>
                    <a:bodyPr/>
                    <a:lstStyle/>
                    <a:p>
                      <a:pPr marL="88900" marR="0" lvl="0" indent="-88900" algn="ctr"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200" b="0" i="0" u="none" strike="noStrike" cap="none" normalizeH="0" baseline="0" dirty="0" smtClean="0">
                          <a:ln>
                            <a:noFill/>
                          </a:ln>
                          <a:solidFill>
                            <a:schemeClr val="bg2"/>
                          </a:solidFill>
                          <a:effectLst/>
                          <a:latin typeface="Calibri" panose="020F0502020204030204" pitchFamily="34" charset="0"/>
                          <a:ea typeface="맑은 고딕" pitchFamily="50" charset="-127"/>
                          <a:cs typeface="Calibri" panose="020F0502020204030204" pitchFamily="34" charset="0"/>
                        </a:rPr>
                        <a:t>Data Center A</a:t>
                      </a:r>
                      <a:endParaRPr kumimoji="1" lang="ko-KR" altLang="ko-KR" sz="1200" b="0" i="0" u="none" strike="noStrike" cap="none" normalizeH="0" baseline="0" dirty="0" smtClean="0">
                        <a:ln>
                          <a:noFill/>
                        </a:ln>
                        <a:solidFill>
                          <a:schemeClr val="bg2"/>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None/>
                        <a:tabLst/>
                      </a:pPr>
                      <a:endParaRPr kumimoji="1" lang="ko-KR" altLang="ko-KR" sz="14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endParaRPr kumimoji="1" lang="ko-KR" altLang="ko-KR" sz="14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lg" len="lg"/>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endParaRPr kumimoji="1" lang="ko-KR" altLang="ko-KR" sz="14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horzOverflow="overflow">
                    <a:lnL w="6350" cap="flat" cmpd="sng" algn="ctr">
                      <a:solidFill>
                        <a:srgbClr val="B2B2B2"/>
                      </a:solidFill>
                      <a:prstDash val="solid"/>
                      <a:round/>
                      <a:headEnd type="none" w="med" len="med"/>
                      <a:tailEnd type="none" w="lg" len="lg"/>
                    </a:lnL>
                    <a:lnR w="190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FFFFFF"/>
                    </a:solidFill>
                  </a:tcPr>
                </a:tc>
              </a:tr>
              <a:tr h="2096194">
                <a:tc>
                  <a:txBody>
                    <a:bodyPr/>
                    <a:lstStyle/>
                    <a:p>
                      <a:pPr marL="88900" marR="0" lvl="0" indent="-88900" algn="ctr" defTabSz="914400" rtl="0" eaLnBrk="1" fontAlgn="base" latinLnBrk="0" hangingPunct="1">
                        <a:lnSpc>
                          <a:spcPct val="115000"/>
                        </a:lnSpc>
                        <a:spcBef>
                          <a:spcPct val="10000"/>
                        </a:spcBef>
                        <a:spcAft>
                          <a:spcPct val="10000"/>
                        </a:spcAft>
                        <a:buClr>
                          <a:srgbClr val="336699"/>
                        </a:buClr>
                        <a:buSzTx/>
                        <a:buFont typeface="Wingdings" pitchFamily="2" charset="2"/>
                        <a:buNone/>
                        <a:tabLst/>
                      </a:pPr>
                      <a:r>
                        <a:rPr kumimoji="1" lang="en-US" altLang="ko-KR" sz="1200" b="0" i="0" u="none" strike="noStrike" cap="none" normalizeH="0" baseline="0" dirty="0" smtClean="0">
                          <a:ln>
                            <a:noFill/>
                          </a:ln>
                          <a:solidFill>
                            <a:schemeClr val="bg2"/>
                          </a:solidFill>
                          <a:effectLst/>
                          <a:latin typeface="Calibri" panose="020F0502020204030204" pitchFamily="34" charset="0"/>
                          <a:ea typeface="맑은 고딕" pitchFamily="50" charset="-127"/>
                          <a:cs typeface="Calibri" panose="020F0502020204030204" pitchFamily="34" charset="0"/>
                        </a:rPr>
                        <a:t>Data Center B</a:t>
                      </a:r>
                      <a:endParaRPr kumimoji="1" lang="ko-KR" altLang="ko-KR" sz="1200" b="0" i="0" u="none" strike="noStrike" cap="none" normalizeH="0" baseline="0" dirty="0" smtClean="0">
                        <a:ln>
                          <a:noFill/>
                        </a:ln>
                        <a:solidFill>
                          <a:schemeClr val="bg2"/>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190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None/>
                        <a:tabLst/>
                      </a:pPr>
                      <a:endParaRPr kumimoji="1" lang="ko-KR" altLang="ko-KR" sz="14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190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endParaRPr kumimoji="1" lang="ko-KR" altLang="ko-KR" sz="14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horzOverflow="overflow">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lg" len="lg"/>
                    </a:lnR>
                    <a:lnT w="6350" cap="flat" cmpd="sng" algn="ctr">
                      <a:solidFill>
                        <a:srgbClr val="B2B2B2"/>
                      </a:solidFill>
                      <a:prstDash val="solid"/>
                      <a:round/>
                      <a:headEnd type="none" w="med" len="med"/>
                      <a:tailEnd type="none" w="med" len="med"/>
                    </a:lnT>
                    <a:lnB w="19050" cap="flat" cmpd="sng" algn="ctr">
                      <a:solidFill>
                        <a:srgbClr val="B2B2B2"/>
                      </a:solidFill>
                      <a:prstDash val="solid"/>
                      <a:round/>
                      <a:headEnd type="none" w="med" len="med"/>
                      <a:tailEnd type="none" w="med" len="med"/>
                    </a:lnB>
                    <a:lnTlToBr>
                      <a:noFill/>
                    </a:lnTlToBr>
                    <a:lnBlToTr>
                      <a:noFill/>
                    </a:lnBlToTr>
                    <a:solidFill>
                      <a:srgbClr val="FFFFFF"/>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Char char="•"/>
                        <a:tabLst/>
                      </a:pPr>
                      <a:endParaRPr kumimoji="1" lang="ko-KR" altLang="ko-KR" sz="1400" b="0" i="0" u="none" strike="noStrike" cap="none" normalizeH="0" baseline="0" dirty="0" smtClean="0">
                        <a:ln>
                          <a:noFill/>
                        </a:ln>
                        <a:solidFill>
                          <a:srgbClr val="111111"/>
                        </a:solidFill>
                        <a:effectLst/>
                        <a:latin typeface="Calibri" panose="020F0502020204030204" pitchFamily="34" charset="0"/>
                        <a:ea typeface="맑은 고딕" pitchFamily="50" charset="-127"/>
                        <a:cs typeface="Calibri" panose="020F0502020204030204" pitchFamily="34" charset="0"/>
                      </a:endParaRPr>
                    </a:p>
                  </a:txBody>
                  <a:tcPr marL="72000" marR="72000" marT="36000" marB="36000" horzOverflow="overflow">
                    <a:lnL w="6350" cap="flat" cmpd="sng" algn="ctr">
                      <a:solidFill>
                        <a:srgbClr val="B2B2B2"/>
                      </a:solidFill>
                      <a:prstDash val="solid"/>
                      <a:round/>
                      <a:headEnd type="none" w="med" len="med"/>
                      <a:tailEnd type="none" w="lg" len="lg"/>
                    </a:lnL>
                    <a:lnR w="190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19050" cap="flat" cmpd="sng" algn="ctr">
                      <a:solidFill>
                        <a:srgbClr val="B2B2B2"/>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518317" name="Object 2"/>
          <p:cNvGraphicFramePr>
            <a:graphicFrameLocks noChangeAspect="1"/>
          </p:cNvGraphicFramePr>
          <p:nvPr>
            <p:extLst>
              <p:ext uri="{D42A27DB-BD31-4B8C-83A1-F6EECF244321}">
                <p14:modId xmlns:p14="http://schemas.microsoft.com/office/powerpoint/2010/main" val="869505372"/>
              </p:ext>
            </p:extLst>
          </p:nvPr>
        </p:nvGraphicFramePr>
        <p:xfrm>
          <a:off x="3624263" y="3194050"/>
          <a:ext cx="552450" cy="490538"/>
        </p:xfrm>
        <a:graphic>
          <a:graphicData uri="http://schemas.openxmlformats.org/presentationml/2006/ole">
            <mc:AlternateContent xmlns:mc="http://schemas.openxmlformats.org/markup-compatibility/2006">
              <mc:Choice xmlns:v="urn:schemas-microsoft-com:vml" Requires="v">
                <p:oleObj spid="_x0000_s6686" name="Visio" r:id="rId4" imgW="815340" imgH="587654" progId="Visio.Drawing.11">
                  <p:embed/>
                </p:oleObj>
              </mc:Choice>
              <mc:Fallback>
                <p:oleObj name="Visio" r:id="rId4" imgW="815340" imgH="587654"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4263" y="3194050"/>
                        <a:ext cx="55245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175"/>
          <p:cNvGrpSpPr>
            <a:grpSpLocks/>
          </p:cNvGrpSpPr>
          <p:nvPr/>
        </p:nvGrpSpPr>
        <p:grpSpPr bwMode="auto">
          <a:xfrm>
            <a:off x="3941763" y="5243513"/>
            <a:ext cx="358775" cy="795337"/>
            <a:chOff x="2547" y="3278"/>
            <a:chExt cx="226" cy="501"/>
          </a:xfrm>
        </p:grpSpPr>
        <p:grpSp>
          <p:nvGrpSpPr>
            <p:cNvPr id="6" name="Group 251"/>
            <p:cNvGrpSpPr>
              <a:grpSpLocks/>
            </p:cNvGrpSpPr>
            <p:nvPr/>
          </p:nvGrpSpPr>
          <p:grpSpPr bwMode="auto">
            <a:xfrm>
              <a:off x="2595" y="3278"/>
              <a:ext cx="178" cy="501"/>
              <a:chOff x="1660" y="1737"/>
              <a:chExt cx="444" cy="1053"/>
            </a:xfrm>
          </p:grpSpPr>
          <p:sp>
            <p:nvSpPr>
              <p:cNvPr id="518321" name="AutoShape 252"/>
              <p:cNvSpPr>
                <a:spLocks noChangeArrowheads="1"/>
              </p:cNvSpPr>
              <p:nvPr/>
            </p:nvSpPr>
            <p:spPr bwMode="auto">
              <a:xfrm rot="5400000">
                <a:off x="1364" y="2050"/>
                <a:ext cx="1053" cy="427"/>
              </a:xfrm>
              <a:prstGeom prst="parallelogram">
                <a:avLst>
                  <a:gd name="adj" fmla="val 82635"/>
                </a:avLst>
              </a:prstGeom>
              <a:solidFill>
                <a:srgbClr val="336699"/>
              </a:solidFill>
              <a:ln w="3175" algn="ctr">
                <a:noFill/>
                <a:miter lim="800000"/>
                <a:headEnd/>
                <a:tailEnd type="none" w="med" len="sm"/>
              </a:ln>
            </p:spPr>
            <p:txBody>
              <a:bodyPr rot="10800000" vert="eaVert" wrap="none" anchor="ctr"/>
              <a:lstStyle/>
              <a:p>
                <a:pPr algn="l"/>
                <a:endParaRPr lang="ko-KR" altLang="ko-KR" sz="1800" dirty="0">
                  <a:latin typeface="Calibri" panose="020F0502020204030204" pitchFamily="34" charset="0"/>
                  <a:cs typeface="Calibri" panose="020F0502020204030204" pitchFamily="34" charset="0"/>
                </a:endParaRPr>
              </a:p>
            </p:txBody>
          </p:sp>
          <p:sp>
            <p:nvSpPr>
              <p:cNvPr id="518322" name="Freeform 253"/>
              <p:cNvSpPr>
                <a:spLocks/>
              </p:cNvSpPr>
              <p:nvPr/>
            </p:nvSpPr>
            <p:spPr bwMode="auto">
              <a:xfrm>
                <a:off x="1693" y="1790"/>
                <a:ext cx="383" cy="935"/>
              </a:xfrm>
              <a:custGeom>
                <a:avLst/>
                <a:gdLst>
                  <a:gd name="T0" fmla="*/ 0 w 383"/>
                  <a:gd name="T1" fmla="*/ 0 h 935"/>
                  <a:gd name="T2" fmla="*/ 383 w 383"/>
                  <a:gd name="T3" fmla="*/ 316 h 935"/>
                  <a:gd name="T4" fmla="*/ 383 w 383"/>
                  <a:gd name="T5" fmla="*/ 935 h 935"/>
                  <a:gd name="T6" fmla="*/ 2 w 383"/>
                  <a:gd name="T7" fmla="*/ 602 h 935"/>
                  <a:gd name="T8" fmla="*/ 0 w 383"/>
                  <a:gd name="T9" fmla="*/ 0 h 935"/>
                  <a:gd name="T10" fmla="*/ 0 60000 65536"/>
                  <a:gd name="T11" fmla="*/ 0 60000 65536"/>
                  <a:gd name="T12" fmla="*/ 0 60000 65536"/>
                  <a:gd name="T13" fmla="*/ 0 60000 65536"/>
                  <a:gd name="T14" fmla="*/ 0 60000 65536"/>
                  <a:gd name="T15" fmla="*/ 0 w 383"/>
                  <a:gd name="T16" fmla="*/ 0 h 935"/>
                  <a:gd name="T17" fmla="*/ 383 w 383"/>
                  <a:gd name="T18" fmla="*/ 935 h 935"/>
                </a:gdLst>
                <a:ahLst/>
                <a:cxnLst>
                  <a:cxn ang="T10">
                    <a:pos x="T0" y="T1"/>
                  </a:cxn>
                  <a:cxn ang="T11">
                    <a:pos x="T2" y="T3"/>
                  </a:cxn>
                  <a:cxn ang="T12">
                    <a:pos x="T4" y="T5"/>
                  </a:cxn>
                  <a:cxn ang="T13">
                    <a:pos x="T6" y="T7"/>
                  </a:cxn>
                  <a:cxn ang="T14">
                    <a:pos x="T8" y="T9"/>
                  </a:cxn>
                </a:cxnLst>
                <a:rect l="T15" t="T16" r="T17" b="T18"/>
                <a:pathLst>
                  <a:path w="383" h="935">
                    <a:moveTo>
                      <a:pt x="0" y="0"/>
                    </a:moveTo>
                    <a:lnTo>
                      <a:pt x="383" y="316"/>
                    </a:lnTo>
                    <a:lnTo>
                      <a:pt x="383" y="935"/>
                    </a:lnTo>
                    <a:lnTo>
                      <a:pt x="2" y="602"/>
                    </a:lnTo>
                    <a:lnTo>
                      <a:pt x="0" y="0"/>
                    </a:lnTo>
                    <a:close/>
                  </a:path>
                </a:pathLst>
              </a:custGeom>
              <a:solidFill>
                <a:schemeClr val="bg1">
                  <a:alpha val="94116"/>
                </a:schemeClr>
              </a:solidFill>
              <a:ln w="3175">
                <a:solidFill>
                  <a:srgbClr val="4D4D4D"/>
                </a:solidFill>
                <a:round/>
                <a:headEnd/>
                <a:tailEnd type="none" w="med" len="sm"/>
              </a:ln>
            </p:spPr>
            <p:txBody>
              <a:bodyPr wrap="none" anchor="ctr"/>
              <a:lstStyle/>
              <a:p>
                <a:pPr algn="l"/>
                <a:endParaRPr lang="ko-KR" altLang="ko-KR" sz="1800" dirty="0">
                  <a:latin typeface="Calibri" panose="020F0502020204030204" pitchFamily="34" charset="0"/>
                  <a:cs typeface="Calibri" panose="020F0502020204030204" pitchFamily="34" charset="0"/>
                </a:endParaRPr>
              </a:p>
            </p:txBody>
          </p:sp>
          <p:sp>
            <p:nvSpPr>
              <p:cNvPr id="518323" name="Freeform 254"/>
              <p:cNvSpPr>
                <a:spLocks/>
              </p:cNvSpPr>
              <p:nvPr/>
            </p:nvSpPr>
            <p:spPr bwMode="auto">
              <a:xfrm>
                <a:off x="1719" y="2196"/>
                <a:ext cx="329" cy="458"/>
              </a:xfrm>
              <a:custGeom>
                <a:avLst/>
                <a:gdLst>
                  <a:gd name="T0" fmla="*/ 0 w 329"/>
                  <a:gd name="T1" fmla="*/ 0 h 458"/>
                  <a:gd name="T2" fmla="*/ 324 w 329"/>
                  <a:gd name="T3" fmla="*/ 271 h 458"/>
                  <a:gd name="T4" fmla="*/ 329 w 329"/>
                  <a:gd name="T5" fmla="*/ 458 h 458"/>
                  <a:gd name="T6" fmla="*/ 1 w 329"/>
                  <a:gd name="T7" fmla="*/ 179 h 458"/>
                  <a:gd name="T8" fmla="*/ 0 w 329"/>
                  <a:gd name="T9" fmla="*/ 0 h 458"/>
                  <a:gd name="T10" fmla="*/ 0 60000 65536"/>
                  <a:gd name="T11" fmla="*/ 0 60000 65536"/>
                  <a:gd name="T12" fmla="*/ 0 60000 65536"/>
                  <a:gd name="T13" fmla="*/ 0 60000 65536"/>
                  <a:gd name="T14" fmla="*/ 0 60000 65536"/>
                  <a:gd name="T15" fmla="*/ 0 w 329"/>
                  <a:gd name="T16" fmla="*/ 0 h 458"/>
                  <a:gd name="T17" fmla="*/ 329 w 329"/>
                  <a:gd name="T18" fmla="*/ 458 h 458"/>
                </a:gdLst>
                <a:ahLst/>
                <a:cxnLst>
                  <a:cxn ang="T10">
                    <a:pos x="T0" y="T1"/>
                  </a:cxn>
                  <a:cxn ang="T11">
                    <a:pos x="T2" y="T3"/>
                  </a:cxn>
                  <a:cxn ang="T12">
                    <a:pos x="T4" y="T5"/>
                  </a:cxn>
                  <a:cxn ang="T13">
                    <a:pos x="T6" y="T7"/>
                  </a:cxn>
                  <a:cxn ang="T14">
                    <a:pos x="T8" y="T9"/>
                  </a:cxn>
                </a:cxnLst>
                <a:rect l="T15" t="T16" r="T17" b="T18"/>
                <a:pathLst>
                  <a:path w="329" h="458">
                    <a:moveTo>
                      <a:pt x="0" y="0"/>
                    </a:moveTo>
                    <a:lnTo>
                      <a:pt x="324" y="271"/>
                    </a:lnTo>
                    <a:lnTo>
                      <a:pt x="329" y="458"/>
                    </a:lnTo>
                    <a:lnTo>
                      <a:pt x="1" y="179"/>
                    </a:lnTo>
                    <a:lnTo>
                      <a:pt x="0" y="0"/>
                    </a:lnTo>
                    <a:close/>
                  </a:path>
                </a:pathLst>
              </a:custGeom>
              <a:solidFill>
                <a:schemeClr val="bg1">
                  <a:alpha val="94116"/>
                </a:schemeClr>
              </a:solidFill>
              <a:ln w="3175">
                <a:solidFill>
                  <a:srgbClr val="4D4D4D"/>
                </a:solidFill>
                <a:round/>
                <a:headEnd/>
                <a:tailEnd type="none" w="med" len="sm"/>
              </a:ln>
            </p:spPr>
            <p:txBody>
              <a:bodyPr wrap="none" anchor="ctr"/>
              <a:lstStyle/>
              <a:p>
                <a:pPr algn="l"/>
                <a:endParaRPr lang="ko-KR" altLang="ko-KR" sz="1800" dirty="0">
                  <a:latin typeface="Calibri" panose="020F0502020204030204" pitchFamily="34" charset="0"/>
                  <a:cs typeface="Calibri" panose="020F0502020204030204" pitchFamily="34" charset="0"/>
                </a:endParaRPr>
              </a:p>
            </p:txBody>
          </p:sp>
          <p:pic>
            <p:nvPicPr>
              <p:cNvPr id="518324" name="Picture 255"/>
              <p:cNvPicPr>
                <a:picLocks noChangeAspect="1" noChangeArrowheads="1"/>
              </p:cNvPicPr>
              <p:nvPr/>
            </p:nvPicPr>
            <p:blipFill>
              <a:blip r:embed="rId6" cstate="print"/>
              <a:srcRect l="21858" r="1607" b="85649"/>
              <a:stretch>
                <a:fillRect/>
              </a:stretch>
            </p:blipFill>
            <p:spPr bwMode="auto">
              <a:xfrm rot="2393306">
                <a:off x="1660" y="1967"/>
                <a:ext cx="429" cy="62"/>
              </a:xfrm>
              <a:prstGeom prst="rect">
                <a:avLst/>
              </a:prstGeom>
              <a:noFill/>
              <a:ln w="9525">
                <a:noFill/>
                <a:miter lim="800000"/>
                <a:headEnd/>
                <a:tailEnd/>
              </a:ln>
            </p:spPr>
          </p:pic>
          <p:pic>
            <p:nvPicPr>
              <p:cNvPr id="518325" name="Picture 256"/>
              <p:cNvPicPr>
                <a:picLocks noChangeAspect="1" noChangeArrowheads="1"/>
              </p:cNvPicPr>
              <p:nvPr/>
            </p:nvPicPr>
            <p:blipFill>
              <a:blip r:embed="rId7" cstate="print">
                <a:lum bright="-12000"/>
              </a:blip>
              <a:srcRect l="63605" t="34286" b="42870"/>
              <a:stretch>
                <a:fillRect/>
              </a:stretch>
            </p:blipFill>
            <p:spPr bwMode="auto">
              <a:xfrm rot="2101492">
                <a:off x="1704" y="2170"/>
                <a:ext cx="381" cy="61"/>
              </a:xfrm>
              <a:prstGeom prst="rect">
                <a:avLst/>
              </a:prstGeom>
              <a:noFill/>
              <a:ln w="9525">
                <a:noFill/>
                <a:miter lim="800000"/>
                <a:headEnd/>
                <a:tailEnd/>
              </a:ln>
            </p:spPr>
          </p:pic>
          <p:sp>
            <p:nvSpPr>
              <p:cNvPr id="518326" name="Line 257"/>
              <p:cNvSpPr>
                <a:spLocks noChangeShapeType="1"/>
              </p:cNvSpPr>
              <p:nvPr/>
            </p:nvSpPr>
            <p:spPr bwMode="auto">
              <a:xfrm>
                <a:off x="1742" y="2249"/>
                <a:ext cx="286" cy="238"/>
              </a:xfrm>
              <a:prstGeom prst="line">
                <a:avLst/>
              </a:prstGeom>
              <a:noFill/>
              <a:ln w="3175">
                <a:solidFill>
                  <a:srgbClr val="4D4D4D"/>
                </a:solidFill>
                <a:prstDash val="lgDash"/>
                <a:round/>
                <a:headEnd/>
                <a:tailEnd type="none" w="med" len="sm"/>
              </a:ln>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18327" name="Line 258"/>
              <p:cNvSpPr>
                <a:spLocks noChangeShapeType="1"/>
              </p:cNvSpPr>
              <p:nvPr/>
            </p:nvSpPr>
            <p:spPr bwMode="auto">
              <a:xfrm>
                <a:off x="1742" y="2296"/>
                <a:ext cx="286" cy="238"/>
              </a:xfrm>
              <a:prstGeom prst="line">
                <a:avLst/>
              </a:prstGeom>
              <a:noFill/>
              <a:ln w="3175">
                <a:solidFill>
                  <a:srgbClr val="4D4D4D"/>
                </a:solidFill>
                <a:prstDash val="lgDash"/>
                <a:round/>
                <a:headEnd/>
                <a:tailEnd type="none" w="med" len="sm"/>
              </a:ln>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18328" name="Line 259"/>
              <p:cNvSpPr>
                <a:spLocks noChangeShapeType="1"/>
              </p:cNvSpPr>
              <p:nvPr/>
            </p:nvSpPr>
            <p:spPr bwMode="auto">
              <a:xfrm>
                <a:off x="1742" y="2344"/>
                <a:ext cx="286" cy="238"/>
              </a:xfrm>
              <a:prstGeom prst="line">
                <a:avLst/>
              </a:prstGeom>
              <a:noFill/>
              <a:ln w="3175">
                <a:solidFill>
                  <a:srgbClr val="4D4D4D"/>
                </a:solidFill>
                <a:prstDash val="lgDash"/>
                <a:round/>
                <a:headEnd/>
                <a:tailEnd type="none" w="med" len="sm"/>
              </a:ln>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18329" name="AutoShape 260"/>
              <p:cNvSpPr>
                <a:spLocks noChangeArrowheads="1"/>
              </p:cNvSpPr>
              <p:nvPr/>
            </p:nvSpPr>
            <p:spPr bwMode="auto">
              <a:xfrm>
                <a:off x="2028" y="2106"/>
                <a:ext cx="48" cy="48"/>
              </a:xfrm>
              <a:prstGeom prst="rtTriangle">
                <a:avLst/>
              </a:prstGeom>
              <a:solidFill>
                <a:schemeClr val="bg1"/>
              </a:solidFill>
              <a:ln w="3175" algn="ctr">
                <a:noFill/>
                <a:miter lim="800000"/>
                <a:headEnd/>
                <a:tailEnd type="none" w="med" len="sm"/>
              </a:ln>
            </p:spPr>
            <p:txBody>
              <a:bodyPr wrap="none" anchor="ctr"/>
              <a:lstStyle/>
              <a:p>
                <a:pPr algn="l"/>
                <a:endParaRPr lang="ko-KR" altLang="ko-KR" sz="1800" dirty="0">
                  <a:latin typeface="Calibri" panose="020F0502020204030204" pitchFamily="34" charset="0"/>
                  <a:cs typeface="Calibri" panose="020F0502020204030204" pitchFamily="34" charset="0"/>
                </a:endParaRPr>
              </a:p>
            </p:txBody>
          </p:sp>
          <p:sp>
            <p:nvSpPr>
              <p:cNvPr id="518330" name="AutoShape 261"/>
              <p:cNvSpPr>
                <a:spLocks noChangeArrowheads="1"/>
              </p:cNvSpPr>
              <p:nvPr/>
            </p:nvSpPr>
            <p:spPr bwMode="auto">
              <a:xfrm rot="10678169">
                <a:off x="1688" y="1847"/>
                <a:ext cx="48" cy="94"/>
              </a:xfrm>
              <a:prstGeom prst="rtTriangle">
                <a:avLst/>
              </a:prstGeom>
              <a:solidFill>
                <a:schemeClr val="bg1"/>
              </a:solidFill>
              <a:ln w="3175" algn="ctr">
                <a:noFill/>
                <a:miter lim="800000"/>
                <a:headEnd/>
                <a:tailEnd type="none" w="med" len="sm"/>
              </a:ln>
            </p:spPr>
            <p:txBody>
              <a:bodyPr rot="10800000" wrap="none" anchor="ctr"/>
              <a:lstStyle/>
              <a:p>
                <a:pPr algn="l"/>
                <a:endParaRPr lang="ko-KR" altLang="ko-KR" sz="1800" dirty="0">
                  <a:latin typeface="Calibri" panose="020F0502020204030204" pitchFamily="34" charset="0"/>
                  <a:cs typeface="Calibri" panose="020F0502020204030204" pitchFamily="34" charset="0"/>
                </a:endParaRPr>
              </a:p>
            </p:txBody>
          </p:sp>
        </p:grpSp>
        <p:pic>
          <p:nvPicPr>
            <p:cNvPr id="1218893" name="Picture 333" descr="검색"/>
            <p:cNvPicPr>
              <a:picLocks noChangeAspect="1" noChangeArrowheads="1"/>
            </p:cNvPicPr>
            <p:nvPr/>
          </p:nvPicPr>
          <p:blipFill>
            <a:blip r:embed="rId8" cstate="print"/>
            <a:srcRect/>
            <a:stretch>
              <a:fillRect/>
            </a:stretch>
          </p:blipFill>
          <p:spPr bwMode="auto">
            <a:xfrm>
              <a:off x="2547" y="3398"/>
              <a:ext cx="179" cy="215"/>
            </a:xfrm>
            <a:prstGeom prst="rect">
              <a:avLst/>
            </a:prstGeom>
            <a:noFill/>
            <a:ln w="9525">
              <a:noFill/>
              <a:miter lim="800000"/>
              <a:headEnd/>
              <a:tailEnd/>
            </a:ln>
          </p:spPr>
        </p:pic>
      </p:grpSp>
      <p:sp>
        <p:nvSpPr>
          <p:cNvPr id="518334" name="Rectangle 190"/>
          <p:cNvSpPr>
            <a:spLocks noChangeArrowheads="1"/>
          </p:cNvSpPr>
          <p:nvPr/>
        </p:nvSpPr>
        <p:spPr bwMode="auto">
          <a:xfrm>
            <a:off x="3513138" y="5016500"/>
            <a:ext cx="757237" cy="150813"/>
          </a:xfrm>
          <a:prstGeom prst="rect">
            <a:avLst/>
          </a:prstGeom>
          <a:noFill/>
          <a:ln w="9525" algn="ctr">
            <a:noFill/>
            <a:miter lim="800000"/>
            <a:headEnd/>
            <a:tailEnd/>
          </a:ln>
          <a:effectLst/>
        </p:spPr>
        <p:txBody>
          <a:bodyPr lIns="0" tIns="0" rIns="43200" bIns="36000"/>
          <a:lstStyle/>
          <a:p>
            <a:pPr latinLnBrk="0">
              <a:lnSpc>
                <a:spcPct val="115000"/>
              </a:lnSpc>
              <a:buClr>
                <a:srgbClr val="336699"/>
              </a:buClr>
              <a:buFont typeface="Wingdings" pitchFamily="2" charset="2"/>
              <a:buNone/>
            </a:pPr>
            <a:r>
              <a:rPr lang="en-US" altLang="ko-KR" dirty="0">
                <a:solidFill>
                  <a:srgbClr val="111111"/>
                </a:solidFill>
                <a:latin typeface="Calibri" panose="020F0502020204030204" pitchFamily="34" charset="0"/>
                <a:cs typeface="Calibri" panose="020F0502020204030204" pitchFamily="34" charset="0"/>
              </a:rPr>
              <a:t>Client</a:t>
            </a:r>
          </a:p>
        </p:txBody>
      </p:sp>
      <p:grpSp>
        <p:nvGrpSpPr>
          <p:cNvPr id="7" name="Group 192"/>
          <p:cNvGrpSpPr>
            <a:grpSpLocks/>
          </p:cNvGrpSpPr>
          <p:nvPr/>
        </p:nvGrpSpPr>
        <p:grpSpPr bwMode="auto">
          <a:xfrm>
            <a:off x="3467100" y="5394325"/>
            <a:ext cx="498475" cy="511175"/>
            <a:chOff x="4547" y="769"/>
            <a:chExt cx="714" cy="671"/>
          </a:xfrm>
        </p:grpSpPr>
        <p:pic>
          <p:nvPicPr>
            <p:cNvPr id="518337" name="Picture 193" descr="그룹"/>
            <p:cNvPicPr>
              <a:picLocks noChangeAspect="1" noChangeArrowheads="1"/>
            </p:cNvPicPr>
            <p:nvPr/>
          </p:nvPicPr>
          <p:blipFill>
            <a:blip r:embed="rId9" cstate="print"/>
            <a:srcRect/>
            <a:stretch>
              <a:fillRect/>
            </a:stretch>
          </p:blipFill>
          <p:spPr bwMode="auto">
            <a:xfrm>
              <a:off x="4547" y="769"/>
              <a:ext cx="619" cy="614"/>
            </a:xfrm>
            <a:prstGeom prst="rect">
              <a:avLst/>
            </a:prstGeom>
            <a:noFill/>
          </p:spPr>
        </p:pic>
        <p:pic>
          <p:nvPicPr>
            <p:cNvPr id="518338" name="Picture 194" descr="그룹"/>
            <p:cNvPicPr>
              <a:picLocks noChangeAspect="1" noChangeArrowheads="1"/>
            </p:cNvPicPr>
            <p:nvPr/>
          </p:nvPicPr>
          <p:blipFill>
            <a:blip r:embed="rId9" cstate="print"/>
            <a:srcRect/>
            <a:stretch>
              <a:fillRect/>
            </a:stretch>
          </p:blipFill>
          <p:spPr bwMode="auto">
            <a:xfrm>
              <a:off x="4642" y="826"/>
              <a:ext cx="619" cy="614"/>
            </a:xfrm>
            <a:prstGeom prst="rect">
              <a:avLst/>
            </a:prstGeom>
            <a:noFill/>
          </p:spPr>
        </p:pic>
      </p:grpSp>
      <p:sp>
        <p:nvSpPr>
          <p:cNvPr id="518340" name="Freeform 357"/>
          <p:cNvSpPr>
            <a:spLocks/>
          </p:cNvSpPr>
          <p:nvPr/>
        </p:nvSpPr>
        <p:spPr bwMode="auto">
          <a:xfrm>
            <a:off x="187325" y="1841500"/>
            <a:ext cx="2041525" cy="409575"/>
          </a:xfrm>
          <a:custGeom>
            <a:avLst/>
            <a:gdLst>
              <a:gd name="T0" fmla="*/ 526 w 577"/>
              <a:gd name="T1" fmla="*/ 5 h 80"/>
              <a:gd name="T2" fmla="*/ 517 w 577"/>
              <a:gd name="T3" fmla="*/ 0 h 80"/>
              <a:gd name="T4" fmla="*/ 5 w 577"/>
              <a:gd name="T5" fmla="*/ 0 h 80"/>
              <a:gd name="T6" fmla="*/ 0 w 577"/>
              <a:gd name="T7" fmla="*/ 6 h 80"/>
              <a:gd name="T8" fmla="*/ 0 w 577"/>
              <a:gd name="T9" fmla="*/ 75 h 80"/>
              <a:gd name="T10" fmla="*/ 5 w 577"/>
              <a:gd name="T11" fmla="*/ 80 h 80"/>
              <a:gd name="T12" fmla="*/ 573 w 577"/>
              <a:gd name="T13" fmla="*/ 80 h 80"/>
              <a:gd name="T14" fmla="*/ 575 w 577"/>
              <a:gd name="T15" fmla="*/ 76 h 80"/>
              <a:gd name="T16" fmla="*/ 526 w 577"/>
              <a:gd name="T17" fmla="*/ 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80"/>
              <a:gd name="T29" fmla="*/ 577 w 57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80">
                <a:moveTo>
                  <a:pt x="526" y="5"/>
                </a:moveTo>
                <a:cubicBezTo>
                  <a:pt x="524" y="3"/>
                  <a:pt x="520" y="0"/>
                  <a:pt x="517" y="0"/>
                </a:cubicBezTo>
                <a:cubicBezTo>
                  <a:pt x="5" y="0"/>
                  <a:pt x="5" y="0"/>
                  <a:pt x="5" y="0"/>
                </a:cubicBezTo>
                <a:cubicBezTo>
                  <a:pt x="2" y="0"/>
                  <a:pt x="0" y="3"/>
                  <a:pt x="0" y="6"/>
                </a:cubicBezTo>
                <a:cubicBezTo>
                  <a:pt x="0" y="75"/>
                  <a:pt x="0" y="75"/>
                  <a:pt x="0" y="75"/>
                </a:cubicBezTo>
                <a:cubicBezTo>
                  <a:pt x="0" y="78"/>
                  <a:pt x="2" y="80"/>
                  <a:pt x="5" y="80"/>
                </a:cubicBezTo>
                <a:cubicBezTo>
                  <a:pt x="573" y="80"/>
                  <a:pt x="573" y="80"/>
                  <a:pt x="573" y="80"/>
                </a:cubicBezTo>
                <a:cubicBezTo>
                  <a:pt x="576" y="80"/>
                  <a:pt x="577" y="78"/>
                  <a:pt x="575" y="76"/>
                </a:cubicBezTo>
                <a:lnTo>
                  <a:pt x="526" y="5"/>
                </a:lnTo>
                <a:close/>
              </a:path>
            </a:pathLst>
          </a:custGeom>
          <a:gradFill rotWithShape="1">
            <a:gsLst>
              <a:gs pos="0">
                <a:srgbClr val="3F78A7"/>
              </a:gs>
              <a:gs pos="100000">
                <a:srgbClr val="10598A"/>
              </a:gs>
            </a:gsLst>
            <a:lin ang="5400000" scaled="1"/>
          </a:gradFill>
          <a:ln w="19050" algn="ctr">
            <a:solidFill>
              <a:srgbClr val="3F78A7"/>
            </a:solidFill>
            <a:round/>
            <a:headEnd/>
            <a:tailEnd/>
          </a:ln>
          <a:effectLst/>
        </p:spPr>
        <p:txBody>
          <a:bodyPr wrap="none" anchor="ctr"/>
          <a:lstStyle/>
          <a:p>
            <a:pPr algn="l" latinLnBrk="0">
              <a:buClr>
                <a:srgbClr val="336699"/>
              </a:buClr>
              <a:buFont typeface="Wingdings" pitchFamily="2" charset="2"/>
              <a:buNone/>
            </a:pPr>
            <a:r>
              <a:rPr lang="en-US" altLang="ko-KR" b="1" dirty="0">
                <a:solidFill>
                  <a:schemeClr val="bg1"/>
                </a:solidFill>
                <a:latin typeface="Calibri" panose="020F0502020204030204" pitchFamily="34" charset="0"/>
                <a:cs typeface="Calibri" panose="020F0502020204030204" pitchFamily="34" charset="0"/>
              </a:rPr>
              <a:t>1. </a:t>
            </a:r>
            <a:r>
              <a:rPr lang="en-US" altLang="ko-KR" b="1" dirty="0" smtClean="0">
                <a:solidFill>
                  <a:schemeClr val="bg1"/>
                </a:solidFill>
                <a:latin typeface="Calibri" panose="020F0502020204030204" pitchFamily="34" charset="0"/>
                <a:cs typeface="Calibri" panose="020F0502020204030204" pitchFamily="34" charset="0"/>
              </a:rPr>
              <a:t>System State</a:t>
            </a:r>
            <a:r>
              <a:rPr lang="ko-KR" altLang="en-US" b="1" dirty="0" smtClean="0">
                <a:solidFill>
                  <a:schemeClr val="bg1"/>
                </a:solidFill>
                <a:latin typeface="Calibri" panose="020F0502020204030204" pitchFamily="34" charset="0"/>
                <a:cs typeface="Calibri" panose="020F0502020204030204" pitchFamily="34" charset="0"/>
              </a:rPr>
              <a:t> </a:t>
            </a:r>
            <a:endParaRPr lang="ko-KR" altLang="en-US" b="1" dirty="0">
              <a:solidFill>
                <a:schemeClr val="bg1"/>
              </a:solidFill>
              <a:latin typeface="Calibri" panose="020F0502020204030204" pitchFamily="34" charset="0"/>
              <a:cs typeface="Calibri" panose="020F0502020204030204" pitchFamily="34" charset="0"/>
            </a:endParaRPr>
          </a:p>
        </p:txBody>
      </p:sp>
      <p:sp>
        <p:nvSpPr>
          <p:cNvPr id="518341" name="AutoShape 197"/>
          <p:cNvSpPr>
            <a:spLocks noChangeArrowheads="1"/>
          </p:cNvSpPr>
          <p:nvPr/>
        </p:nvSpPr>
        <p:spPr bwMode="auto">
          <a:xfrm>
            <a:off x="187325" y="2220913"/>
            <a:ext cx="3175000" cy="1113084"/>
          </a:xfrm>
          <a:prstGeom prst="roundRect">
            <a:avLst>
              <a:gd name="adj" fmla="val 3065"/>
            </a:avLst>
          </a:prstGeom>
          <a:solidFill>
            <a:srgbClr val="CCD9E2"/>
          </a:solidFill>
          <a:ln w="9525" algn="ctr">
            <a:noFill/>
            <a:round/>
            <a:headEnd/>
            <a:tailEnd/>
          </a:ln>
          <a:effectLst>
            <a:outerShdw dist="38100" dir="16200000" algn="ctr" rotWithShape="0">
              <a:srgbClr val="10598A"/>
            </a:outerShdw>
          </a:effectLst>
        </p:spPr>
        <p:txBody>
          <a:bodyPr/>
          <a:lstStyle/>
          <a:p>
            <a:pPr marL="146050" indent="-146050" algn="l">
              <a:lnSpc>
                <a:spcPct val="115000"/>
              </a:lnSpc>
              <a:spcBef>
                <a:spcPct val="10000"/>
              </a:spcBef>
              <a:spcAft>
                <a:spcPct val="10000"/>
              </a:spcAft>
              <a:buClr>
                <a:schemeClr val="bg2"/>
              </a:buClr>
              <a:buFontTx/>
              <a:buChar char="•"/>
            </a:pPr>
            <a:r>
              <a:rPr lang="en-US" altLang="ko-KR" sz="1000" dirty="0" smtClean="0">
                <a:latin typeface="Calibri" panose="020F0502020204030204" pitchFamily="34" charset="0"/>
                <a:cs typeface="Calibri" panose="020F0502020204030204" pitchFamily="34" charset="0"/>
              </a:rPr>
              <a:t>Data center A and B are run simultaneously  to enable service replication. </a:t>
            </a:r>
          </a:p>
          <a:p>
            <a:pPr marL="146050" indent="-146050" algn="l">
              <a:lnSpc>
                <a:spcPct val="115000"/>
              </a:lnSpc>
              <a:spcBef>
                <a:spcPct val="10000"/>
              </a:spcBef>
              <a:spcAft>
                <a:spcPct val="10000"/>
              </a:spcAft>
              <a:buClr>
                <a:schemeClr val="bg2"/>
              </a:buClr>
              <a:buFontTx/>
              <a:buChar char="•"/>
            </a:pPr>
            <a:r>
              <a:rPr lang="en-US" altLang="ko-KR" sz="1000" dirty="0" smtClean="0">
                <a:latin typeface="Calibri" panose="020F0502020204030204" pitchFamily="34" charset="0"/>
                <a:cs typeface="Calibri" panose="020F0502020204030204" pitchFamily="34" charset="0"/>
              </a:rPr>
              <a:t>Each site has two web servers, two web application servers for the presentation logic, and two web application servers for the business logic.  </a:t>
            </a:r>
            <a:endParaRPr lang="en-US" altLang="ko-KR" sz="1000" dirty="0">
              <a:latin typeface="Calibri" panose="020F0502020204030204" pitchFamily="34" charset="0"/>
              <a:cs typeface="Calibri" panose="020F0502020204030204" pitchFamily="34" charset="0"/>
            </a:endParaRPr>
          </a:p>
        </p:txBody>
      </p:sp>
      <p:sp>
        <p:nvSpPr>
          <p:cNvPr id="518342" name="Freeform 357"/>
          <p:cNvSpPr>
            <a:spLocks/>
          </p:cNvSpPr>
          <p:nvPr/>
        </p:nvSpPr>
        <p:spPr bwMode="auto">
          <a:xfrm>
            <a:off x="187325" y="3673080"/>
            <a:ext cx="2041525" cy="407987"/>
          </a:xfrm>
          <a:custGeom>
            <a:avLst/>
            <a:gdLst>
              <a:gd name="T0" fmla="*/ 526 w 577"/>
              <a:gd name="T1" fmla="*/ 5 h 80"/>
              <a:gd name="T2" fmla="*/ 517 w 577"/>
              <a:gd name="T3" fmla="*/ 0 h 80"/>
              <a:gd name="T4" fmla="*/ 5 w 577"/>
              <a:gd name="T5" fmla="*/ 0 h 80"/>
              <a:gd name="T6" fmla="*/ 0 w 577"/>
              <a:gd name="T7" fmla="*/ 6 h 80"/>
              <a:gd name="T8" fmla="*/ 0 w 577"/>
              <a:gd name="T9" fmla="*/ 75 h 80"/>
              <a:gd name="T10" fmla="*/ 5 w 577"/>
              <a:gd name="T11" fmla="*/ 80 h 80"/>
              <a:gd name="T12" fmla="*/ 573 w 577"/>
              <a:gd name="T13" fmla="*/ 80 h 80"/>
              <a:gd name="T14" fmla="*/ 575 w 577"/>
              <a:gd name="T15" fmla="*/ 76 h 80"/>
              <a:gd name="T16" fmla="*/ 526 w 577"/>
              <a:gd name="T17" fmla="*/ 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80"/>
              <a:gd name="T29" fmla="*/ 577 w 57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80">
                <a:moveTo>
                  <a:pt x="526" y="5"/>
                </a:moveTo>
                <a:cubicBezTo>
                  <a:pt x="524" y="3"/>
                  <a:pt x="520" y="0"/>
                  <a:pt x="517" y="0"/>
                </a:cubicBezTo>
                <a:cubicBezTo>
                  <a:pt x="5" y="0"/>
                  <a:pt x="5" y="0"/>
                  <a:pt x="5" y="0"/>
                </a:cubicBezTo>
                <a:cubicBezTo>
                  <a:pt x="2" y="0"/>
                  <a:pt x="0" y="3"/>
                  <a:pt x="0" y="6"/>
                </a:cubicBezTo>
                <a:cubicBezTo>
                  <a:pt x="0" y="75"/>
                  <a:pt x="0" y="75"/>
                  <a:pt x="0" y="75"/>
                </a:cubicBezTo>
                <a:cubicBezTo>
                  <a:pt x="0" y="78"/>
                  <a:pt x="2" y="80"/>
                  <a:pt x="5" y="80"/>
                </a:cubicBezTo>
                <a:cubicBezTo>
                  <a:pt x="573" y="80"/>
                  <a:pt x="573" y="80"/>
                  <a:pt x="573" y="80"/>
                </a:cubicBezTo>
                <a:cubicBezTo>
                  <a:pt x="576" y="80"/>
                  <a:pt x="577" y="78"/>
                  <a:pt x="575" y="76"/>
                </a:cubicBezTo>
                <a:lnTo>
                  <a:pt x="526" y="5"/>
                </a:lnTo>
                <a:close/>
              </a:path>
            </a:pathLst>
          </a:custGeom>
          <a:gradFill rotWithShape="1">
            <a:gsLst>
              <a:gs pos="0">
                <a:srgbClr val="3F78A7"/>
              </a:gs>
              <a:gs pos="100000">
                <a:srgbClr val="10598A"/>
              </a:gs>
            </a:gsLst>
            <a:lin ang="5400000" scaled="1"/>
          </a:gradFill>
          <a:ln w="19050" algn="ctr">
            <a:solidFill>
              <a:srgbClr val="3F78A7"/>
            </a:solidFill>
            <a:round/>
            <a:headEnd/>
            <a:tailEnd/>
          </a:ln>
          <a:effectLst/>
        </p:spPr>
        <p:txBody>
          <a:bodyPr wrap="none" anchor="ctr"/>
          <a:lstStyle/>
          <a:p>
            <a:pPr algn="l" latinLnBrk="0">
              <a:buClr>
                <a:srgbClr val="336699"/>
              </a:buClr>
              <a:buFont typeface="Wingdings" pitchFamily="2" charset="2"/>
              <a:buNone/>
            </a:pPr>
            <a:r>
              <a:rPr lang="en-US" altLang="ko-KR" b="1" dirty="0">
                <a:solidFill>
                  <a:schemeClr val="bg1"/>
                </a:solidFill>
                <a:latin typeface="Calibri" panose="020F0502020204030204" pitchFamily="34" charset="0"/>
                <a:cs typeface="Calibri" panose="020F0502020204030204" pitchFamily="34" charset="0"/>
              </a:rPr>
              <a:t>2. </a:t>
            </a:r>
            <a:r>
              <a:rPr lang="en-US" altLang="ko-KR" b="1" dirty="0" smtClean="0">
                <a:solidFill>
                  <a:schemeClr val="bg1"/>
                </a:solidFill>
                <a:latin typeface="Calibri" panose="020F0502020204030204" pitchFamily="34" charset="0"/>
                <a:cs typeface="Calibri" panose="020F0502020204030204" pitchFamily="34" charset="0"/>
              </a:rPr>
              <a:t>Server Configuration</a:t>
            </a:r>
            <a:r>
              <a:rPr lang="ko-KR" altLang="en-US" b="1" dirty="0" smtClean="0">
                <a:solidFill>
                  <a:schemeClr val="bg1"/>
                </a:solidFill>
                <a:latin typeface="Calibri" panose="020F0502020204030204" pitchFamily="34" charset="0"/>
                <a:cs typeface="Calibri" panose="020F0502020204030204" pitchFamily="34" charset="0"/>
              </a:rPr>
              <a:t> </a:t>
            </a:r>
            <a:endParaRPr lang="ko-KR" altLang="en-US" b="1" dirty="0">
              <a:solidFill>
                <a:schemeClr val="bg1"/>
              </a:solidFill>
              <a:latin typeface="Calibri" panose="020F0502020204030204" pitchFamily="34" charset="0"/>
              <a:cs typeface="Calibri" panose="020F0502020204030204" pitchFamily="34" charset="0"/>
            </a:endParaRPr>
          </a:p>
        </p:txBody>
      </p:sp>
      <p:sp>
        <p:nvSpPr>
          <p:cNvPr id="518343" name="AutoShape 199"/>
          <p:cNvSpPr>
            <a:spLocks noChangeArrowheads="1"/>
          </p:cNvSpPr>
          <p:nvPr/>
        </p:nvSpPr>
        <p:spPr bwMode="auto">
          <a:xfrm>
            <a:off x="187325" y="4050906"/>
            <a:ext cx="3175000" cy="890274"/>
          </a:xfrm>
          <a:prstGeom prst="roundRect">
            <a:avLst>
              <a:gd name="adj" fmla="val 3065"/>
            </a:avLst>
          </a:prstGeom>
          <a:solidFill>
            <a:srgbClr val="CCD9E2"/>
          </a:solidFill>
          <a:ln w="9525" algn="ctr">
            <a:noFill/>
            <a:round/>
            <a:headEnd/>
            <a:tailEnd/>
          </a:ln>
          <a:effectLst>
            <a:outerShdw dist="38100" dir="16200000" algn="ctr" rotWithShape="0">
              <a:srgbClr val="10598A"/>
            </a:outerShdw>
          </a:effectLst>
        </p:spPr>
        <p:txBody>
          <a:bodyPr/>
          <a:lstStyle/>
          <a:p>
            <a:pPr marL="146050" indent="-146050" algn="l">
              <a:lnSpc>
                <a:spcPct val="115000"/>
              </a:lnSpc>
              <a:spcBef>
                <a:spcPct val="10000"/>
              </a:spcBef>
              <a:spcAft>
                <a:spcPct val="10000"/>
              </a:spcAft>
              <a:buClr>
                <a:schemeClr val="bg2"/>
              </a:buClr>
              <a:buFontTx/>
              <a:buChar char="•"/>
            </a:pPr>
            <a:r>
              <a:rPr lang="en-US" altLang="ko-KR" sz="1000" dirty="0" smtClean="0">
                <a:latin typeface="Calibri" panose="020F0502020204030204" pitchFamily="34" charset="0"/>
                <a:cs typeface="Calibri" panose="020F0502020204030204" pitchFamily="34" charset="0"/>
              </a:rPr>
              <a:t>Both web servers and web applications are run on the AIX platform.</a:t>
            </a:r>
          </a:p>
          <a:p>
            <a:pPr marL="146050" indent="-146050" algn="l">
              <a:lnSpc>
                <a:spcPct val="115000"/>
              </a:lnSpc>
              <a:spcBef>
                <a:spcPct val="10000"/>
              </a:spcBef>
              <a:spcAft>
                <a:spcPct val="10000"/>
              </a:spcAft>
              <a:buClr>
                <a:schemeClr val="bg2"/>
              </a:buClr>
              <a:buFontTx/>
              <a:buChar char="•"/>
            </a:pPr>
            <a:r>
              <a:rPr lang="en-US" altLang="ko-KR" sz="1000" dirty="0" smtClean="0">
                <a:latin typeface="Calibri" panose="020F0502020204030204" pitchFamily="34" charset="0"/>
                <a:cs typeface="Calibri" panose="020F0502020204030204" pitchFamily="34" charset="0"/>
              </a:rPr>
              <a:t>High-specification hardware system is  used to handle large volumes of service processing. </a:t>
            </a:r>
            <a:endParaRPr lang="en-US" altLang="ko-KR" sz="1000" dirty="0">
              <a:latin typeface="Calibri" panose="020F0502020204030204" pitchFamily="34" charset="0"/>
              <a:cs typeface="Calibri" panose="020F0502020204030204" pitchFamily="34" charset="0"/>
            </a:endParaRPr>
          </a:p>
        </p:txBody>
      </p:sp>
      <p:sp>
        <p:nvSpPr>
          <p:cNvPr id="518344" name="Freeform 357"/>
          <p:cNvSpPr>
            <a:spLocks/>
          </p:cNvSpPr>
          <p:nvPr/>
        </p:nvSpPr>
        <p:spPr bwMode="auto">
          <a:xfrm>
            <a:off x="187325" y="5319713"/>
            <a:ext cx="2041525" cy="407987"/>
          </a:xfrm>
          <a:custGeom>
            <a:avLst/>
            <a:gdLst>
              <a:gd name="T0" fmla="*/ 526 w 577"/>
              <a:gd name="T1" fmla="*/ 5 h 80"/>
              <a:gd name="T2" fmla="*/ 517 w 577"/>
              <a:gd name="T3" fmla="*/ 0 h 80"/>
              <a:gd name="T4" fmla="*/ 5 w 577"/>
              <a:gd name="T5" fmla="*/ 0 h 80"/>
              <a:gd name="T6" fmla="*/ 0 w 577"/>
              <a:gd name="T7" fmla="*/ 6 h 80"/>
              <a:gd name="T8" fmla="*/ 0 w 577"/>
              <a:gd name="T9" fmla="*/ 75 h 80"/>
              <a:gd name="T10" fmla="*/ 5 w 577"/>
              <a:gd name="T11" fmla="*/ 80 h 80"/>
              <a:gd name="T12" fmla="*/ 573 w 577"/>
              <a:gd name="T13" fmla="*/ 80 h 80"/>
              <a:gd name="T14" fmla="*/ 575 w 577"/>
              <a:gd name="T15" fmla="*/ 76 h 80"/>
              <a:gd name="T16" fmla="*/ 526 w 577"/>
              <a:gd name="T17" fmla="*/ 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80"/>
              <a:gd name="T29" fmla="*/ 577 w 57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80">
                <a:moveTo>
                  <a:pt x="526" y="5"/>
                </a:moveTo>
                <a:cubicBezTo>
                  <a:pt x="524" y="3"/>
                  <a:pt x="520" y="0"/>
                  <a:pt x="517" y="0"/>
                </a:cubicBezTo>
                <a:cubicBezTo>
                  <a:pt x="5" y="0"/>
                  <a:pt x="5" y="0"/>
                  <a:pt x="5" y="0"/>
                </a:cubicBezTo>
                <a:cubicBezTo>
                  <a:pt x="2" y="0"/>
                  <a:pt x="0" y="3"/>
                  <a:pt x="0" y="6"/>
                </a:cubicBezTo>
                <a:cubicBezTo>
                  <a:pt x="0" y="75"/>
                  <a:pt x="0" y="75"/>
                  <a:pt x="0" y="75"/>
                </a:cubicBezTo>
                <a:cubicBezTo>
                  <a:pt x="0" y="78"/>
                  <a:pt x="2" y="80"/>
                  <a:pt x="5" y="80"/>
                </a:cubicBezTo>
                <a:cubicBezTo>
                  <a:pt x="573" y="80"/>
                  <a:pt x="573" y="80"/>
                  <a:pt x="573" y="80"/>
                </a:cubicBezTo>
                <a:cubicBezTo>
                  <a:pt x="576" y="80"/>
                  <a:pt x="577" y="78"/>
                  <a:pt x="575" y="76"/>
                </a:cubicBezTo>
                <a:lnTo>
                  <a:pt x="526" y="5"/>
                </a:lnTo>
                <a:close/>
              </a:path>
            </a:pathLst>
          </a:custGeom>
          <a:gradFill rotWithShape="1">
            <a:gsLst>
              <a:gs pos="0">
                <a:srgbClr val="3F78A7"/>
              </a:gs>
              <a:gs pos="100000">
                <a:srgbClr val="10598A"/>
              </a:gs>
            </a:gsLst>
            <a:lin ang="5400000" scaled="1"/>
          </a:gradFill>
          <a:ln w="19050" algn="ctr">
            <a:solidFill>
              <a:srgbClr val="3F78A7"/>
            </a:solidFill>
            <a:round/>
            <a:headEnd/>
            <a:tailEnd/>
          </a:ln>
          <a:effectLst/>
        </p:spPr>
        <p:txBody>
          <a:bodyPr wrap="none" anchor="ctr"/>
          <a:lstStyle/>
          <a:p>
            <a:pPr algn="l" latinLnBrk="0">
              <a:buClr>
                <a:srgbClr val="336699"/>
              </a:buClr>
              <a:buFont typeface="Wingdings" pitchFamily="2" charset="2"/>
              <a:buNone/>
            </a:pPr>
            <a:r>
              <a:rPr lang="en-US" altLang="ko-KR" b="1" dirty="0">
                <a:solidFill>
                  <a:schemeClr val="bg1"/>
                </a:solidFill>
                <a:latin typeface="Calibri" panose="020F0502020204030204" pitchFamily="34" charset="0"/>
                <a:cs typeface="Calibri" panose="020F0502020204030204" pitchFamily="34" charset="0"/>
              </a:rPr>
              <a:t>3. </a:t>
            </a:r>
            <a:r>
              <a:rPr lang="en-US" altLang="ko-KR" b="1" dirty="0" smtClean="0">
                <a:solidFill>
                  <a:schemeClr val="bg1"/>
                </a:solidFill>
                <a:latin typeface="Calibri" panose="020F0502020204030204" pitchFamily="34" charset="0"/>
                <a:cs typeface="Calibri" panose="020F0502020204030204" pitchFamily="34" charset="0"/>
              </a:rPr>
              <a:t>Operation State</a:t>
            </a:r>
            <a:endParaRPr lang="ko-KR" altLang="en-US" b="1" dirty="0">
              <a:solidFill>
                <a:schemeClr val="bg1"/>
              </a:solidFill>
              <a:latin typeface="Calibri" panose="020F0502020204030204" pitchFamily="34" charset="0"/>
              <a:cs typeface="Calibri" panose="020F0502020204030204" pitchFamily="34" charset="0"/>
            </a:endParaRPr>
          </a:p>
        </p:txBody>
      </p:sp>
      <p:sp>
        <p:nvSpPr>
          <p:cNvPr id="518345" name="AutoShape 201"/>
          <p:cNvSpPr>
            <a:spLocks noChangeArrowheads="1"/>
          </p:cNvSpPr>
          <p:nvPr/>
        </p:nvSpPr>
        <p:spPr bwMode="auto">
          <a:xfrm>
            <a:off x="187325" y="5697538"/>
            <a:ext cx="3175000" cy="757237"/>
          </a:xfrm>
          <a:prstGeom prst="roundRect">
            <a:avLst>
              <a:gd name="adj" fmla="val 3065"/>
            </a:avLst>
          </a:prstGeom>
          <a:solidFill>
            <a:srgbClr val="CCD9E2"/>
          </a:solidFill>
          <a:ln w="9525" algn="ctr">
            <a:noFill/>
            <a:round/>
            <a:headEnd/>
            <a:tailEnd/>
          </a:ln>
          <a:effectLst>
            <a:outerShdw dist="38100" dir="16200000" algn="ctr" rotWithShape="0">
              <a:srgbClr val="10598A"/>
            </a:outerShdw>
          </a:effectLst>
        </p:spPr>
        <p:txBody>
          <a:bodyPr/>
          <a:lstStyle/>
          <a:p>
            <a:pPr marL="146050" indent="-146050" algn="l">
              <a:lnSpc>
                <a:spcPct val="115000"/>
              </a:lnSpc>
              <a:spcBef>
                <a:spcPct val="10000"/>
              </a:spcBef>
              <a:spcAft>
                <a:spcPct val="10000"/>
              </a:spcAft>
              <a:buClr>
                <a:schemeClr val="bg2"/>
              </a:buClr>
              <a:buFontTx/>
              <a:buChar char="•"/>
            </a:pPr>
            <a:r>
              <a:rPr lang="en-US" altLang="ko-KR" sz="1000" dirty="0" smtClean="0">
                <a:latin typeface="Calibri" panose="020F0502020204030204" pitchFamily="34" charset="0"/>
                <a:cs typeface="Calibri" panose="020F0502020204030204" pitchFamily="34" charset="0"/>
              </a:rPr>
              <a:t>The system was designed and operated with the target performance of 4,000 TPS for personal/business internet banking processing. </a:t>
            </a:r>
            <a:endParaRPr lang="ko-KR" altLang="en-US" sz="1000" dirty="0">
              <a:latin typeface="Calibri" panose="020F0502020204030204" pitchFamily="34" charset="0"/>
              <a:cs typeface="Calibri" panose="020F0502020204030204" pitchFamily="34" charset="0"/>
            </a:endParaRPr>
          </a:p>
        </p:txBody>
      </p:sp>
      <p:cxnSp>
        <p:nvCxnSpPr>
          <p:cNvPr id="518421" name="AutoShape 277"/>
          <p:cNvCxnSpPr>
            <a:cxnSpLocks noChangeShapeType="1"/>
            <a:stCxn id="518334" idx="0"/>
            <a:endCxn id="1041" idx="2"/>
          </p:cNvCxnSpPr>
          <p:nvPr/>
        </p:nvCxnSpPr>
        <p:spPr bwMode="auto">
          <a:xfrm flipH="1" flipV="1">
            <a:off x="3884613" y="3770313"/>
            <a:ext cx="7937" cy="1246187"/>
          </a:xfrm>
          <a:prstGeom prst="straightConnector1">
            <a:avLst/>
          </a:prstGeom>
          <a:noFill/>
          <a:ln w="19050" cap="rnd">
            <a:solidFill>
              <a:schemeClr val="bg2"/>
            </a:solidFill>
            <a:prstDash val="sysDot"/>
            <a:round/>
            <a:headEnd type="oval" w="med" len="med"/>
            <a:tailEnd type="triangle" w="med" len="med"/>
          </a:ln>
          <a:effectLst/>
        </p:spPr>
      </p:cxnSp>
      <p:grpSp>
        <p:nvGrpSpPr>
          <p:cNvPr id="10" name="Group 302"/>
          <p:cNvGrpSpPr>
            <a:grpSpLocks/>
          </p:cNvGrpSpPr>
          <p:nvPr/>
        </p:nvGrpSpPr>
        <p:grpSpPr bwMode="auto">
          <a:xfrm>
            <a:off x="3438525" y="4138613"/>
            <a:ext cx="914400" cy="528637"/>
            <a:chOff x="1557" y="3302"/>
            <a:chExt cx="609" cy="299"/>
          </a:xfrm>
        </p:grpSpPr>
        <p:grpSp>
          <p:nvGrpSpPr>
            <p:cNvPr id="11" name="Group 303"/>
            <p:cNvGrpSpPr>
              <a:grpSpLocks/>
            </p:cNvGrpSpPr>
            <p:nvPr/>
          </p:nvGrpSpPr>
          <p:grpSpPr bwMode="auto">
            <a:xfrm>
              <a:off x="1558" y="3302"/>
              <a:ext cx="608" cy="299"/>
              <a:chOff x="1405" y="3255"/>
              <a:chExt cx="808" cy="398"/>
            </a:xfrm>
          </p:grpSpPr>
          <p:sp>
            <p:nvSpPr>
              <p:cNvPr id="518424" name="Oval 304"/>
              <p:cNvSpPr>
                <a:spLocks noChangeArrowheads="1"/>
              </p:cNvSpPr>
              <p:nvPr/>
            </p:nvSpPr>
            <p:spPr bwMode="auto">
              <a:xfrm>
                <a:off x="1780" y="3305"/>
                <a:ext cx="324" cy="232"/>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25" name="Oval 305"/>
              <p:cNvSpPr>
                <a:spLocks noChangeArrowheads="1"/>
              </p:cNvSpPr>
              <p:nvPr/>
            </p:nvSpPr>
            <p:spPr bwMode="auto">
              <a:xfrm>
                <a:off x="1474" y="3346"/>
                <a:ext cx="227" cy="141"/>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26" name="Oval 306"/>
              <p:cNvSpPr>
                <a:spLocks noChangeArrowheads="1"/>
              </p:cNvSpPr>
              <p:nvPr/>
            </p:nvSpPr>
            <p:spPr bwMode="auto">
              <a:xfrm>
                <a:off x="1561" y="3379"/>
                <a:ext cx="327" cy="208"/>
              </a:xfrm>
              <a:prstGeom prst="ellipse">
                <a:avLst/>
              </a:prstGeom>
              <a:solidFill>
                <a:srgbClr val="99CCFF"/>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27" name="Oval 307"/>
              <p:cNvSpPr>
                <a:spLocks noChangeArrowheads="1"/>
              </p:cNvSpPr>
              <p:nvPr/>
            </p:nvSpPr>
            <p:spPr bwMode="auto">
              <a:xfrm>
                <a:off x="1888" y="3404"/>
                <a:ext cx="325" cy="166"/>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28" name="Oval 308"/>
              <p:cNvSpPr>
                <a:spLocks noChangeArrowheads="1"/>
              </p:cNvSpPr>
              <p:nvPr/>
            </p:nvSpPr>
            <p:spPr bwMode="auto">
              <a:xfrm>
                <a:off x="1772" y="3316"/>
                <a:ext cx="306" cy="216"/>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29" name="Oval 309"/>
              <p:cNvSpPr>
                <a:spLocks noChangeArrowheads="1"/>
              </p:cNvSpPr>
              <p:nvPr/>
            </p:nvSpPr>
            <p:spPr bwMode="auto">
              <a:xfrm>
                <a:off x="1487" y="3353"/>
                <a:ext cx="213" cy="132"/>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0" name="Oval 310"/>
              <p:cNvSpPr>
                <a:spLocks noChangeArrowheads="1"/>
              </p:cNvSpPr>
              <p:nvPr/>
            </p:nvSpPr>
            <p:spPr bwMode="auto">
              <a:xfrm>
                <a:off x="1569" y="3383"/>
                <a:ext cx="305" cy="195"/>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1" name="Oval 311"/>
              <p:cNvSpPr>
                <a:spLocks noChangeArrowheads="1"/>
              </p:cNvSpPr>
              <p:nvPr/>
            </p:nvSpPr>
            <p:spPr bwMode="auto">
              <a:xfrm>
                <a:off x="1874" y="3408"/>
                <a:ext cx="306" cy="154"/>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2" name="Oval 312"/>
              <p:cNvSpPr>
                <a:spLocks noChangeArrowheads="1"/>
              </p:cNvSpPr>
              <p:nvPr/>
            </p:nvSpPr>
            <p:spPr bwMode="auto">
              <a:xfrm>
                <a:off x="1769" y="3327"/>
                <a:ext cx="289" cy="203"/>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3" name="Oval 313"/>
              <p:cNvSpPr>
                <a:spLocks noChangeArrowheads="1"/>
              </p:cNvSpPr>
              <p:nvPr/>
            </p:nvSpPr>
            <p:spPr bwMode="auto">
              <a:xfrm>
                <a:off x="1500" y="3363"/>
                <a:ext cx="201" cy="124"/>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4" name="Oval 314"/>
              <p:cNvSpPr>
                <a:spLocks noChangeArrowheads="1"/>
              </p:cNvSpPr>
              <p:nvPr/>
            </p:nvSpPr>
            <p:spPr bwMode="auto">
              <a:xfrm>
                <a:off x="1580" y="3393"/>
                <a:ext cx="287" cy="182"/>
              </a:xfrm>
              <a:prstGeom prst="ellipse">
                <a:avLst/>
              </a:prstGeom>
              <a:solidFill>
                <a:srgbClr val="CCECFF"/>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5" name="Oval 315"/>
              <p:cNvSpPr>
                <a:spLocks noChangeArrowheads="1"/>
              </p:cNvSpPr>
              <p:nvPr/>
            </p:nvSpPr>
            <p:spPr bwMode="auto">
              <a:xfrm>
                <a:off x="1867" y="3415"/>
                <a:ext cx="287" cy="145"/>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6" name="Oval 316"/>
              <p:cNvSpPr>
                <a:spLocks noChangeArrowheads="1"/>
              </p:cNvSpPr>
              <p:nvPr/>
            </p:nvSpPr>
            <p:spPr bwMode="auto">
              <a:xfrm>
                <a:off x="1582" y="3255"/>
                <a:ext cx="345" cy="208"/>
              </a:xfrm>
              <a:prstGeom prst="ellipse">
                <a:avLst/>
              </a:prstGeom>
              <a:solidFill>
                <a:srgbClr val="8CACC2"/>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7" name="Oval 317"/>
              <p:cNvSpPr>
                <a:spLocks noChangeArrowheads="1"/>
              </p:cNvSpPr>
              <p:nvPr/>
            </p:nvSpPr>
            <p:spPr bwMode="auto">
              <a:xfrm>
                <a:off x="1581" y="3269"/>
                <a:ext cx="346" cy="193"/>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8" name="Oval 318"/>
              <p:cNvSpPr>
                <a:spLocks noChangeArrowheads="1"/>
              </p:cNvSpPr>
              <p:nvPr/>
            </p:nvSpPr>
            <p:spPr bwMode="auto">
              <a:xfrm>
                <a:off x="1405" y="3438"/>
                <a:ext cx="228" cy="132"/>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39" name="Oval 319"/>
              <p:cNvSpPr>
                <a:spLocks noChangeArrowheads="1"/>
              </p:cNvSpPr>
              <p:nvPr/>
            </p:nvSpPr>
            <p:spPr bwMode="auto">
              <a:xfrm>
                <a:off x="1422" y="3438"/>
                <a:ext cx="212" cy="124"/>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40" name="Oval 320"/>
              <p:cNvSpPr>
                <a:spLocks noChangeArrowheads="1"/>
              </p:cNvSpPr>
              <p:nvPr/>
            </p:nvSpPr>
            <p:spPr bwMode="auto">
              <a:xfrm>
                <a:off x="1438" y="3443"/>
                <a:ext cx="202" cy="117"/>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41" name="Oval 321"/>
              <p:cNvSpPr>
                <a:spLocks noChangeArrowheads="1"/>
              </p:cNvSpPr>
              <p:nvPr/>
            </p:nvSpPr>
            <p:spPr bwMode="auto">
              <a:xfrm>
                <a:off x="1502" y="3421"/>
                <a:ext cx="327" cy="207"/>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42" name="Oval 322"/>
              <p:cNvSpPr>
                <a:spLocks noChangeArrowheads="1"/>
              </p:cNvSpPr>
              <p:nvPr/>
            </p:nvSpPr>
            <p:spPr bwMode="auto">
              <a:xfrm>
                <a:off x="1515" y="3423"/>
                <a:ext cx="304" cy="193"/>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43" name="Oval 323"/>
              <p:cNvSpPr>
                <a:spLocks noChangeArrowheads="1"/>
              </p:cNvSpPr>
              <p:nvPr/>
            </p:nvSpPr>
            <p:spPr bwMode="auto">
              <a:xfrm>
                <a:off x="1485" y="3351"/>
                <a:ext cx="334" cy="259"/>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44" name="Oval 324"/>
              <p:cNvSpPr>
                <a:spLocks noChangeArrowheads="1"/>
              </p:cNvSpPr>
              <p:nvPr/>
            </p:nvSpPr>
            <p:spPr bwMode="auto">
              <a:xfrm>
                <a:off x="1760" y="3445"/>
                <a:ext cx="325" cy="208"/>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18445" name="Oval 325"/>
              <p:cNvSpPr>
                <a:spLocks noChangeArrowheads="1"/>
              </p:cNvSpPr>
              <p:nvPr/>
            </p:nvSpPr>
            <p:spPr bwMode="auto">
              <a:xfrm>
                <a:off x="1746" y="3398"/>
                <a:ext cx="340" cy="241"/>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grpSp>
        <p:sp>
          <p:nvSpPr>
            <p:cNvPr id="1110" name="Rectangle 326"/>
            <p:cNvSpPr>
              <a:spLocks noChangeArrowheads="1"/>
            </p:cNvSpPr>
            <p:nvPr/>
          </p:nvSpPr>
          <p:spPr bwMode="auto">
            <a:xfrm>
              <a:off x="1557" y="3373"/>
              <a:ext cx="609" cy="157"/>
            </a:xfrm>
            <a:prstGeom prst="rect">
              <a:avLst/>
            </a:prstGeom>
            <a:noFill/>
            <a:ln w="9525">
              <a:noFill/>
              <a:miter lim="800000"/>
              <a:headEnd/>
              <a:tailEnd/>
            </a:ln>
          </p:spPr>
          <p:txBody>
            <a:bodyPr anchor="ctr">
              <a:spAutoFit/>
            </a:bodyPr>
            <a:lstStyle/>
            <a:p>
              <a:pPr>
                <a:spcBef>
                  <a:spcPct val="20000"/>
                </a:spcBef>
              </a:pPr>
              <a:r>
                <a:rPr lang="en-US" altLang="ko-KR" sz="1200" dirty="0" smtClean="0">
                  <a:solidFill>
                    <a:srgbClr val="003366"/>
                  </a:solidFill>
                  <a:latin typeface="Calibri" panose="020F0502020204030204" pitchFamily="34" charset="0"/>
                  <a:cs typeface="Calibri" panose="020F0502020204030204" pitchFamily="34" charset="0"/>
                </a:rPr>
                <a:t>Internet</a:t>
              </a:r>
              <a:endParaRPr lang="ko-KR" altLang="en-US" sz="1200" dirty="0">
                <a:solidFill>
                  <a:srgbClr val="003366"/>
                </a:solidFill>
                <a:latin typeface="Calibri" panose="020F0502020204030204" pitchFamily="34" charset="0"/>
                <a:cs typeface="Calibri" panose="020F0502020204030204" pitchFamily="34" charset="0"/>
              </a:endParaRPr>
            </a:p>
          </p:txBody>
        </p:sp>
      </p:grpSp>
      <p:sp>
        <p:nvSpPr>
          <p:cNvPr id="135" name="TextBox 134"/>
          <p:cNvSpPr txBox="1"/>
          <p:nvPr/>
        </p:nvSpPr>
        <p:spPr>
          <a:xfrm>
            <a:off x="5384745" y="333081"/>
            <a:ext cx="3760324" cy="369332"/>
          </a:xfrm>
          <a:prstGeom prst="rect">
            <a:avLst/>
          </a:prstGeom>
          <a:noFill/>
        </p:spPr>
        <p:txBody>
          <a:bodyPr wrap="none" rtlCol="0">
            <a:spAutoFit/>
          </a:bodyPr>
          <a:lstStyle/>
          <a:p>
            <a:pPr algn="r"/>
            <a:r>
              <a:rPr lang="en-US" altLang="ko-KR" sz="1800" b="1" dirty="0">
                <a:solidFill>
                  <a:srgbClr val="FFC000"/>
                </a:solidFill>
                <a:latin typeface="Calibri" panose="020F0502020204030204" pitchFamily="34" charset="0"/>
                <a:cs typeface="Calibri" panose="020F0502020204030204" pitchFamily="34" charset="0"/>
              </a:rPr>
              <a:t>Internet Banking </a:t>
            </a:r>
            <a:r>
              <a:rPr lang="en-US" altLang="ko-KR" sz="1800" b="1" dirty="0" smtClean="0">
                <a:solidFill>
                  <a:srgbClr val="FFC000"/>
                </a:solidFill>
                <a:latin typeface="Calibri" panose="020F0502020204030204" pitchFamily="34" charset="0"/>
                <a:cs typeface="Calibri" panose="020F0502020204030204" pitchFamily="34" charset="0"/>
              </a:rPr>
              <a:t>System Case </a:t>
            </a:r>
            <a:r>
              <a:rPr lang="en-US" altLang="ko-KR" sz="1800" b="1" dirty="0">
                <a:solidFill>
                  <a:srgbClr val="FFC000"/>
                </a:solidFill>
                <a:latin typeface="Calibri" panose="020F0502020204030204" pitchFamily="34" charset="0"/>
                <a:cs typeface="Calibri" panose="020F0502020204030204" pitchFamily="34" charset="0"/>
              </a:rPr>
              <a:t>Studies</a:t>
            </a:r>
            <a:endParaRPr lang="ko-KR" altLang="en-US" sz="1800" b="1" dirty="0">
              <a:solidFill>
                <a:srgbClr val="FFC000"/>
              </a:solidFill>
              <a:latin typeface="Calibri" panose="020F0502020204030204" pitchFamily="34" charset="0"/>
              <a:cs typeface="Calibri" panose="020F0502020204030204" pitchFamily="34" charset="0"/>
            </a:endParaRPr>
          </a:p>
        </p:txBody>
      </p:sp>
      <p:pic>
        <p:nvPicPr>
          <p:cNvPr id="142" name="Picture 335" descr="서버"/>
          <p:cNvPicPr>
            <a:picLocks noChangeAspect="1" noChangeArrowheads="1"/>
          </p:cNvPicPr>
          <p:nvPr/>
        </p:nvPicPr>
        <p:blipFill>
          <a:blip r:embed="rId10" cstate="print"/>
          <a:srcRect/>
          <a:stretch>
            <a:fillRect/>
          </a:stretch>
        </p:blipFill>
        <p:spPr bwMode="auto">
          <a:xfrm>
            <a:off x="6991488" y="2446083"/>
            <a:ext cx="453654" cy="661987"/>
          </a:xfrm>
          <a:prstGeom prst="rect">
            <a:avLst/>
          </a:prstGeom>
          <a:noFill/>
          <a:ln w="9525">
            <a:noFill/>
            <a:miter lim="800000"/>
            <a:headEnd/>
            <a:tailEnd/>
          </a:ln>
        </p:spPr>
      </p:pic>
      <p:pic>
        <p:nvPicPr>
          <p:cNvPr id="145" name="Picture 335" descr="서버"/>
          <p:cNvPicPr>
            <a:picLocks noChangeAspect="1" noChangeArrowheads="1"/>
          </p:cNvPicPr>
          <p:nvPr/>
        </p:nvPicPr>
        <p:blipFill>
          <a:blip r:embed="rId10" cstate="print"/>
          <a:srcRect/>
          <a:stretch>
            <a:fillRect/>
          </a:stretch>
        </p:blipFill>
        <p:spPr bwMode="auto">
          <a:xfrm>
            <a:off x="6991488" y="3285870"/>
            <a:ext cx="453654" cy="661987"/>
          </a:xfrm>
          <a:prstGeom prst="rect">
            <a:avLst/>
          </a:prstGeom>
          <a:noFill/>
          <a:ln w="9525">
            <a:noFill/>
            <a:miter lim="800000"/>
            <a:headEnd/>
            <a:tailEnd/>
          </a:ln>
        </p:spPr>
      </p:pic>
      <p:pic>
        <p:nvPicPr>
          <p:cNvPr id="148" name="Picture 335" descr="서버"/>
          <p:cNvPicPr>
            <a:picLocks noChangeAspect="1" noChangeArrowheads="1"/>
          </p:cNvPicPr>
          <p:nvPr/>
        </p:nvPicPr>
        <p:blipFill>
          <a:blip r:embed="rId10" cstate="print"/>
          <a:srcRect/>
          <a:stretch>
            <a:fillRect/>
          </a:stretch>
        </p:blipFill>
        <p:spPr bwMode="auto">
          <a:xfrm>
            <a:off x="5826922" y="2463336"/>
            <a:ext cx="453654" cy="661987"/>
          </a:xfrm>
          <a:prstGeom prst="rect">
            <a:avLst/>
          </a:prstGeom>
          <a:noFill/>
          <a:ln w="9525">
            <a:noFill/>
            <a:miter lim="800000"/>
            <a:headEnd/>
            <a:tailEnd/>
          </a:ln>
        </p:spPr>
      </p:pic>
      <p:pic>
        <p:nvPicPr>
          <p:cNvPr id="149" name="Picture 335" descr="서버"/>
          <p:cNvPicPr>
            <a:picLocks noChangeAspect="1" noChangeArrowheads="1"/>
          </p:cNvPicPr>
          <p:nvPr/>
        </p:nvPicPr>
        <p:blipFill>
          <a:blip r:embed="rId10" cstate="print"/>
          <a:srcRect/>
          <a:stretch>
            <a:fillRect/>
          </a:stretch>
        </p:blipFill>
        <p:spPr bwMode="auto">
          <a:xfrm>
            <a:off x="5826922" y="3303123"/>
            <a:ext cx="453654" cy="661987"/>
          </a:xfrm>
          <a:prstGeom prst="rect">
            <a:avLst/>
          </a:prstGeom>
          <a:noFill/>
          <a:ln w="9525">
            <a:noFill/>
            <a:miter lim="800000"/>
            <a:headEnd/>
            <a:tailEnd/>
          </a:ln>
        </p:spPr>
      </p:pic>
      <p:pic>
        <p:nvPicPr>
          <p:cNvPr id="150" name="Picture 335" descr="서버"/>
          <p:cNvPicPr>
            <a:picLocks noChangeAspect="1" noChangeArrowheads="1"/>
          </p:cNvPicPr>
          <p:nvPr/>
        </p:nvPicPr>
        <p:blipFill>
          <a:blip r:embed="rId10" cstate="print"/>
          <a:srcRect/>
          <a:stretch>
            <a:fillRect/>
          </a:stretch>
        </p:blipFill>
        <p:spPr bwMode="auto">
          <a:xfrm>
            <a:off x="8125623" y="2446083"/>
            <a:ext cx="453654" cy="661987"/>
          </a:xfrm>
          <a:prstGeom prst="rect">
            <a:avLst/>
          </a:prstGeom>
          <a:noFill/>
          <a:ln w="9525">
            <a:noFill/>
            <a:miter lim="800000"/>
            <a:headEnd/>
            <a:tailEnd/>
          </a:ln>
        </p:spPr>
      </p:pic>
      <p:pic>
        <p:nvPicPr>
          <p:cNvPr id="151" name="Picture 335" descr="서버"/>
          <p:cNvPicPr>
            <a:picLocks noChangeAspect="1" noChangeArrowheads="1"/>
          </p:cNvPicPr>
          <p:nvPr/>
        </p:nvPicPr>
        <p:blipFill>
          <a:blip r:embed="rId10" cstate="print"/>
          <a:srcRect/>
          <a:stretch>
            <a:fillRect/>
          </a:stretch>
        </p:blipFill>
        <p:spPr bwMode="auto">
          <a:xfrm>
            <a:off x="8125623" y="3285870"/>
            <a:ext cx="453654" cy="661987"/>
          </a:xfrm>
          <a:prstGeom prst="rect">
            <a:avLst/>
          </a:prstGeom>
          <a:noFill/>
          <a:ln w="9525">
            <a:noFill/>
            <a:miter lim="800000"/>
            <a:headEnd/>
            <a:tailEnd/>
          </a:ln>
        </p:spPr>
      </p:pic>
      <p:pic>
        <p:nvPicPr>
          <p:cNvPr id="152" name="Picture 353" descr="Untitled-6"/>
          <p:cNvPicPr>
            <a:picLocks noChangeAspect="1" noChangeArrowheads="1"/>
          </p:cNvPicPr>
          <p:nvPr/>
        </p:nvPicPr>
        <p:blipFill>
          <a:blip r:embed="rId11" cstate="print"/>
          <a:srcRect/>
          <a:stretch>
            <a:fillRect/>
          </a:stretch>
        </p:blipFill>
        <p:spPr bwMode="auto">
          <a:xfrm>
            <a:off x="6008571" y="2748519"/>
            <a:ext cx="327025" cy="511175"/>
          </a:xfrm>
          <a:prstGeom prst="rect">
            <a:avLst/>
          </a:prstGeom>
          <a:noFill/>
          <a:ln w="9525">
            <a:noFill/>
            <a:miter lim="800000"/>
            <a:headEnd/>
            <a:tailEnd/>
          </a:ln>
        </p:spPr>
      </p:pic>
      <p:pic>
        <p:nvPicPr>
          <p:cNvPr id="153" name="Picture 353" descr="Untitled-6"/>
          <p:cNvPicPr>
            <a:picLocks noChangeAspect="1" noChangeArrowheads="1"/>
          </p:cNvPicPr>
          <p:nvPr/>
        </p:nvPicPr>
        <p:blipFill>
          <a:blip r:embed="rId11" cstate="print"/>
          <a:srcRect/>
          <a:stretch>
            <a:fillRect/>
          </a:stretch>
        </p:blipFill>
        <p:spPr bwMode="auto">
          <a:xfrm>
            <a:off x="6008571" y="3580218"/>
            <a:ext cx="327025" cy="511175"/>
          </a:xfrm>
          <a:prstGeom prst="rect">
            <a:avLst/>
          </a:prstGeom>
          <a:noFill/>
          <a:ln w="9525">
            <a:noFill/>
            <a:miter lim="800000"/>
            <a:headEnd/>
            <a:tailEnd/>
          </a:ln>
        </p:spPr>
      </p:pic>
      <p:pic>
        <p:nvPicPr>
          <p:cNvPr id="154" name="Picture 353" descr="Untitled-6"/>
          <p:cNvPicPr>
            <a:picLocks noChangeAspect="1" noChangeArrowheads="1"/>
          </p:cNvPicPr>
          <p:nvPr/>
        </p:nvPicPr>
        <p:blipFill>
          <a:blip r:embed="rId11" cstate="print"/>
          <a:srcRect/>
          <a:stretch>
            <a:fillRect/>
          </a:stretch>
        </p:blipFill>
        <p:spPr bwMode="auto">
          <a:xfrm>
            <a:off x="7218315" y="2748519"/>
            <a:ext cx="327025" cy="511175"/>
          </a:xfrm>
          <a:prstGeom prst="rect">
            <a:avLst/>
          </a:prstGeom>
          <a:noFill/>
          <a:ln w="9525">
            <a:noFill/>
            <a:miter lim="800000"/>
            <a:headEnd/>
            <a:tailEnd/>
          </a:ln>
        </p:spPr>
      </p:pic>
      <p:pic>
        <p:nvPicPr>
          <p:cNvPr id="155" name="Picture 353" descr="Untitled-6"/>
          <p:cNvPicPr>
            <a:picLocks noChangeAspect="1" noChangeArrowheads="1"/>
          </p:cNvPicPr>
          <p:nvPr/>
        </p:nvPicPr>
        <p:blipFill>
          <a:blip r:embed="rId11" cstate="print"/>
          <a:srcRect/>
          <a:stretch>
            <a:fillRect/>
          </a:stretch>
        </p:blipFill>
        <p:spPr bwMode="auto">
          <a:xfrm>
            <a:off x="7218315" y="3580218"/>
            <a:ext cx="327025" cy="511175"/>
          </a:xfrm>
          <a:prstGeom prst="rect">
            <a:avLst/>
          </a:prstGeom>
          <a:noFill/>
          <a:ln w="9525">
            <a:noFill/>
            <a:miter lim="800000"/>
            <a:headEnd/>
            <a:tailEnd/>
          </a:ln>
        </p:spPr>
      </p:pic>
      <p:pic>
        <p:nvPicPr>
          <p:cNvPr id="156" name="Picture 347" descr="Untitled-18 copy"/>
          <p:cNvPicPr>
            <a:picLocks noChangeAspect="1" noChangeArrowheads="1"/>
          </p:cNvPicPr>
          <p:nvPr/>
        </p:nvPicPr>
        <p:blipFill>
          <a:blip r:embed="rId12" cstate="print"/>
          <a:srcRect/>
          <a:stretch>
            <a:fillRect/>
          </a:stretch>
        </p:blipFill>
        <p:spPr bwMode="auto">
          <a:xfrm>
            <a:off x="8352449" y="3655827"/>
            <a:ext cx="395905" cy="430838"/>
          </a:xfrm>
          <a:prstGeom prst="rect">
            <a:avLst/>
          </a:prstGeom>
          <a:noFill/>
          <a:ln w="9525">
            <a:noFill/>
            <a:miter lim="800000"/>
            <a:headEnd/>
            <a:tailEnd/>
          </a:ln>
        </p:spPr>
      </p:pic>
      <p:pic>
        <p:nvPicPr>
          <p:cNvPr id="157" name="Picture 347" descr="Untitled-18 copy"/>
          <p:cNvPicPr>
            <a:picLocks noChangeAspect="1" noChangeArrowheads="1"/>
          </p:cNvPicPr>
          <p:nvPr/>
        </p:nvPicPr>
        <p:blipFill>
          <a:blip r:embed="rId12" cstate="print"/>
          <a:srcRect/>
          <a:stretch>
            <a:fillRect/>
          </a:stretch>
        </p:blipFill>
        <p:spPr bwMode="auto">
          <a:xfrm>
            <a:off x="8352449" y="2748519"/>
            <a:ext cx="395905" cy="430838"/>
          </a:xfrm>
          <a:prstGeom prst="rect">
            <a:avLst/>
          </a:prstGeom>
          <a:noFill/>
          <a:ln w="9525">
            <a:noFill/>
            <a:miter lim="800000"/>
            <a:headEnd/>
            <a:tailEnd/>
          </a:ln>
        </p:spPr>
      </p:pic>
      <p:sp>
        <p:nvSpPr>
          <p:cNvPr id="160" name="Rectangle 328"/>
          <p:cNvSpPr>
            <a:spLocks noChangeArrowheads="1"/>
          </p:cNvSpPr>
          <p:nvPr/>
        </p:nvSpPr>
        <p:spPr bwMode="auto">
          <a:xfrm>
            <a:off x="4572000" y="2662238"/>
            <a:ext cx="620712" cy="1108075"/>
          </a:xfrm>
          <a:prstGeom prst="roundRect">
            <a:avLst>
              <a:gd name="adj" fmla="val 16667"/>
            </a:avLst>
          </a:prstGeom>
          <a:solidFill>
            <a:srgbClr val="E0E6E8"/>
          </a:solidFill>
          <a:ln w="19050" algn="ctr">
            <a:noFill/>
            <a:round/>
            <a:headEnd/>
            <a:tailEnd/>
          </a:ln>
          <a:effectLst/>
        </p:spPr>
        <p:txBody>
          <a:bodyPr lIns="0" tIns="54000" rIns="0" bIns="0"/>
          <a:lstStyle/>
          <a:p>
            <a:pPr latinLnBrk="0"/>
            <a:r>
              <a:rPr kumimoji="0" lang="en-US" altLang="ko-KR" sz="1200" b="1" dirty="0">
                <a:solidFill>
                  <a:srgbClr val="111111"/>
                </a:solidFill>
                <a:latin typeface="Calibri" panose="020F0502020204030204" pitchFamily="34" charset="0"/>
                <a:cs typeface="Calibri" panose="020F0502020204030204" pitchFamily="34" charset="0"/>
              </a:rPr>
              <a:t>L4</a:t>
            </a:r>
          </a:p>
          <a:p>
            <a:pPr latinLnBrk="0"/>
            <a:r>
              <a:rPr kumimoji="0" lang="en-US" altLang="ko-KR" sz="1200" b="1" dirty="0" smtClean="0">
                <a:solidFill>
                  <a:srgbClr val="111111"/>
                </a:solidFill>
                <a:latin typeface="Calibri" panose="020F0502020204030204" pitchFamily="34" charset="0"/>
                <a:cs typeface="Calibri" panose="020F0502020204030204" pitchFamily="34" charset="0"/>
              </a:rPr>
              <a:t>Switch</a:t>
            </a:r>
            <a:endParaRPr kumimoji="0" lang="ko-KR" altLang="en-US" sz="1200" b="1" dirty="0">
              <a:solidFill>
                <a:srgbClr val="111111"/>
              </a:solidFill>
              <a:latin typeface="Calibri" panose="020F0502020204030204" pitchFamily="34" charset="0"/>
              <a:cs typeface="Calibri" panose="020F0502020204030204" pitchFamily="34" charset="0"/>
            </a:endParaRPr>
          </a:p>
        </p:txBody>
      </p:sp>
      <p:graphicFrame>
        <p:nvGraphicFramePr>
          <p:cNvPr id="161" name="Object 2"/>
          <p:cNvGraphicFramePr>
            <a:graphicFrameLocks noChangeAspect="1"/>
          </p:cNvGraphicFramePr>
          <p:nvPr>
            <p:extLst>
              <p:ext uri="{D42A27DB-BD31-4B8C-83A1-F6EECF244321}">
                <p14:modId xmlns:p14="http://schemas.microsoft.com/office/powerpoint/2010/main" val="3352747850"/>
              </p:ext>
            </p:extLst>
          </p:nvPr>
        </p:nvGraphicFramePr>
        <p:xfrm>
          <a:off x="4622800" y="3194050"/>
          <a:ext cx="552450" cy="490538"/>
        </p:xfrm>
        <a:graphic>
          <a:graphicData uri="http://schemas.openxmlformats.org/presentationml/2006/ole">
            <mc:AlternateContent xmlns:mc="http://schemas.openxmlformats.org/markup-compatibility/2006">
              <mc:Choice xmlns:v="urn:schemas-microsoft-com:vml" Requires="v">
                <p:oleObj spid="_x0000_s6687" name="Visio" r:id="rId13" imgW="815340" imgH="587654" progId="Visio.Drawing.11">
                  <p:embed/>
                </p:oleObj>
              </mc:Choice>
              <mc:Fallback>
                <p:oleObj name="Visio" r:id="rId13" imgW="815340" imgH="587654" progId="Visio.Drawing.1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2800" y="3194050"/>
                        <a:ext cx="55245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2" name="Rectangle 328"/>
          <p:cNvSpPr>
            <a:spLocks noChangeArrowheads="1"/>
          </p:cNvSpPr>
          <p:nvPr/>
        </p:nvSpPr>
        <p:spPr bwMode="auto">
          <a:xfrm>
            <a:off x="4572000" y="4789962"/>
            <a:ext cx="620712" cy="1108075"/>
          </a:xfrm>
          <a:prstGeom prst="roundRect">
            <a:avLst>
              <a:gd name="adj" fmla="val 16667"/>
            </a:avLst>
          </a:prstGeom>
          <a:solidFill>
            <a:srgbClr val="E0E6E8"/>
          </a:solidFill>
          <a:ln w="19050" algn="ctr">
            <a:noFill/>
            <a:round/>
            <a:headEnd/>
            <a:tailEnd/>
          </a:ln>
          <a:effectLst/>
        </p:spPr>
        <p:txBody>
          <a:bodyPr lIns="0" tIns="54000" rIns="0" bIns="0"/>
          <a:lstStyle/>
          <a:p>
            <a:pPr latinLnBrk="0"/>
            <a:r>
              <a:rPr kumimoji="0" lang="en-US" altLang="ko-KR" sz="1200" b="1" dirty="0">
                <a:solidFill>
                  <a:srgbClr val="111111"/>
                </a:solidFill>
                <a:latin typeface="Calibri" panose="020F0502020204030204" pitchFamily="34" charset="0"/>
                <a:cs typeface="Calibri" panose="020F0502020204030204" pitchFamily="34" charset="0"/>
              </a:rPr>
              <a:t>L4</a:t>
            </a:r>
          </a:p>
          <a:p>
            <a:pPr latinLnBrk="0"/>
            <a:r>
              <a:rPr kumimoji="0" lang="en-US" altLang="ko-KR" sz="1200" b="1" dirty="0" smtClean="0">
                <a:solidFill>
                  <a:srgbClr val="111111"/>
                </a:solidFill>
                <a:latin typeface="Calibri" panose="020F0502020204030204" pitchFamily="34" charset="0"/>
                <a:cs typeface="Calibri" panose="020F0502020204030204" pitchFamily="34" charset="0"/>
              </a:rPr>
              <a:t>Switch</a:t>
            </a:r>
            <a:endParaRPr kumimoji="0" lang="ko-KR" altLang="en-US" sz="1200" b="1" dirty="0">
              <a:solidFill>
                <a:srgbClr val="111111"/>
              </a:solidFill>
              <a:latin typeface="Calibri" panose="020F0502020204030204" pitchFamily="34" charset="0"/>
              <a:cs typeface="Calibri" panose="020F0502020204030204" pitchFamily="34" charset="0"/>
            </a:endParaRPr>
          </a:p>
        </p:txBody>
      </p:sp>
      <p:graphicFrame>
        <p:nvGraphicFramePr>
          <p:cNvPr id="163" name="Object 2"/>
          <p:cNvGraphicFramePr>
            <a:graphicFrameLocks noChangeAspect="1"/>
          </p:cNvGraphicFramePr>
          <p:nvPr>
            <p:extLst>
              <p:ext uri="{D42A27DB-BD31-4B8C-83A1-F6EECF244321}">
                <p14:modId xmlns:p14="http://schemas.microsoft.com/office/powerpoint/2010/main" val="2398332518"/>
              </p:ext>
            </p:extLst>
          </p:nvPr>
        </p:nvGraphicFramePr>
        <p:xfrm>
          <a:off x="4622800" y="5321774"/>
          <a:ext cx="552450" cy="490538"/>
        </p:xfrm>
        <a:graphic>
          <a:graphicData uri="http://schemas.openxmlformats.org/presentationml/2006/ole">
            <mc:AlternateContent xmlns:mc="http://schemas.openxmlformats.org/markup-compatibility/2006">
              <mc:Choice xmlns:v="urn:schemas-microsoft-com:vml" Requires="v">
                <p:oleObj spid="_x0000_s6688" name="Visio" r:id="rId14" imgW="815340" imgH="587654" progId="Visio.Drawing.11">
                  <p:embed/>
                </p:oleObj>
              </mc:Choice>
              <mc:Fallback>
                <p:oleObj name="Visio" r:id="rId14" imgW="815340" imgH="587654"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2800" y="5321774"/>
                        <a:ext cx="55245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64" name="AutoShape 376"/>
          <p:cNvCxnSpPr>
            <a:cxnSpLocks noChangeShapeType="1"/>
          </p:cNvCxnSpPr>
          <p:nvPr/>
        </p:nvCxnSpPr>
        <p:spPr bwMode="auto">
          <a:xfrm flipV="1">
            <a:off x="4193955" y="3101570"/>
            <a:ext cx="412750" cy="176212"/>
          </a:xfrm>
          <a:prstGeom prst="straightConnector1">
            <a:avLst/>
          </a:prstGeom>
          <a:noFill/>
          <a:ln w="19050" cap="rnd">
            <a:solidFill>
              <a:schemeClr val="bg2"/>
            </a:solidFill>
            <a:prstDash val="sysDot"/>
            <a:round/>
            <a:headEnd type="oval" w="med" len="med"/>
            <a:tailEnd type="triangle" w="med" len="med"/>
          </a:ln>
          <a:effectLst/>
        </p:spPr>
      </p:cxnSp>
      <p:cxnSp>
        <p:nvCxnSpPr>
          <p:cNvPr id="165" name="AutoShape 376"/>
          <p:cNvCxnSpPr>
            <a:cxnSpLocks noChangeShapeType="1"/>
            <a:endCxn id="162" idx="1"/>
          </p:cNvCxnSpPr>
          <p:nvPr/>
        </p:nvCxnSpPr>
        <p:spPr bwMode="auto">
          <a:xfrm>
            <a:off x="4193955" y="3277782"/>
            <a:ext cx="378045" cy="2066218"/>
          </a:xfrm>
          <a:prstGeom prst="straightConnector1">
            <a:avLst/>
          </a:prstGeom>
          <a:noFill/>
          <a:ln w="19050" cap="rnd">
            <a:solidFill>
              <a:schemeClr val="bg2"/>
            </a:solidFill>
            <a:prstDash val="sysDot"/>
            <a:round/>
            <a:headEnd type="oval" w="med" len="med"/>
            <a:tailEnd type="triangle" w="med" len="med"/>
          </a:ln>
          <a:effectLst/>
        </p:spPr>
      </p:cxnSp>
      <p:cxnSp>
        <p:nvCxnSpPr>
          <p:cNvPr id="169" name="AutoShape 377"/>
          <p:cNvCxnSpPr>
            <a:cxnSpLocks noChangeShapeType="1"/>
            <a:stCxn id="152" idx="0"/>
            <a:endCxn id="145" idx="1"/>
          </p:cNvCxnSpPr>
          <p:nvPr/>
        </p:nvCxnSpPr>
        <p:spPr bwMode="auto">
          <a:xfrm>
            <a:off x="6172084" y="2748519"/>
            <a:ext cx="819404" cy="868345"/>
          </a:xfrm>
          <a:prstGeom prst="straightConnector1">
            <a:avLst/>
          </a:prstGeom>
          <a:noFill/>
          <a:ln w="19050" cap="rnd">
            <a:solidFill>
              <a:schemeClr val="bg2"/>
            </a:solidFill>
            <a:prstDash val="sysDot"/>
            <a:round/>
            <a:headEnd type="oval" w="med" len="med"/>
            <a:tailEnd type="triangle" w="med" len="med"/>
          </a:ln>
          <a:effectLst/>
        </p:spPr>
      </p:cxnSp>
      <p:cxnSp>
        <p:nvCxnSpPr>
          <p:cNvPr id="170" name="AutoShape 377"/>
          <p:cNvCxnSpPr>
            <a:cxnSpLocks noChangeShapeType="1"/>
            <a:stCxn id="152" idx="0"/>
            <a:endCxn id="142" idx="1"/>
          </p:cNvCxnSpPr>
          <p:nvPr/>
        </p:nvCxnSpPr>
        <p:spPr bwMode="auto">
          <a:xfrm>
            <a:off x="6172084" y="2748519"/>
            <a:ext cx="819404" cy="28558"/>
          </a:xfrm>
          <a:prstGeom prst="straightConnector1">
            <a:avLst/>
          </a:prstGeom>
          <a:noFill/>
          <a:ln w="19050" cap="rnd">
            <a:solidFill>
              <a:schemeClr val="bg2"/>
            </a:solidFill>
            <a:prstDash val="sysDot"/>
            <a:round/>
            <a:headEnd type="oval" w="med" len="med"/>
            <a:tailEnd type="triangle" w="med" len="med"/>
          </a:ln>
          <a:effectLst/>
        </p:spPr>
      </p:cxnSp>
      <p:cxnSp>
        <p:nvCxnSpPr>
          <p:cNvPr id="175" name="AutoShape 377"/>
          <p:cNvCxnSpPr>
            <a:cxnSpLocks noChangeShapeType="1"/>
            <a:stCxn id="153" idx="0"/>
            <a:endCxn id="145" idx="1"/>
          </p:cNvCxnSpPr>
          <p:nvPr/>
        </p:nvCxnSpPr>
        <p:spPr bwMode="auto">
          <a:xfrm>
            <a:off x="6172084" y="3580218"/>
            <a:ext cx="819404" cy="36646"/>
          </a:xfrm>
          <a:prstGeom prst="straightConnector1">
            <a:avLst/>
          </a:prstGeom>
          <a:noFill/>
          <a:ln w="19050" cap="rnd">
            <a:solidFill>
              <a:schemeClr val="bg2"/>
            </a:solidFill>
            <a:prstDash val="sysDot"/>
            <a:round/>
            <a:headEnd type="oval" w="med" len="med"/>
            <a:tailEnd type="triangle" w="med" len="med"/>
          </a:ln>
          <a:effectLst/>
        </p:spPr>
      </p:cxnSp>
      <p:cxnSp>
        <p:nvCxnSpPr>
          <p:cNvPr id="176" name="AutoShape 377"/>
          <p:cNvCxnSpPr>
            <a:cxnSpLocks noChangeShapeType="1"/>
            <a:stCxn id="153" idx="0"/>
            <a:endCxn id="142" idx="1"/>
          </p:cNvCxnSpPr>
          <p:nvPr/>
        </p:nvCxnSpPr>
        <p:spPr bwMode="auto">
          <a:xfrm flipV="1">
            <a:off x="6172084" y="2777077"/>
            <a:ext cx="819404" cy="803141"/>
          </a:xfrm>
          <a:prstGeom prst="straightConnector1">
            <a:avLst/>
          </a:prstGeom>
          <a:noFill/>
          <a:ln w="19050" cap="rnd">
            <a:solidFill>
              <a:schemeClr val="bg2"/>
            </a:solidFill>
            <a:prstDash val="sysDot"/>
            <a:round/>
            <a:headEnd type="oval" w="med" len="med"/>
            <a:tailEnd type="triangle" w="med" len="med"/>
          </a:ln>
          <a:effectLst/>
        </p:spPr>
      </p:cxnSp>
      <p:cxnSp>
        <p:nvCxnSpPr>
          <p:cNvPr id="189" name="AutoShape 377"/>
          <p:cNvCxnSpPr>
            <a:cxnSpLocks noChangeShapeType="1"/>
            <a:stCxn id="154" idx="0"/>
            <a:endCxn id="151" idx="1"/>
          </p:cNvCxnSpPr>
          <p:nvPr/>
        </p:nvCxnSpPr>
        <p:spPr bwMode="auto">
          <a:xfrm>
            <a:off x="7381828" y="2748519"/>
            <a:ext cx="743795" cy="868345"/>
          </a:xfrm>
          <a:prstGeom prst="straightConnector1">
            <a:avLst/>
          </a:prstGeom>
          <a:noFill/>
          <a:ln w="19050" cap="rnd">
            <a:solidFill>
              <a:schemeClr val="bg2"/>
            </a:solidFill>
            <a:prstDash val="sysDot"/>
            <a:round/>
            <a:headEnd type="oval" w="med" len="med"/>
            <a:tailEnd type="triangle" w="med" len="med"/>
          </a:ln>
          <a:effectLst/>
        </p:spPr>
      </p:cxnSp>
      <p:cxnSp>
        <p:nvCxnSpPr>
          <p:cNvPr id="190" name="AutoShape 377"/>
          <p:cNvCxnSpPr>
            <a:cxnSpLocks noChangeShapeType="1"/>
            <a:stCxn id="154" idx="0"/>
            <a:endCxn id="150" idx="1"/>
          </p:cNvCxnSpPr>
          <p:nvPr/>
        </p:nvCxnSpPr>
        <p:spPr bwMode="auto">
          <a:xfrm>
            <a:off x="7381828" y="2748519"/>
            <a:ext cx="743795" cy="28558"/>
          </a:xfrm>
          <a:prstGeom prst="straightConnector1">
            <a:avLst/>
          </a:prstGeom>
          <a:noFill/>
          <a:ln w="19050" cap="rnd">
            <a:solidFill>
              <a:schemeClr val="bg2"/>
            </a:solidFill>
            <a:prstDash val="sysDot"/>
            <a:round/>
            <a:headEnd type="oval" w="med" len="med"/>
            <a:tailEnd type="triangle" w="med" len="med"/>
          </a:ln>
          <a:effectLst/>
        </p:spPr>
      </p:cxnSp>
      <p:cxnSp>
        <p:nvCxnSpPr>
          <p:cNvPr id="191" name="AutoShape 377"/>
          <p:cNvCxnSpPr>
            <a:cxnSpLocks noChangeShapeType="1"/>
            <a:stCxn id="155" idx="0"/>
            <a:endCxn id="151" idx="1"/>
          </p:cNvCxnSpPr>
          <p:nvPr/>
        </p:nvCxnSpPr>
        <p:spPr bwMode="auto">
          <a:xfrm>
            <a:off x="7381828" y="3580218"/>
            <a:ext cx="743795" cy="36646"/>
          </a:xfrm>
          <a:prstGeom prst="straightConnector1">
            <a:avLst/>
          </a:prstGeom>
          <a:noFill/>
          <a:ln w="19050" cap="rnd">
            <a:solidFill>
              <a:schemeClr val="bg2"/>
            </a:solidFill>
            <a:prstDash val="sysDot"/>
            <a:round/>
            <a:headEnd type="oval" w="med" len="med"/>
            <a:tailEnd type="triangle" w="med" len="med"/>
          </a:ln>
          <a:effectLst/>
        </p:spPr>
      </p:cxnSp>
      <p:cxnSp>
        <p:nvCxnSpPr>
          <p:cNvPr id="192" name="AutoShape 377"/>
          <p:cNvCxnSpPr>
            <a:cxnSpLocks noChangeShapeType="1"/>
            <a:stCxn id="155" idx="0"/>
            <a:endCxn id="150" idx="1"/>
          </p:cNvCxnSpPr>
          <p:nvPr/>
        </p:nvCxnSpPr>
        <p:spPr bwMode="auto">
          <a:xfrm flipV="1">
            <a:off x="7381828" y="2777077"/>
            <a:ext cx="743795" cy="803141"/>
          </a:xfrm>
          <a:prstGeom prst="straightConnector1">
            <a:avLst/>
          </a:prstGeom>
          <a:noFill/>
          <a:ln w="19050" cap="rnd">
            <a:solidFill>
              <a:schemeClr val="bg2"/>
            </a:solidFill>
            <a:prstDash val="sysDot"/>
            <a:round/>
            <a:headEnd type="oval" w="med" len="med"/>
            <a:tailEnd type="triangle" w="med" len="med"/>
          </a:ln>
          <a:effectLst/>
        </p:spPr>
      </p:cxnSp>
      <p:sp>
        <p:nvSpPr>
          <p:cNvPr id="201" name="TextBox 200"/>
          <p:cNvSpPr txBox="1"/>
          <p:nvPr/>
        </p:nvSpPr>
        <p:spPr>
          <a:xfrm>
            <a:off x="6686116" y="2426689"/>
            <a:ext cx="1130438" cy="246221"/>
          </a:xfrm>
          <a:prstGeom prst="rect">
            <a:avLst/>
          </a:prstGeom>
          <a:noFill/>
        </p:spPr>
        <p:txBody>
          <a:bodyPr wrap="none" rtlCol="0">
            <a:spAutoFit/>
          </a:bodyPr>
          <a:lstStyle/>
          <a:p>
            <a:r>
              <a:rPr lang="en-US" altLang="ko-KR" sz="1000" dirty="0" smtClean="0">
                <a:latin typeface="Calibri" panose="020F0502020204030204" pitchFamily="34" charset="0"/>
                <a:cs typeface="Calibri" panose="020F0502020204030204" pitchFamily="34" charset="0"/>
              </a:rPr>
              <a:t>Personal/Business</a:t>
            </a:r>
            <a:endParaRPr lang="ko-KR" altLang="en-US" sz="1000" dirty="0">
              <a:latin typeface="Calibri" panose="020F0502020204030204" pitchFamily="34" charset="0"/>
              <a:cs typeface="Calibri" panose="020F0502020204030204" pitchFamily="34" charset="0"/>
            </a:endParaRPr>
          </a:p>
        </p:txBody>
      </p:sp>
      <p:sp>
        <p:nvSpPr>
          <p:cNvPr id="202" name="TextBox 201"/>
          <p:cNvSpPr txBox="1"/>
          <p:nvPr/>
        </p:nvSpPr>
        <p:spPr>
          <a:xfrm>
            <a:off x="6686116" y="3333997"/>
            <a:ext cx="1130438" cy="246221"/>
          </a:xfrm>
          <a:prstGeom prst="rect">
            <a:avLst/>
          </a:prstGeom>
          <a:noFill/>
        </p:spPr>
        <p:txBody>
          <a:bodyPr wrap="none" rtlCol="0">
            <a:spAutoFit/>
          </a:bodyPr>
          <a:lstStyle/>
          <a:p>
            <a:r>
              <a:rPr lang="en-US" altLang="ko-KR" sz="1000" dirty="0" smtClean="0">
                <a:latin typeface="Calibri" panose="020F0502020204030204" pitchFamily="34" charset="0"/>
                <a:cs typeface="Calibri" panose="020F0502020204030204" pitchFamily="34" charset="0"/>
              </a:rPr>
              <a:t>Personal/Business</a:t>
            </a:r>
            <a:endParaRPr lang="ko-KR" altLang="en-US" sz="1000" dirty="0">
              <a:latin typeface="Calibri" panose="020F0502020204030204" pitchFamily="34" charset="0"/>
              <a:cs typeface="Calibri" panose="020F0502020204030204" pitchFamily="34" charset="0"/>
            </a:endParaRPr>
          </a:p>
        </p:txBody>
      </p:sp>
      <p:sp>
        <p:nvSpPr>
          <p:cNvPr id="203" name="TextBox 202"/>
          <p:cNvSpPr txBox="1"/>
          <p:nvPr/>
        </p:nvSpPr>
        <p:spPr>
          <a:xfrm>
            <a:off x="7234154" y="2940842"/>
            <a:ext cx="269625" cy="276999"/>
          </a:xfrm>
          <a:prstGeom prst="rect">
            <a:avLst/>
          </a:prstGeom>
          <a:noFill/>
        </p:spPr>
        <p:txBody>
          <a:bodyPr wrap="none" rtlCol="0">
            <a:spAutoFit/>
          </a:bodyPr>
          <a:lstStyle/>
          <a:p>
            <a:r>
              <a:rPr lang="en-US" altLang="ko-KR" sz="1200" dirty="0" smtClean="0">
                <a:latin typeface="Calibri" panose="020F0502020204030204" pitchFamily="34" charset="0"/>
                <a:cs typeface="Calibri" panose="020F0502020204030204" pitchFamily="34" charset="0"/>
              </a:rPr>
              <a:t>1</a:t>
            </a:r>
            <a:endParaRPr lang="ko-KR" altLang="en-US" sz="1200" dirty="0">
              <a:latin typeface="Calibri" panose="020F0502020204030204" pitchFamily="34" charset="0"/>
              <a:cs typeface="Calibri" panose="020F0502020204030204" pitchFamily="34" charset="0"/>
            </a:endParaRPr>
          </a:p>
        </p:txBody>
      </p:sp>
      <p:sp>
        <p:nvSpPr>
          <p:cNvPr id="204" name="TextBox 203"/>
          <p:cNvSpPr txBox="1"/>
          <p:nvPr/>
        </p:nvSpPr>
        <p:spPr>
          <a:xfrm>
            <a:off x="7234154" y="3807045"/>
            <a:ext cx="269625" cy="276999"/>
          </a:xfrm>
          <a:prstGeom prst="rect">
            <a:avLst/>
          </a:prstGeom>
          <a:noFill/>
        </p:spPr>
        <p:txBody>
          <a:bodyPr wrap="none" rtlCol="0">
            <a:spAutoFit/>
          </a:bodyPr>
          <a:lstStyle/>
          <a:p>
            <a:r>
              <a:rPr lang="en-US" altLang="ko-KR" sz="1200" dirty="0" smtClean="0">
                <a:latin typeface="Calibri" panose="020F0502020204030204" pitchFamily="34" charset="0"/>
                <a:cs typeface="Calibri" panose="020F0502020204030204" pitchFamily="34" charset="0"/>
              </a:rPr>
              <a:t>2</a:t>
            </a:r>
            <a:endParaRPr lang="ko-KR" altLang="en-US" sz="1200" dirty="0">
              <a:latin typeface="Calibri" panose="020F0502020204030204" pitchFamily="34" charset="0"/>
              <a:cs typeface="Calibri" panose="020F0502020204030204" pitchFamily="34" charset="0"/>
            </a:endParaRPr>
          </a:p>
        </p:txBody>
      </p:sp>
      <p:sp>
        <p:nvSpPr>
          <p:cNvPr id="205" name="TextBox 204"/>
          <p:cNvSpPr txBox="1"/>
          <p:nvPr/>
        </p:nvSpPr>
        <p:spPr>
          <a:xfrm>
            <a:off x="6008571" y="2975346"/>
            <a:ext cx="269625" cy="276999"/>
          </a:xfrm>
          <a:prstGeom prst="rect">
            <a:avLst/>
          </a:prstGeom>
          <a:noFill/>
        </p:spPr>
        <p:txBody>
          <a:bodyPr wrap="none" rtlCol="0">
            <a:spAutoFit/>
          </a:bodyPr>
          <a:lstStyle/>
          <a:p>
            <a:r>
              <a:rPr lang="en-US" altLang="ko-KR" sz="1200" dirty="0" smtClean="0">
                <a:latin typeface="Calibri" panose="020F0502020204030204" pitchFamily="34" charset="0"/>
                <a:cs typeface="Calibri" panose="020F0502020204030204" pitchFamily="34" charset="0"/>
              </a:rPr>
              <a:t>1</a:t>
            </a:r>
            <a:endParaRPr lang="ko-KR" altLang="en-US" sz="1200" dirty="0">
              <a:latin typeface="Calibri" panose="020F0502020204030204" pitchFamily="34" charset="0"/>
              <a:cs typeface="Calibri" panose="020F0502020204030204" pitchFamily="34" charset="0"/>
            </a:endParaRPr>
          </a:p>
        </p:txBody>
      </p:sp>
      <p:sp>
        <p:nvSpPr>
          <p:cNvPr id="206" name="TextBox 205"/>
          <p:cNvSpPr txBox="1"/>
          <p:nvPr/>
        </p:nvSpPr>
        <p:spPr>
          <a:xfrm>
            <a:off x="6008571" y="3841549"/>
            <a:ext cx="269625" cy="276999"/>
          </a:xfrm>
          <a:prstGeom prst="rect">
            <a:avLst/>
          </a:prstGeom>
          <a:noFill/>
        </p:spPr>
        <p:txBody>
          <a:bodyPr wrap="none" rtlCol="0">
            <a:spAutoFit/>
          </a:bodyPr>
          <a:lstStyle/>
          <a:p>
            <a:r>
              <a:rPr lang="en-US" altLang="ko-KR" sz="1200" dirty="0" smtClean="0">
                <a:latin typeface="Calibri" panose="020F0502020204030204" pitchFamily="34" charset="0"/>
                <a:cs typeface="Calibri" panose="020F0502020204030204" pitchFamily="34" charset="0"/>
              </a:rPr>
              <a:t>2</a:t>
            </a:r>
            <a:endParaRPr lang="ko-KR" altLang="en-US" sz="1200" dirty="0">
              <a:latin typeface="Calibri" panose="020F0502020204030204" pitchFamily="34" charset="0"/>
              <a:cs typeface="Calibri" panose="020F0502020204030204" pitchFamily="34" charset="0"/>
            </a:endParaRPr>
          </a:p>
        </p:txBody>
      </p:sp>
      <p:sp>
        <p:nvSpPr>
          <p:cNvPr id="207" name="TextBox 206"/>
          <p:cNvSpPr txBox="1"/>
          <p:nvPr/>
        </p:nvSpPr>
        <p:spPr>
          <a:xfrm>
            <a:off x="8428059" y="2940842"/>
            <a:ext cx="269625" cy="276999"/>
          </a:xfrm>
          <a:prstGeom prst="rect">
            <a:avLst/>
          </a:prstGeom>
          <a:noFill/>
        </p:spPr>
        <p:txBody>
          <a:bodyPr wrap="none" rtlCol="0">
            <a:spAutoFit/>
          </a:bodyPr>
          <a:lstStyle/>
          <a:p>
            <a:r>
              <a:rPr lang="en-US" altLang="ko-KR" sz="1200" dirty="0" smtClean="0">
                <a:latin typeface="Calibri" panose="020F0502020204030204" pitchFamily="34" charset="0"/>
                <a:cs typeface="Calibri" panose="020F0502020204030204" pitchFamily="34" charset="0"/>
              </a:rPr>
              <a:t>1</a:t>
            </a:r>
            <a:endParaRPr lang="ko-KR" altLang="en-US" sz="1200" dirty="0">
              <a:latin typeface="Calibri" panose="020F0502020204030204" pitchFamily="34" charset="0"/>
              <a:cs typeface="Calibri" panose="020F0502020204030204" pitchFamily="34" charset="0"/>
            </a:endParaRPr>
          </a:p>
        </p:txBody>
      </p:sp>
      <p:sp>
        <p:nvSpPr>
          <p:cNvPr id="208" name="TextBox 207"/>
          <p:cNvSpPr txBox="1"/>
          <p:nvPr/>
        </p:nvSpPr>
        <p:spPr>
          <a:xfrm>
            <a:off x="8428059" y="3807045"/>
            <a:ext cx="269625" cy="276999"/>
          </a:xfrm>
          <a:prstGeom prst="rect">
            <a:avLst/>
          </a:prstGeom>
          <a:noFill/>
        </p:spPr>
        <p:txBody>
          <a:bodyPr wrap="none" rtlCol="0">
            <a:spAutoFit/>
          </a:bodyPr>
          <a:lstStyle/>
          <a:p>
            <a:r>
              <a:rPr lang="en-US" altLang="ko-KR" sz="1200" dirty="0" smtClean="0">
                <a:latin typeface="Calibri" panose="020F0502020204030204" pitchFamily="34" charset="0"/>
                <a:cs typeface="Calibri" panose="020F0502020204030204" pitchFamily="34" charset="0"/>
              </a:rPr>
              <a:t>2</a:t>
            </a:r>
            <a:endParaRPr lang="ko-KR" altLang="en-US" sz="1200" dirty="0">
              <a:latin typeface="Calibri" panose="020F0502020204030204" pitchFamily="34" charset="0"/>
              <a:cs typeface="Calibri" panose="020F0502020204030204" pitchFamily="34" charset="0"/>
            </a:endParaRPr>
          </a:p>
        </p:txBody>
      </p:sp>
      <p:sp>
        <p:nvSpPr>
          <p:cNvPr id="209" name="TextBox 208"/>
          <p:cNvSpPr txBox="1"/>
          <p:nvPr/>
        </p:nvSpPr>
        <p:spPr>
          <a:xfrm>
            <a:off x="5867504" y="4109481"/>
            <a:ext cx="490840" cy="246221"/>
          </a:xfrm>
          <a:prstGeom prst="rect">
            <a:avLst/>
          </a:prstGeom>
          <a:noFill/>
        </p:spPr>
        <p:txBody>
          <a:bodyPr wrap="none" rtlCol="0">
            <a:spAutoFit/>
          </a:bodyPr>
          <a:lstStyle/>
          <a:p>
            <a:r>
              <a:rPr lang="en-US" altLang="ko-KR" sz="1000" dirty="0" smtClean="0">
                <a:latin typeface="Calibri" panose="020F0502020204030204" pitchFamily="34" charset="0"/>
                <a:cs typeface="Calibri" panose="020F0502020204030204" pitchFamily="34" charset="0"/>
              </a:rPr>
              <a:t>HTML</a:t>
            </a:r>
            <a:endParaRPr lang="ko-KR" altLang="en-US" sz="1000" dirty="0">
              <a:latin typeface="Calibri" panose="020F0502020204030204" pitchFamily="34" charset="0"/>
              <a:cs typeface="Calibri" panose="020F0502020204030204" pitchFamily="34" charset="0"/>
            </a:endParaRPr>
          </a:p>
        </p:txBody>
      </p:sp>
      <p:sp>
        <p:nvSpPr>
          <p:cNvPr id="210" name="TextBox 209"/>
          <p:cNvSpPr txBox="1"/>
          <p:nvPr/>
        </p:nvSpPr>
        <p:spPr>
          <a:xfrm>
            <a:off x="6973589" y="4109481"/>
            <a:ext cx="546945" cy="246221"/>
          </a:xfrm>
          <a:prstGeom prst="rect">
            <a:avLst/>
          </a:prstGeom>
          <a:noFill/>
        </p:spPr>
        <p:txBody>
          <a:bodyPr wrap="none" rtlCol="0">
            <a:spAutoFit/>
          </a:bodyPr>
          <a:lstStyle/>
          <a:p>
            <a:r>
              <a:rPr lang="en-US" altLang="ko-KR" sz="1000" dirty="0" smtClean="0">
                <a:latin typeface="Calibri" panose="020F0502020204030204" pitchFamily="34" charset="0"/>
                <a:cs typeface="Calibri" panose="020F0502020204030204" pitchFamily="34" charset="0"/>
              </a:rPr>
              <a:t>Servlet</a:t>
            </a:r>
            <a:endParaRPr lang="ko-KR" altLang="en-US" sz="1000" dirty="0">
              <a:latin typeface="Calibri" panose="020F0502020204030204" pitchFamily="34" charset="0"/>
              <a:cs typeface="Calibri" panose="020F0502020204030204" pitchFamily="34" charset="0"/>
            </a:endParaRPr>
          </a:p>
        </p:txBody>
      </p:sp>
      <p:sp>
        <p:nvSpPr>
          <p:cNvPr id="211" name="TextBox 210"/>
          <p:cNvSpPr txBox="1"/>
          <p:nvPr/>
        </p:nvSpPr>
        <p:spPr>
          <a:xfrm>
            <a:off x="8270696" y="4109481"/>
            <a:ext cx="372218" cy="246221"/>
          </a:xfrm>
          <a:prstGeom prst="rect">
            <a:avLst/>
          </a:prstGeom>
          <a:noFill/>
        </p:spPr>
        <p:txBody>
          <a:bodyPr wrap="none" rtlCol="0">
            <a:spAutoFit/>
          </a:bodyPr>
          <a:lstStyle/>
          <a:p>
            <a:r>
              <a:rPr lang="en-US" altLang="ko-KR" sz="1000" dirty="0" smtClean="0">
                <a:latin typeface="Calibri" panose="020F0502020204030204" pitchFamily="34" charset="0"/>
                <a:cs typeface="Calibri" panose="020F0502020204030204" pitchFamily="34" charset="0"/>
              </a:rPr>
              <a:t>EJB</a:t>
            </a:r>
            <a:endParaRPr lang="ko-KR" altLang="en-US" sz="1000" dirty="0">
              <a:latin typeface="Calibri" panose="020F0502020204030204" pitchFamily="34" charset="0"/>
              <a:cs typeface="Calibri" panose="020F0502020204030204" pitchFamily="34" charset="0"/>
            </a:endParaRPr>
          </a:p>
        </p:txBody>
      </p:sp>
      <p:cxnSp>
        <p:nvCxnSpPr>
          <p:cNvPr id="212" name="AutoShape 377"/>
          <p:cNvCxnSpPr>
            <a:cxnSpLocks noChangeShapeType="1"/>
            <a:endCxn id="148" idx="1"/>
          </p:cNvCxnSpPr>
          <p:nvPr/>
        </p:nvCxnSpPr>
        <p:spPr bwMode="auto">
          <a:xfrm flipV="1">
            <a:off x="5176872" y="2794330"/>
            <a:ext cx="650050" cy="483452"/>
          </a:xfrm>
          <a:prstGeom prst="straightConnector1">
            <a:avLst/>
          </a:prstGeom>
          <a:noFill/>
          <a:ln w="19050" cap="rnd">
            <a:solidFill>
              <a:schemeClr val="bg2"/>
            </a:solidFill>
            <a:prstDash val="sysDot"/>
            <a:round/>
            <a:headEnd type="oval" w="med" len="med"/>
            <a:tailEnd type="triangle" w="med" len="med"/>
          </a:ln>
          <a:effectLst/>
        </p:spPr>
      </p:cxnSp>
      <p:cxnSp>
        <p:nvCxnSpPr>
          <p:cNvPr id="213" name="AutoShape 377"/>
          <p:cNvCxnSpPr>
            <a:cxnSpLocks noChangeShapeType="1"/>
            <a:endCxn id="149" idx="1"/>
          </p:cNvCxnSpPr>
          <p:nvPr/>
        </p:nvCxnSpPr>
        <p:spPr bwMode="auto">
          <a:xfrm>
            <a:off x="5176872" y="3277782"/>
            <a:ext cx="650050" cy="356335"/>
          </a:xfrm>
          <a:prstGeom prst="straightConnector1">
            <a:avLst/>
          </a:prstGeom>
          <a:noFill/>
          <a:ln w="19050" cap="rnd">
            <a:solidFill>
              <a:schemeClr val="bg2"/>
            </a:solidFill>
            <a:prstDash val="sysDot"/>
            <a:round/>
            <a:headEnd type="oval" w="med" len="med"/>
            <a:tailEnd type="triangle" w="med" len="med"/>
          </a:ln>
          <a:effectLst/>
        </p:spPr>
      </p:cxnSp>
      <p:pic>
        <p:nvPicPr>
          <p:cNvPr id="220" name="Picture 335" descr="서버"/>
          <p:cNvPicPr>
            <a:picLocks noChangeAspect="1" noChangeArrowheads="1"/>
          </p:cNvPicPr>
          <p:nvPr/>
        </p:nvPicPr>
        <p:blipFill>
          <a:blip r:embed="rId10" cstate="print"/>
          <a:srcRect/>
          <a:stretch>
            <a:fillRect/>
          </a:stretch>
        </p:blipFill>
        <p:spPr bwMode="auto">
          <a:xfrm>
            <a:off x="6991488" y="4470273"/>
            <a:ext cx="453654" cy="661987"/>
          </a:xfrm>
          <a:prstGeom prst="rect">
            <a:avLst/>
          </a:prstGeom>
          <a:noFill/>
          <a:ln w="9525">
            <a:noFill/>
            <a:miter lim="800000"/>
            <a:headEnd/>
            <a:tailEnd/>
          </a:ln>
        </p:spPr>
      </p:pic>
      <p:pic>
        <p:nvPicPr>
          <p:cNvPr id="221" name="Picture 335" descr="서버"/>
          <p:cNvPicPr>
            <a:picLocks noChangeAspect="1" noChangeArrowheads="1"/>
          </p:cNvPicPr>
          <p:nvPr/>
        </p:nvPicPr>
        <p:blipFill>
          <a:blip r:embed="rId10" cstate="print"/>
          <a:srcRect/>
          <a:stretch>
            <a:fillRect/>
          </a:stretch>
        </p:blipFill>
        <p:spPr bwMode="auto">
          <a:xfrm>
            <a:off x="6991488" y="5310060"/>
            <a:ext cx="453654" cy="661987"/>
          </a:xfrm>
          <a:prstGeom prst="rect">
            <a:avLst/>
          </a:prstGeom>
          <a:noFill/>
          <a:ln w="9525">
            <a:noFill/>
            <a:miter lim="800000"/>
            <a:headEnd/>
            <a:tailEnd/>
          </a:ln>
        </p:spPr>
      </p:pic>
      <p:pic>
        <p:nvPicPr>
          <p:cNvPr id="222" name="Picture 335" descr="서버"/>
          <p:cNvPicPr>
            <a:picLocks noChangeAspect="1" noChangeArrowheads="1"/>
          </p:cNvPicPr>
          <p:nvPr/>
        </p:nvPicPr>
        <p:blipFill>
          <a:blip r:embed="rId10" cstate="print"/>
          <a:srcRect/>
          <a:stretch>
            <a:fillRect/>
          </a:stretch>
        </p:blipFill>
        <p:spPr bwMode="auto">
          <a:xfrm>
            <a:off x="5826922" y="4487526"/>
            <a:ext cx="453654" cy="661987"/>
          </a:xfrm>
          <a:prstGeom prst="rect">
            <a:avLst/>
          </a:prstGeom>
          <a:noFill/>
          <a:ln w="9525">
            <a:noFill/>
            <a:miter lim="800000"/>
            <a:headEnd/>
            <a:tailEnd/>
          </a:ln>
        </p:spPr>
      </p:pic>
      <p:pic>
        <p:nvPicPr>
          <p:cNvPr id="223" name="Picture 335" descr="서버"/>
          <p:cNvPicPr>
            <a:picLocks noChangeAspect="1" noChangeArrowheads="1"/>
          </p:cNvPicPr>
          <p:nvPr/>
        </p:nvPicPr>
        <p:blipFill>
          <a:blip r:embed="rId10" cstate="print"/>
          <a:srcRect/>
          <a:stretch>
            <a:fillRect/>
          </a:stretch>
        </p:blipFill>
        <p:spPr bwMode="auto">
          <a:xfrm>
            <a:off x="5826922" y="5327313"/>
            <a:ext cx="453654" cy="661987"/>
          </a:xfrm>
          <a:prstGeom prst="rect">
            <a:avLst/>
          </a:prstGeom>
          <a:noFill/>
          <a:ln w="9525">
            <a:noFill/>
            <a:miter lim="800000"/>
            <a:headEnd/>
            <a:tailEnd/>
          </a:ln>
        </p:spPr>
      </p:pic>
      <p:pic>
        <p:nvPicPr>
          <p:cNvPr id="224" name="Picture 335" descr="서버"/>
          <p:cNvPicPr>
            <a:picLocks noChangeAspect="1" noChangeArrowheads="1"/>
          </p:cNvPicPr>
          <p:nvPr/>
        </p:nvPicPr>
        <p:blipFill>
          <a:blip r:embed="rId10" cstate="print"/>
          <a:srcRect/>
          <a:stretch>
            <a:fillRect/>
          </a:stretch>
        </p:blipFill>
        <p:spPr bwMode="auto">
          <a:xfrm>
            <a:off x="8125623" y="4470273"/>
            <a:ext cx="453654" cy="661987"/>
          </a:xfrm>
          <a:prstGeom prst="rect">
            <a:avLst/>
          </a:prstGeom>
          <a:noFill/>
          <a:ln w="9525">
            <a:noFill/>
            <a:miter lim="800000"/>
            <a:headEnd/>
            <a:tailEnd/>
          </a:ln>
        </p:spPr>
      </p:pic>
      <p:pic>
        <p:nvPicPr>
          <p:cNvPr id="225" name="Picture 335" descr="서버"/>
          <p:cNvPicPr>
            <a:picLocks noChangeAspect="1" noChangeArrowheads="1"/>
          </p:cNvPicPr>
          <p:nvPr/>
        </p:nvPicPr>
        <p:blipFill>
          <a:blip r:embed="rId10" cstate="print"/>
          <a:srcRect/>
          <a:stretch>
            <a:fillRect/>
          </a:stretch>
        </p:blipFill>
        <p:spPr bwMode="auto">
          <a:xfrm>
            <a:off x="8125623" y="5310060"/>
            <a:ext cx="453654" cy="661987"/>
          </a:xfrm>
          <a:prstGeom prst="rect">
            <a:avLst/>
          </a:prstGeom>
          <a:noFill/>
          <a:ln w="9525">
            <a:noFill/>
            <a:miter lim="800000"/>
            <a:headEnd/>
            <a:tailEnd/>
          </a:ln>
        </p:spPr>
      </p:pic>
      <p:pic>
        <p:nvPicPr>
          <p:cNvPr id="226" name="Picture 353" descr="Untitled-6"/>
          <p:cNvPicPr>
            <a:picLocks noChangeAspect="1" noChangeArrowheads="1"/>
          </p:cNvPicPr>
          <p:nvPr/>
        </p:nvPicPr>
        <p:blipFill>
          <a:blip r:embed="rId11" cstate="print"/>
          <a:srcRect/>
          <a:stretch>
            <a:fillRect/>
          </a:stretch>
        </p:blipFill>
        <p:spPr bwMode="auto">
          <a:xfrm>
            <a:off x="6008571" y="4772709"/>
            <a:ext cx="327025" cy="511175"/>
          </a:xfrm>
          <a:prstGeom prst="rect">
            <a:avLst/>
          </a:prstGeom>
          <a:noFill/>
          <a:ln w="9525">
            <a:noFill/>
            <a:miter lim="800000"/>
            <a:headEnd/>
            <a:tailEnd/>
          </a:ln>
        </p:spPr>
      </p:pic>
      <p:pic>
        <p:nvPicPr>
          <p:cNvPr id="227" name="Picture 353" descr="Untitled-6"/>
          <p:cNvPicPr>
            <a:picLocks noChangeAspect="1" noChangeArrowheads="1"/>
          </p:cNvPicPr>
          <p:nvPr/>
        </p:nvPicPr>
        <p:blipFill>
          <a:blip r:embed="rId11" cstate="print"/>
          <a:srcRect/>
          <a:stretch>
            <a:fillRect/>
          </a:stretch>
        </p:blipFill>
        <p:spPr bwMode="auto">
          <a:xfrm>
            <a:off x="6008571" y="5604408"/>
            <a:ext cx="327025" cy="511175"/>
          </a:xfrm>
          <a:prstGeom prst="rect">
            <a:avLst/>
          </a:prstGeom>
          <a:noFill/>
          <a:ln w="9525">
            <a:noFill/>
            <a:miter lim="800000"/>
            <a:headEnd/>
            <a:tailEnd/>
          </a:ln>
        </p:spPr>
      </p:pic>
      <p:pic>
        <p:nvPicPr>
          <p:cNvPr id="228" name="Picture 353" descr="Untitled-6"/>
          <p:cNvPicPr>
            <a:picLocks noChangeAspect="1" noChangeArrowheads="1"/>
          </p:cNvPicPr>
          <p:nvPr/>
        </p:nvPicPr>
        <p:blipFill>
          <a:blip r:embed="rId11" cstate="print"/>
          <a:srcRect/>
          <a:stretch>
            <a:fillRect/>
          </a:stretch>
        </p:blipFill>
        <p:spPr bwMode="auto">
          <a:xfrm>
            <a:off x="7218315" y="4772709"/>
            <a:ext cx="327025" cy="511175"/>
          </a:xfrm>
          <a:prstGeom prst="rect">
            <a:avLst/>
          </a:prstGeom>
          <a:noFill/>
          <a:ln w="9525">
            <a:noFill/>
            <a:miter lim="800000"/>
            <a:headEnd/>
            <a:tailEnd/>
          </a:ln>
        </p:spPr>
      </p:pic>
      <p:pic>
        <p:nvPicPr>
          <p:cNvPr id="229" name="Picture 353" descr="Untitled-6"/>
          <p:cNvPicPr>
            <a:picLocks noChangeAspect="1" noChangeArrowheads="1"/>
          </p:cNvPicPr>
          <p:nvPr/>
        </p:nvPicPr>
        <p:blipFill>
          <a:blip r:embed="rId11" cstate="print"/>
          <a:srcRect/>
          <a:stretch>
            <a:fillRect/>
          </a:stretch>
        </p:blipFill>
        <p:spPr bwMode="auto">
          <a:xfrm>
            <a:off x="7218315" y="5604408"/>
            <a:ext cx="327025" cy="511175"/>
          </a:xfrm>
          <a:prstGeom prst="rect">
            <a:avLst/>
          </a:prstGeom>
          <a:noFill/>
          <a:ln w="9525">
            <a:noFill/>
            <a:miter lim="800000"/>
            <a:headEnd/>
            <a:tailEnd/>
          </a:ln>
        </p:spPr>
      </p:pic>
      <p:pic>
        <p:nvPicPr>
          <p:cNvPr id="230" name="Picture 347" descr="Untitled-18 copy"/>
          <p:cNvPicPr>
            <a:picLocks noChangeAspect="1" noChangeArrowheads="1"/>
          </p:cNvPicPr>
          <p:nvPr/>
        </p:nvPicPr>
        <p:blipFill>
          <a:blip r:embed="rId12" cstate="print"/>
          <a:srcRect/>
          <a:stretch>
            <a:fillRect/>
          </a:stretch>
        </p:blipFill>
        <p:spPr bwMode="auto">
          <a:xfrm>
            <a:off x="8352449" y="5680017"/>
            <a:ext cx="395905" cy="430838"/>
          </a:xfrm>
          <a:prstGeom prst="rect">
            <a:avLst/>
          </a:prstGeom>
          <a:noFill/>
          <a:ln w="9525">
            <a:noFill/>
            <a:miter lim="800000"/>
            <a:headEnd/>
            <a:tailEnd/>
          </a:ln>
        </p:spPr>
      </p:pic>
      <p:pic>
        <p:nvPicPr>
          <p:cNvPr id="231" name="Picture 347" descr="Untitled-18 copy"/>
          <p:cNvPicPr>
            <a:picLocks noChangeAspect="1" noChangeArrowheads="1"/>
          </p:cNvPicPr>
          <p:nvPr/>
        </p:nvPicPr>
        <p:blipFill>
          <a:blip r:embed="rId12" cstate="print"/>
          <a:srcRect/>
          <a:stretch>
            <a:fillRect/>
          </a:stretch>
        </p:blipFill>
        <p:spPr bwMode="auto">
          <a:xfrm>
            <a:off x="8352449" y="4772709"/>
            <a:ext cx="395905" cy="430838"/>
          </a:xfrm>
          <a:prstGeom prst="rect">
            <a:avLst/>
          </a:prstGeom>
          <a:noFill/>
          <a:ln w="9525">
            <a:noFill/>
            <a:miter lim="800000"/>
            <a:headEnd/>
            <a:tailEnd/>
          </a:ln>
        </p:spPr>
      </p:pic>
      <p:cxnSp>
        <p:nvCxnSpPr>
          <p:cNvPr id="232" name="AutoShape 377"/>
          <p:cNvCxnSpPr>
            <a:cxnSpLocks noChangeShapeType="1"/>
            <a:stCxn id="226" idx="0"/>
            <a:endCxn id="221" idx="1"/>
          </p:cNvCxnSpPr>
          <p:nvPr/>
        </p:nvCxnSpPr>
        <p:spPr bwMode="auto">
          <a:xfrm>
            <a:off x="6172084" y="4772709"/>
            <a:ext cx="819404" cy="868345"/>
          </a:xfrm>
          <a:prstGeom prst="straightConnector1">
            <a:avLst/>
          </a:prstGeom>
          <a:noFill/>
          <a:ln w="19050" cap="rnd">
            <a:solidFill>
              <a:schemeClr val="bg2"/>
            </a:solidFill>
            <a:prstDash val="sysDot"/>
            <a:round/>
            <a:headEnd type="oval" w="med" len="med"/>
            <a:tailEnd type="triangle" w="med" len="med"/>
          </a:ln>
          <a:effectLst/>
        </p:spPr>
      </p:cxnSp>
      <p:cxnSp>
        <p:nvCxnSpPr>
          <p:cNvPr id="233" name="AutoShape 377"/>
          <p:cNvCxnSpPr>
            <a:cxnSpLocks noChangeShapeType="1"/>
            <a:stCxn id="226" idx="0"/>
            <a:endCxn id="220" idx="1"/>
          </p:cNvCxnSpPr>
          <p:nvPr/>
        </p:nvCxnSpPr>
        <p:spPr bwMode="auto">
          <a:xfrm>
            <a:off x="6172084" y="4772709"/>
            <a:ext cx="819404" cy="28558"/>
          </a:xfrm>
          <a:prstGeom prst="straightConnector1">
            <a:avLst/>
          </a:prstGeom>
          <a:noFill/>
          <a:ln w="19050" cap="rnd">
            <a:solidFill>
              <a:schemeClr val="bg2"/>
            </a:solidFill>
            <a:prstDash val="sysDot"/>
            <a:round/>
            <a:headEnd type="oval" w="med" len="med"/>
            <a:tailEnd type="triangle" w="med" len="med"/>
          </a:ln>
          <a:effectLst/>
        </p:spPr>
      </p:cxnSp>
      <p:cxnSp>
        <p:nvCxnSpPr>
          <p:cNvPr id="234" name="AutoShape 377"/>
          <p:cNvCxnSpPr>
            <a:cxnSpLocks noChangeShapeType="1"/>
            <a:stCxn id="227" idx="0"/>
            <a:endCxn id="221" idx="1"/>
          </p:cNvCxnSpPr>
          <p:nvPr/>
        </p:nvCxnSpPr>
        <p:spPr bwMode="auto">
          <a:xfrm>
            <a:off x="6172084" y="5604408"/>
            <a:ext cx="819404" cy="36646"/>
          </a:xfrm>
          <a:prstGeom prst="straightConnector1">
            <a:avLst/>
          </a:prstGeom>
          <a:noFill/>
          <a:ln w="19050" cap="rnd">
            <a:solidFill>
              <a:schemeClr val="bg2"/>
            </a:solidFill>
            <a:prstDash val="sysDot"/>
            <a:round/>
            <a:headEnd type="oval" w="med" len="med"/>
            <a:tailEnd type="triangle" w="med" len="med"/>
          </a:ln>
          <a:effectLst/>
        </p:spPr>
      </p:cxnSp>
      <p:cxnSp>
        <p:nvCxnSpPr>
          <p:cNvPr id="235" name="AutoShape 377"/>
          <p:cNvCxnSpPr>
            <a:cxnSpLocks noChangeShapeType="1"/>
            <a:stCxn id="227" idx="0"/>
            <a:endCxn id="220" idx="1"/>
          </p:cNvCxnSpPr>
          <p:nvPr/>
        </p:nvCxnSpPr>
        <p:spPr bwMode="auto">
          <a:xfrm flipV="1">
            <a:off x="6172084" y="4801267"/>
            <a:ext cx="819404" cy="803141"/>
          </a:xfrm>
          <a:prstGeom prst="straightConnector1">
            <a:avLst/>
          </a:prstGeom>
          <a:noFill/>
          <a:ln w="19050" cap="rnd">
            <a:solidFill>
              <a:schemeClr val="bg2"/>
            </a:solidFill>
            <a:prstDash val="sysDot"/>
            <a:round/>
            <a:headEnd type="oval" w="med" len="med"/>
            <a:tailEnd type="triangle" w="med" len="med"/>
          </a:ln>
          <a:effectLst/>
        </p:spPr>
      </p:cxnSp>
      <p:cxnSp>
        <p:nvCxnSpPr>
          <p:cNvPr id="236" name="AutoShape 377"/>
          <p:cNvCxnSpPr>
            <a:cxnSpLocks noChangeShapeType="1"/>
            <a:stCxn id="228" idx="0"/>
            <a:endCxn id="225" idx="1"/>
          </p:cNvCxnSpPr>
          <p:nvPr/>
        </p:nvCxnSpPr>
        <p:spPr bwMode="auto">
          <a:xfrm>
            <a:off x="7381828" y="4772709"/>
            <a:ext cx="743795" cy="868345"/>
          </a:xfrm>
          <a:prstGeom prst="straightConnector1">
            <a:avLst/>
          </a:prstGeom>
          <a:noFill/>
          <a:ln w="19050" cap="rnd">
            <a:solidFill>
              <a:schemeClr val="bg2"/>
            </a:solidFill>
            <a:prstDash val="sysDot"/>
            <a:round/>
            <a:headEnd type="oval" w="med" len="med"/>
            <a:tailEnd type="triangle" w="med" len="med"/>
          </a:ln>
          <a:effectLst/>
        </p:spPr>
      </p:cxnSp>
      <p:cxnSp>
        <p:nvCxnSpPr>
          <p:cNvPr id="237" name="AutoShape 377"/>
          <p:cNvCxnSpPr>
            <a:cxnSpLocks noChangeShapeType="1"/>
            <a:stCxn id="228" idx="0"/>
            <a:endCxn id="224" idx="1"/>
          </p:cNvCxnSpPr>
          <p:nvPr/>
        </p:nvCxnSpPr>
        <p:spPr bwMode="auto">
          <a:xfrm>
            <a:off x="7381828" y="4772709"/>
            <a:ext cx="743795" cy="28558"/>
          </a:xfrm>
          <a:prstGeom prst="straightConnector1">
            <a:avLst/>
          </a:prstGeom>
          <a:noFill/>
          <a:ln w="19050" cap="rnd">
            <a:solidFill>
              <a:schemeClr val="bg2"/>
            </a:solidFill>
            <a:prstDash val="sysDot"/>
            <a:round/>
            <a:headEnd type="oval" w="med" len="med"/>
            <a:tailEnd type="triangle" w="med" len="med"/>
          </a:ln>
          <a:effectLst/>
        </p:spPr>
      </p:cxnSp>
      <p:cxnSp>
        <p:nvCxnSpPr>
          <p:cNvPr id="238" name="AutoShape 377"/>
          <p:cNvCxnSpPr>
            <a:cxnSpLocks noChangeShapeType="1"/>
            <a:stCxn id="229" idx="0"/>
            <a:endCxn id="225" idx="1"/>
          </p:cNvCxnSpPr>
          <p:nvPr/>
        </p:nvCxnSpPr>
        <p:spPr bwMode="auto">
          <a:xfrm>
            <a:off x="7381828" y="5604408"/>
            <a:ext cx="743795" cy="36646"/>
          </a:xfrm>
          <a:prstGeom prst="straightConnector1">
            <a:avLst/>
          </a:prstGeom>
          <a:noFill/>
          <a:ln w="19050" cap="rnd">
            <a:solidFill>
              <a:schemeClr val="bg2"/>
            </a:solidFill>
            <a:prstDash val="sysDot"/>
            <a:round/>
            <a:headEnd type="oval" w="med" len="med"/>
            <a:tailEnd type="triangle" w="med" len="med"/>
          </a:ln>
          <a:effectLst/>
        </p:spPr>
      </p:cxnSp>
      <p:cxnSp>
        <p:nvCxnSpPr>
          <p:cNvPr id="239" name="AutoShape 377"/>
          <p:cNvCxnSpPr>
            <a:cxnSpLocks noChangeShapeType="1"/>
            <a:stCxn id="229" idx="0"/>
            <a:endCxn id="224" idx="1"/>
          </p:cNvCxnSpPr>
          <p:nvPr/>
        </p:nvCxnSpPr>
        <p:spPr bwMode="auto">
          <a:xfrm flipV="1">
            <a:off x="7381828" y="4801267"/>
            <a:ext cx="743795" cy="803141"/>
          </a:xfrm>
          <a:prstGeom prst="straightConnector1">
            <a:avLst/>
          </a:prstGeom>
          <a:noFill/>
          <a:ln w="19050" cap="rnd">
            <a:solidFill>
              <a:schemeClr val="bg2"/>
            </a:solidFill>
            <a:prstDash val="sysDot"/>
            <a:round/>
            <a:headEnd type="oval" w="med" len="med"/>
            <a:tailEnd type="triangle" w="med" len="med"/>
          </a:ln>
          <a:effectLst/>
        </p:spPr>
      </p:cxnSp>
      <p:sp>
        <p:nvSpPr>
          <p:cNvPr id="240" name="TextBox 239"/>
          <p:cNvSpPr txBox="1"/>
          <p:nvPr/>
        </p:nvSpPr>
        <p:spPr>
          <a:xfrm>
            <a:off x="6686117" y="4450879"/>
            <a:ext cx="1130438" cy="246221"/>
          </a:xfrm>
          <a:prstGeom prst="rect">
            <a:avLst/>
          </a:prstGeom>
          <a:noFill/>
        </p:spPr>
        <p:txBody>
          <a:bodyPr wrap="none" rtlCol="0">
            <a:spAutoFit/>
          </a:bodyPr>
          <a:lstStyle/>
          <a:p>
            <a:r>
              <a:rPr lang="en-US" altLang="ko-KR" sz="1000" dirty="0" smtClean="0">
                <a:latin typeface="Calibri" panose="020F0502020204030204" pitchFamily="34" charset="0"/>
                <a:cs typeface="Calibri" panose="020F0502020204030204" pitchFamily="34" charset="0"/>
              </a:rPr>
              <a:t>Personal/Business</a:t>
            </a:r>
            <a:endParaRPr lang="ko-KR" altLang="en-US" sz="1000" dirty="0">
              <a:latin typeface="Calibri" panose="020F0502020204030204" pitchFamily="34" charset="0"/>
              <a:cs typeface="Calibri" panose="020F0502020204030204" pitchFamily="34" charset="0"/>
            </a:endParaRPr>
          </a:p>
        </p:txBody>
      </p:sp>
      <p:sp>
        <p:nvSpPr>
          <p:cNvPr id="241" name="TextBox 240"/>
          <p:cNvSpPr txBox="1"/>
          <p:nvPr/>
        </p:nvSpPr>
        <p:spPr>
          <a:xfrm>
            <a:off x="6686117" y="5358187"/>
            <a:ext cx="1130438" cy="246221"/>
          </a:xfrm>
          <a:prstGeom prst="rect">
            <a:avLst/>
          </a:prstGeom>
          <a:noFill/>
        </p:spPr>
        <p:txBody>
          <a:bodyPr wrap="none" rtlCol="0">
            <a:spAutoFit/>
          </a:bodyPr>
          <a:lstStyle/>
          <a:p>
            <a:r>
              <a:rPr lang="en-US" altLang="ko-KR" sz="1000" dirty="0" smtClean="0">
                <a:latin typeface="Calibri" panose="020F0502020204030204" pitchFamily="34" charset="0"/>
                <a:cs typeface="Calibri" panose="020F0502020204030204" pitchFamily="34" charset="0"/>
              </a:rPr>
              <a:t>Personal/Business</a:t>
            </a:r>
            <a:endParaRPr lang="ko-KR" altLang="en-US" sz="1000" dirty="0">
              <a:latin typeface="Calibri" panose="020F0502020204030204" pitchFamily="34" charset="0"/>
              <a:cs typeface="Calibri" panose="020F0502020204030204" pitchFamily="34" charset="0"/>
            </a:endParaRPr>
          </a:p>
        </p:txBody>
      </p:sp>
      <p:sp>
        <p:nvSpPr>
          <p:cNvPr id="242" name="TextBox 241"/>
          <p:cNvSpPr txBox="1"/>
          <p:nvPr/>
        </p:nvSpPr>
        <p:spPr>
          <a:xfrm>
            <a:off x="7234154" y="4965032"/>
            <a:ext cx="269625" cy="276999"/>
          </a:xfrm>
          <a:prstGeom prst="rect">
            <a:avLst/>
          </a:prstGeom>
          <a:noFill/>
        </p:spPr>
        <p:txBody>
          <a:bodyPr wrap="none" rtlCol="0">
            <a:spAutoFit/>
          </a:bodyPr>
          <a:lstStyle/>
          <a:p>
            <a:r>
              <a:rPr lang="en-US" altLang="ko-KR" sz="1200" dirty="0" smtClean="0">
                <a:latin typeface="Calibri" panose="020F0502020204030204" pitchFamily="34" charset="0"/>
                <a:cs typeface="Calibri" panose="020F0502020204030204" pitchFamily="34" charset="0"/>
              </a:rPr>
              <a:t>1</a:t>
            </a:r>
            <a:endParaRPr lang="ko-KR" altLang="en-US" sz="1200" dirty="0">
              <a:latin typeface="Calibri" panose="020F0502020204030204" pitchFamily="34" charset="0"/>
              <a:cs typeface="Calibri" panose="020F0502020204030204" pitchFamily="34" charset="0"/>
            </a:endParaRPr>
          </a:p>
        </p:txBody>
      </p:sp>
      <p:sp>
        <p:nvSpPr>
          <p:cNvPr id="243" name="TextBox 242"/>
          <p:cNvSpPr txBox="1"/>
          <p:nvPr/>
        </p:nvSpPr>
        <p:spPr>
          <a:xfrm>
            <a:off x="7234154" y="5831235"/>
            <a:ext cx="269625" cy="276999"/>
          </a:xfrm>
          <a:prstGeom prst="rect">
            <a:avLst/>
          </a:prstGeom>
          <a:noFill/>
        </p:spPr>
        <p:txBody>
          <a:bodyPr wrap="none" rtlCol="0">
            <a:spAutoFit/>
          </a:bodyPr>
          <a:lstStyle/>
          <a:p>
            <a:r>
              <a:rPr lang="en-US" altLang="ko-KR" sz="1200" dirty="0" smtClean="0">
                <a:latin typeface="Calibri" panose="020F0502020204030204" pitchFamily="34" charset="0"/>
                <a:cs typeface="Calibri" panose="020F0502020204030204" pitchFamily="34" charset="0"/>
              </a:rPr>
              <a:t>2</a:t>
            </a:r>
            <a:endParaRPr lang="ko-KR" altLang="en-US" sz="1200" dirty="0">
              <a:latin typeface="Calibri" panose="020F0502020204030204" pitchFamily="34" charset="0"/>
              <a:cs typeface="Calibri" panose="020F0502020204030204" pitchFamily="34" charset="0"/>
            </a:endParaRPr>
          </a:p>
        </p:txBody>
      </p:sp>
      <p:sp>
        <p:nvSpPr>
          <p:cNvPr id="244" name="TextBox 243"/>
          <p:cNvSpPr txBox="1"/>
          <p:nvPr/>
        </p:nvSpPr>
        <p:spPr>
          <a:xfrm>
            <a:off x="6008571" y="4999536"/>
            <a:ext cx="269625" cy="276999"/>
          </a:xfrm>
          <a:prstGeom prst="rect">
            <a:avLst/>
          </a:prstGeom>
          <a:noFill/>
        </p:spPr>
        <p:txBody>
          <a:bodyPr wrap="none" rtlCol="0">
            <a:spAutoFit/>
          </a:bodyPr>
          <a:lstStyle/>
          <a:p>
            <a:r>
              <a:rPr lang="en-US" altLang="ko-KR" sz="1200" dirty="0" smtClean="0">
                <a:latin typeface="Calibri" panose="020F0502020204030204" pitchFamily="34" charset="0"/>
                <a:cs typeface="Calibri" panose="020F0502020204030204" pitchFamily="34" charset="0"/>
              </a:rPr>
              <a:t>1</a:t>
            </a:r>
            <a:endParaRPr lang="ko-KR" altLang="en-US" sz="1200" dirty="0">
              <a:latin typeface="Calibri" panose="020F0502020204030204" pitchFamily="34" charset="0"/>
              <a:cs typeface="Calibri" panose="020F0502020204030204" pitchFamily="34" charset="0"/>
            </a:endParaRPr>
          </a:p>
        </p:txBody>
      </p:sp>
      <p:sp>
        <p:nvSpPr>
          <p:cNvPr id="245" name="TextBox 244"/>
          <p:cNvSpPr txBox="1"/>
          <p:nvPr/>
        </p:nvSpPr>
        <p:spPr>
          <a:xfrm>
            <a:off x="6008571" y="5865739"/>
            <a:ext cx="269625" cy="276999"/>
          </a:xfrm>
          <a:prstGeom prst="rect">
            <a:avLst/>
          </a:prstGeom>
          <a:noFill/>
        </p:spPr>
        <p:txBody>
          <a:bodyPr wrap="none" rtlCol="0">
            <a:spAutoFit/>
          </a:bodyPr>
          <a:lstStyle/>
          <a:p>
            <a:r>
              <a:rPr lang="en-US" altLang="ko-KR" sz="1200" dirty="0" smtClean="0">
                <a:latin typeface="Calibri" panose="020F0502020204030204" pitchFamily="34" charset="0"/>
                <a:cs typeface="Calibri" panose="020F0502020204030204" pitchFamily="34" charset="0"/>
              </a:rPr>
              <a:t>2</a:t>
            </a:r>
            <a:endParaRPr lang="ko-KR" altLang="en-US" sz="1200" dirty="0">
              <a:latin typeface="Calibri" panose="020F0502020204030204" pitchFamily="34" charset="0"/>
              <a:cs typeface="Calibri" panose="020F0502020204030204" pitchFamily="34" charset="0"/>
            </a:endParaRPr>
          </a:p>
        </p:txBody>
      </p:sp>
      <p:sp>
        <p:nvSpPr>
          <p:cNvPr id="246" name="TextBox 245"/>
          <p:cNvSpPr txBox="1"/>
          <p:nvPr/>
        </p:nvSpPr>
        <p:spPr>
          <a:xfrm>
            <a:off x="8428059" y="4965032"/>
            <a:ext cx="269625" cy="276999"/>
          </a:xfrm>
          <a:prstGeom prst="rect">
            <a:avLst/>
          </a:prstGeom>
          <a:noFill/>
        </p:spPr>
        <p:txBody>
          <a:bodyPr wrap="none" rtlCol="0">
            <a:spAutoFit/>
          </a:bodyPr>
          <a:lstStyle/>
          <a:p>
            <a:r>
              <a:rPr lang="en-US" altLang="ko-KR" sz="1200" dirty="0" smtClean="0">
                <a:latin typeface="Calibri" panose="020F0502020204030204" pitchFamily="34" charset="0"/>
                <a:cs typeface="Calibri" panose="020F0502020204030204" pitchFamily="34" charset="0"/>
              </a:rPr>
              <a:t>1</a:t>
            </a:r>
            <a:endParaRPr lang="ko-KR" altLang="en-US" sz="1200" dirty="0">
              <a:latin typeface="Calibri" panose="020F0502020204030204" pitchFamily="34" charset="0"/>
              <a:cs typeface="Calibri" panose="020F0502020204030204" pitchFamily="34" charset="0"/>
            </a:endParaRPr>
          </a:p>
        </p:txBody>
      </p:sp>
      <p:sp>
        <p:nvSpPr>
          <p:cNvPr id="247" name="TextBox 246"/>
          <p:cNvSpPr txBox="1"/>
          <p:nvPr/>
        </p:nvSpPr>
        <p:spPr>
          <a:xfrm>
            <a:off x="8428059" y="5831235"/>
            <a:ext cx="269625" cy="276999"/>
          </a:xfrm>
          <a:prstGeom prst="rect">
            <a:avLst/>
          </a:prstGeom>
          <a:noFill/>
        </p:spPr>
        <p:txBody>
          <a:bodyPr wrap="none" rtlCol="0">
            <a:spAutoFit/>
          </a:bodyPr>
          <a:lstStyle/>
          <a:p>
            <a:r>
              <a:rPr lang="en-US" altLang="ko-KR" sz="1200" dirty="0" smtClean="0">
                <a:latin typeface="Calibri" panose="020F0502020204030204" pitchFamily="34" charset="0"/>
                <a:cs typeface="Calibri" panose="020F0502020204030204" pitchFamily="34" charset="0"/>
              </a:rPr>
              <a:t>2</a:t>
            </a:r>
            <a:endParaRPr lang="ko-KR" altLang="en-US" sz="1200" dirty="0">
              <a:latin typeface="Calibri" panose="020F0502020204030204" pitchFamily="34" charset="0"/>
              <a:cs typeface="Calibri" panose="020F0502020204030204" pitchFamily="34" charset="0"/>
            </a:endParaRPr>
          </a:p>
        </p:txBody>
      </p:sp>
      <p:sp>
        <p:nvSpPr>
          <p:cNvPr id="248" name="TextBox 247"/>
          <p:cNvSpPr txBox="1"/>
          <p:nvPr/>
        </p:nvSpPr>
        <p:spPr>
          <a:xfrm>
            <a:off x="5867504" y="6133671"/>
            <a:ext cx="490840" cy="246221"/>
          </a:xfrm>
          <a:prstGeom prst="rect">
            <a:avLst/>
          </a:prstGeom>
          <a:noFill/>
        </p:spPr>
        <p:txBody>
          <a:bodyPr wrap="none" rtlCol="0">
            <a:spAutoFit/>
          </a:bodyPr>
          <a:lstStyle/>
          <a:p>
            <a:r>
              <a:rPr lang="en-US" altLang="ko-KR" sz="1000" dirty="0" smtClean="0">
                <a:latin typeface="Calibri" panose="020F0502020204030204" pitchFamily="34" charset="0"/>
                <a:cs typeface="Calibri" panose="020F0502020204030204" pitchFamily="34" charset="0"/>
              </a:rPr>
              <a:t>HTML</a:t>
            </a:r>
            <a:endParaRPr lang="ko-KR" altLang="en-US" sz="1000" dirty="0">
              <a:latin typeface="Calibri" panose="020F0502020204030204" pitchFamily="34" charset="0"/>
              <a:cs typeface="Calibri" panose="020F0502020204030204" pitchFamily="34" charset="0"/>
            </a:endParaRPr>
          </a:p>
        </p:txBody>
      </p:sp>
      <p:sp>
        <p:nvSpPr>
          <p:cNvPr id="249" name="TextBox 248"/>
          <p:cNvSpPr txBox="1"/>
          <p:nvPr/>
        </p:nvSpPr>
        <p:spPr>
          <a:xfrm>
            <a:off x="6973589" y="6133671"/>
            <a:ext cx="546945" cy="246221"/>
          </a:xfrm>
          <a:prstGeom prst="rect">
            <a:avLst/>
          </a:prstGeom>
          <a:noFill/>
        </p:spPr>
        <p:txBody>
          <a:bodyPr wrap="none" rtlCol="0">
            <a:spAutoFit/>
          </a:bodyPr>
          <a:lstStyle/>
          <a:p>
            <a:r>
              <a:rPr lang="en-US" altLang="ko-KR" sz="1000" dirty="0" smtClean="0">
                <a:latin typeface="Calibri" panose="020F0502020204030204" pitchFamily="34" charset="0"/>
                <a:cs typeface="Calibri" panose="020F0502020204030204" pitchFamily="34" charset="0"/>
              </a:rPr>
              <a:t>Servlet</a:t>
            </a:r>
            <a:endParaRPr lang="ko-KR" altLang="en-US" sz="1000" dirty="0">
              <a:latin typeface="Calibri" panose="020F0502020204030204" pitchFamily="34" charset="0"/>
              <a:cs typeface="Calibri" panose="020F0502020204030204" pitchFamily="34" charset="0"/>
            </a:endParaRPr>
          </a:p>
        </p:txBody>
      </p:sp>
      <p:sp>
        <p:nvSpPr>
          <p:cNvPr id="250" name="TextBox 249"/>
          <p:cNvSpPr txBox="1"/>
          <p:nvPr/>
        </p:nvSpPr>
        <p:spPr>
          <a:xfrm>
            <a:off x="8270696" y="6133671"/>
            <a:ext cx="372218" cy="246221"/>
          </a:xfrm>
          <a:prstGeom prst="rect">
            <a:avLst/>
          </a:prstGeom>
          <a:noFill/>
        </p:spPr>
        <p:txBody>
          <a:bodyPr wrap="none" rtlCol="0">
            <a:spAutoFit/>
          </a:bodyPr>
          <a:lstStyle/>
          <a:p>
            <a:r>
              <a:rPr lang="en-US" altLang="ko-KR" sz="1000" dirty="0" smtClean="0">
                <a:latin typeface="Calibri" panose="020F0502020204030204" pitchFamily="34" charset="0"/>
                <a:cs typeface="Calibri" panose="020F0502020204030204" pitchFamily="34" charset="0"/>
              </a:rPr>
              <a:t>EJB</a:t>
            </a:r>
            <a:endParaRPr lang="ko-KR" altLang="en-US" sz="1000" dirty="0">
              <a:latin typeface="Calibri" panose="020F0502020204030204" pitchFamily="34" charset="0"/>
              <a:cs typeface="Calibri" panose="020F0502020204030204" pitchFamily="34" charset="0"/>
            </a:endParaRPr>
          </a:p>
        </p:txBody>
      </p:sp>
      <p:cxnSp>
        <p:nvCxnSpPr>
          <p:cNvPr id="251" name="AutoShape 377"/>
          <p:cNvCxnSpPr>
            <a:cxnSpLocks noChangeShapeType="1"/>
            <a:endCxn id="222" idx="1"/>
          </p:cNvCxnSpPr>
          <p:nvPr/>
        </p:nvCxnSpPr>
        <p:spPr bwMode="auto">
          <a:xfrm flipV="1">
            <a:off x="5176872" y="4818520"/>
            <a:ext cx="650050" cy="483452"/>
          </a:xfrm>
          <a:prstGeom prst="straightConnector1">
            <a:avLst/>
          </a:prstGeom>
          <a:noFill/>
          <a:ln w="19050" cap="rnd">
            <a:solidFill>
              <a:schemeClr val="bg2"/>
            </a:solidFill>
            <a:prstDash val="sysDot"/>
            <a:round/>
            <a:headEnd type="oval" w="med" len="med"/>
            <a:tailEnd type="triangle" w="med" len="med"/>
          </a:ln>
          <a:effectLst/>
        </p:spPr>
      </p:cxnSp>
      <p:cxnSp>
        <p:nvCxnSpPr>
          <p:cNvPr id="252" name="AutoShape 377"/>
          <p:cNvCxnSpPr>
            <a:cxnSpLocks noChangeShapeType="1"/>
            <a:endCxn id="223" idx="1"/>
          </p:cNvCxnSpPr>
          <p:nvPr/>
        </p:nvCxnSpPr>
        <p:spPr bwMode="auto">
          <a:xfrm>
            <a:off x="5176872" y="5301972"/>
            <a:ext cx="650050" cy="356335"/>
          </a:xfrm>
          <a:prstGeom prst="straightConnector1">
            <a:avLst/>
          </a:prstGeom>
          <a:noFill/>
          <a:ln w="19050" cap="rnd">
            <a:solidFill>
              <a:schemeClr val="bg2"/>
            </a:solidFill>
            <a:prstDash val="sysDot"/>
            <a:round/>
            <a:headEnd type="oval" w="med" len="med"/>
            <a:tailEnd type="triangle" w="med" len="med"/>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298" name="Rectangle 154"/>
          <p:cNvSpPr>
            <a:spLocks noGrp="1" noChangeArrowheads="1"/>
          </p:cNvSpPr>
          <p:nvPr>
            <p:ph type="title"/>
          </p:nvPr>
        </p:nvSpPr>
        <p:spPr>
          <a:xfrm>
            <a:off x="36754" y="-124623"/>
            <a:ext cx="8769350" cy="647700"/>
          </a:xfrm>
        </p:spPr>
        <p:txBody>
          <a:bodyPr/>
          <a:lstStyle/>
          <a:p>
            <a:r>
              <a:rPr lang="en-US" altLang="ko-KR" sz="2500" dirty="0" smtClean="0">
                <a:latin typeface="Calibri" panose="020F0502020204030204" pitchFamily="34" charset="0"/>
                <a:cs typeface="Calibri" panose="020F0502020204030204" pitchFamily="34" charset="0"/>
              </a:rPr>
              <a:t>Other References in the Financial Industry</a:t>
            </a:r>
            <a:endParaRPr lang="ko-KR" altLang="en-US" sz="2500" dirty="0">
              <a:latin typeface="Calibri" panose="020F0502020204030204" pitchFamily="34" charset="0"/>
              <a:cs typeface="Calibri" panose="020F0502020204030204" pitchFamily="34" charset="0"/>
            </a:endParaRPr>
          </a:p>
        </p:txBody>
      </p:sp>
      <p:sp>
        <p:nvSpPr>
          <p:cNvPr id="518299" name="Rectangle 155"/>
          <p:cNvSpPr>
            <a:spLocks noGrp="1" noChangeArrowheads="1"/>
          </p:cNvSpPr>
          <p:nvPr>
            <p:ph type="body" idx="1"/>
          </p:nvPr>
        </p:nvSpPr>
        <p:spPr>
          <a:xfrm>
            <a:off x="180974" y="490621"/>
            <a:ext cx="8782050" cy="301625"/>
          </a:xfrm>
        </p:spPr>
        <p:txBody>
          <a:bodyPr/>
          <a:lstStyle/>
          <a:p>
            <a:pPr eaLnBrk="1" hangingPunct="1"/>
            <a:endParaRPr lang="en-US" altLang="ko-KR" dirty="0" smtClean="0">
              <a:latin typeface="Calibri" panose="020F0502020204030204" pitchFamily="34" charset="0"/>
              <a:cs typeface="Calibri" panose="020F0502020204030204" pitchFamily="34" charset="0"/>
            </a:endParaRPr>
          </a:p>
          <a:p>
            <a:pPr eaLnBrk="1" hangingPunct="1"/>
            <a:r>
              <a:rPr lang="en-US" altLang="ko-KR" dirty="0" smtClean="0">
                <a:latin typeface="Calibri" panose="020F0502020204030204" pitchFamily="34" charset="0"/>
                <a:cs typeface="Calibri" panose="020F0502020204030204" pitchFamily="34" charset="0"/>
              </a:rPr>
              <a:t>JEUS/WebtoB have obtained large scale project references from banks, credit card and insurance companies. The products have been run as the application systems of major banks, and became the first products </a:t>
            </a:r>
            <a:r>
              <a:rPr lang="en-US" altLang="ko-KR" dirty="0">
                <a:latin typeface="Calibri" panose="020F0502020204030204" pitchFamily="34" charset="0"/>
                <a:cs typeface="Calibri" panose="020F0502020204030204" pitchFamily="34" charset="0"/>
              </a:rPr>
              <a:t>to provide Java-based account systems for credit card companies in Korea. </a:t>
            </a:r>
          </a:p>
        </p:txBody>
      </p:sp>
      <p:sp>
        <p:nvSpPr>
          <p:cNvPr id="129" name="AutoShape 79"/>
          <p:cNvSpPr>
            <a:spLocks noChangeArrowheads="1"/>
          </p:cNvSpPr>
          <p:nvPr/>
        </p:nvSpPr>
        <p:spPr bwMode="auto">
          <a:xfrm>
            <a:off x="186678" y="1916820"/>
            <a:ext cx="2797533" cy="4031343"/>
          </a:xfrm>
          <a:prstGeom prst="roundRect">
            <a:avLst>
              <a:gd name="adj" fmla="val 3407"/>
            </a:avLst>
          </a:prstGeom>
          <a:gradFill rotWithShape="1">
            <a:gsLst>
              <a:gs pos="0">
                <a:srgbClr val="2A6B97"/>
              </a:gs>
              <a:gs pos="100000">
                <a:srgbClr val="10598A"/>
              </a:gs>
            </a:gsLst>
            <a:lin ang="5400000" scaled="1"/>
          </a:gradFill>
          <a:ln w="9525" algn="ctr">
            <a:noFill/>
            <a:round/>
            <a:headEnd/>
            <a:tailEnd/>
          </a:ln>
        </p:spPr>
        <p:txBody>
          <a:bodyPr lIns="0" tIns="36000" rIns="0" bIns="0"/>
          <a:lstStyle/>
          <a:p>
            <a:r>
              <a:rPr lang="en-US" altLang="ko-KR" sz="1600" b="1" dirty="0" smtClean="0">
                <a:solidFill>
                  <a:schemeClr val="bg1"/>
                </a:solidFill>
                <a:latin typeface="Calibri" panose="020F0502020204030204" pitchFamily="34" charset="0"/>
                <a:cs typeface="Calibri" panose="020F0502020204030204" pitchFamily="34" charset="0"/>
              </a:rPr>
              <a:t>Bank</a:t>
            </a:r>
            <a:endParaRPr lang="ko-KR" altLang="en-US" sz="1600" b="1" dirty="0">
              <a:solidFill>
                <a:schemeClr val="bg1"/>
              </a:solidFill>
              <a:latin typeface="Calibri" panose="020F0502020204030204" pitchFamily="34" charset="0"/>
              <a:cs typeface="Calibri" panose="020F0502020204030204" pitchFamily="34" charset="0"/>
            </a:endParaRPr>
          </a:p>
        </p:txBody>
      </p:sp>
      <p:sp>
        <p:nvSpPr>
          <p:cNvPr id="130" name="AutoShape 54"/>
          <p:cNvSpPr>
            <a:spLocks noChangeArrowheads="1"/>
          </p:cNvSpPr>
          <p:nvPr/>
        </p:nvSpPr>
        <p:spPr bwMode="auto">
          <a:xfrm>
            <a:off x="186678" y="2405643"/>
            <a:ext cx="2797533" cy="3890456"/>
          </a:xfrm>
          <a:prstGeom prst="roundRect">
            <a:avLst>
              <a:gd name="adj" fmla="val 2083"/>
            </a:avLst>
          </a:prstGeom>
          <a:solidFill>
            <a:schemeClr val="bg1"/>
          </a:solidFill>
          <a:ln w="6350" algn="ctr">
            <a:solidFill>
              <a:srgbClr val="8BC3E5"/>
            </a:solidFill>
            <a:round/>
            <a:headEnd/>
            <a:tailEnd/>
          </a:ln>
        </p:spPr>
        <p:txBody>
          <a:bodyPr lIns="108000" tIns="72000" rIns="108000" bIns="90000"/>
          <a:lstStyle/>
          <a:p>
            <a:pPr marL="174625" indent="-174625">
              <a:lnSpc>
                <a:spcPct val="150000"/>
              </a:lnSpc>
              <a:buClr>
                <a:schemeClr val="tx1"/>
              </a:buClr>
              <a:buSzPct val="70000"/>
              <a:buFontTx/>
              <a:buBlip>
                <a:blip r:embed="rId3"/>
              </a:buBlip>
            </a:pPr>
            <a:endParaRPr lang="ko-KR" altLang="en-US" b="1" dirty="0">
              <a:solidFill>
                <a:srgbClr val="404040"/>
              </a:solidFill>
              <a:latin typeface="Calibri" panose="020F0502020204030204" pitchFamily="34" charset="0"/>
              <a:ea typeface="-윤고딕 140"/>
              <a:cs typeface="Calibri" panose="020F0502020204030204" pitchFamily="34" charset="0"/>
            </a:endParaRPr>
          </a:p>
        </p:txBody>
      </p:sp>
      <p:sp>
        <p:nvSpPr>
          <p:cNvPr id="131" name="직사각형 130"/>
          <p:cNvSpPr/>
          <p:nvPr/>
        </p:nvSpPr>
        <p:spPr>
          <a:xfrm>
            <a:off x="248639" y="5249659"/>
            <a:ext cx="2659963" cy="600164"/>
          </a:xfrm>
          <a:prstGeom prst="rect">
            <a:avLst/>
          </a:prstGeom>
        </p:spPr>
        <p:txBody>
          <a:bodyPr wrap="square" anchor="b" anchorCtr="0">
            <a:spAutoFit/>
          </a:bodyPr>
          <a:lstStyle/>
          <a:p>
            <a:pPr marL="87313" indent="-87313" algn="l">
              <a:buFont typeface="Arial" pitchFamily="34" charset="0"/>
              <a:buChar char="•"/>
            </a:pPr>
            <a:r>
              <a:rPr lang="en-US" altLang="ko-KR" sz="1100" dirty="0" smtClean="0">
                <a:latin typeface="Calibri" panose="020F0502020204030204" pitchFamily="34" charset="0"/>
                <a:cs typeface="Calibri" panose="020F0502020204030204" pitchFamily="34" charset="0"/>
              </a:rPr>
              <a:t>Korea Federation of Banks, Bank of Korea, Standard Chartered Korea, Kyongnam Bank, Kwangju Bank Citi Bank, and so on.</a:t>
            </a:r>
            <a:endParaRPr lang="ko-KR" altLang="en-US" sz="1100" dirty="0">
              <a:latin typeface="Calibri" panose="020F0502020204030204" pitchFamily="34" charset="0"/>
              <a:cs typeface="Calibri" panose="020F0502020204030204" pitchFamily="34" charset="0"/>
            </a:endParaRPr>
          </a:p>
        </p:txBody>
      </p:sp>
      <p:sp>
        <p:nvSpPr>
          <p:cNvPr id="132" name="AutoShape 79"/>
          <p:cNvSpPr>
            <a:spLocks noChangeArrowheads="1"/>
          </p:cNvSpPr>
          <p:nvPr/>
        </p:nvSpPr>
        <p:spPr bwMode="auto">
          <a:xfrm>
            <a:off x="3173233" y="1916820"/>
            <a:ext cx="2797533" cy="4031343"/>
          </a:xfrm>
          <a:prstGeom prst="roundRect">
            <a:avLst>
              <a:gd name="adj" fmla="val 3407"/>
            </a:avLst>
          </a:prstGeom>
          <a:gradFill rotWithShape="1">
            <a:gsLst>
              <a:gs pos="0">
                <a:srgbClr val="2A6B97"/>
              </a:gs>
              <a:gs pos="100000">
                <a:srgbClr val="10598A"/>
              </a:gs>
            </a:gsLst>
            <a:lin ang="5400000" scaled="1"/>
          </a:gradFill>
          <a:ln w="9525" algn="ctr">
            <a:noFill/>
            <a:round/>
            <a:headEnd/>
            <a:tailEnd/>
          </a:ln>
        </p:spPr>
        <p:txBody>
          <a:bodyPr lIns="0" tIns="36000" rIns="0" bIns="0"/>
          <a:lstStyle/>
          <a:p>
            <a:r>
              <a:rPr lang="en-US" altLang="ko-KR" sz="1600" b="1" dirty="0" smtClean="0">
                <a:solidFill>
                  <a:schemeClr val="bg1"/>
                </a:solidFill>
                <a:latin typeface="Calibri" panose="020F0502020204030204" pitchFamily="34" charset="0"/>
                <a:cs typeface="Calibri" panose="020F0502020204030204" pitchFamily="34" charset="0"/>
              </a:rPr>
              <a:t>Credit Card</a:t>
            </a:r>
            <a:endParaRPr lang="ko-KR" altLang="en-US" sz="1600" b="1" dirty="0">
              <a:solidFill>
                <a:schemeClr val="bg1"/>
              </a:solidFill>
              <a:latin typeface="Calibri" panose="020F0502020204030204" pitchFamily="34" charset="0"/>
              <a:cs typeface="Calibri" panose="020F0502020204030204" pitchFamily="34" charset="0"/>
            </a:endParaRPr>
          </a:p>
        </p:txBody>
      </p:sp>
      <p:sp>
        <p:nvSpPr>
          <p:cNvPr id="133" name="AutoShape 54"/>
          <p:cNvSpPr>
            <a:spLocks noChangeArrowheads="1"/>
          </p:cNvSpPr>
          <p:nvPr/>
        </p:nvSpPr>
        <p:spPr bwMode="auto">
          <a:xfrm>
            <a:off x="3173233" y="2405643"/>
            <a:ext cx="2797533" cy="3890456"/>
          </a:xfrm>
          <a:prstGeom prst="roundRect">
            <a:avLst>
              <a:gd name="adj" fmla="val 2083"/>
            </a:avLst>
          </a:prstGeom>
          <a:solidFill>
            <a:schemeClr val="bg1"/>
          </a:solidFill>
          <a:ln w="6350" algn="ctr">
            <a:solidFill>
              <a:srgbClr val="8BC3E5"/>
            </a:solidFill>
            <a:round/>
            <a:headEnd/>
            <a:tailEnd/>
          </a:ln>
        </p:spPr>
        <p:txBody>
          <a:bodyPr lIns="108000" tIns="72000" rIns="108000" bIns="90000"/>
          <a:lstStyle/>
          <a:p>
            <a:pPr marL="174625" indent="-174625">
              <a:lnSpc>
                <a:spcPct val="150000"/>
              </a:lnSpc>
              <a:buClr>
                <a:schemeClr val="tx1"/>
              </a:buClr>
              <a:buSzPct val="70000"/>
              <a:buFontTx/>
              <a:buBlip>
                <a:blip r:embed="rId3"/>
              </a:buBlip>
            </a:pPr>
            <a:endParaRPr lang="ko-KR" altLang="en-US" b="1" dirty="0">
              <a:solidFill>
                <a:srgbClr val="404040"/>
              </a:solidFill>
              <a:latin typeface="Calibri" panose="020F0502020204030204" pitchFamily="34" charset="0"/>
              <a:ea typeface="-윤고딕 140"/>
              <a:cs typeface="Calibri" panose="020F0502020204030204" pitchFamily="34" charset="0"/>
            </a:endParaRPr>
          </a:p>
        </p:txBody>
      </p:sp>
      <p:sp>
        <p:nvSpPr>
          <p:cNvPr id="134" name="AutoShape 79"/>
          <p:cNvSpPr>
            <a:spLocks noChangeArrowheads="1"/>
          </p:cNvSpPr>
          <p:nvPr/>
        </p:nvSpPr>
        <p:spPr bwMode="auto">
          <a:xfrm>
            <a:off x="6159789" y="1916820"/>
            <a:ext cx="2797533" cy="4031343"/>
          </a:xfrm>
          <a:prstGeom prst="roundRect">
            <a:avLst>
              <a:gd name="adj" fmla="val 3407"/>
            </a:avLst>
          </a:prstGeom>
          <a:gradFill rotWithShape="1">
            <a:gsLst>
              <a:gs pos="0">
                <a:srgbClr val="2A6B97"/>
              </a:gs>
              <a:gs pos="100000">
                <a:srgbClr val="10598A"/>
              </a:gs>
            </a:gsLst>
            <a:lin ang="5400000" scaled="1"/>
          </a:gradFill>
          <a:ln w="9525" algn="ctr">
            <a:noFill/>
            <a:round/>
            <a:headEnd/>
            <a:tailEnd/>
          </a:ln>
        </p:spPr>
        <p:txBody>
          <a:bodyPr lIns="0" tIns="36000" rIns="0" bIns="0"/>
          <a:lstStyle/>
          <a:p>
            <a:r>
              <a:rPr lang="en-US" altLang="ko-KR" sz="1600" b="1" dirty="0" smtClean="0">
                <a:solidFill>
                  <a:schemeClr val="bg1"/>
                </a:solidFill>
                <a:latin typeface="Calibri" panose="020F0502020204030204" pitchFamily="34" charset="0"/>
                <a:cs typeface="Calibri" panose="020F0502020204030204" pitchFamily="34" charset="0"/>
              </a:rPr>
              <a:t>Insurance</a:t>
            </a:r>
            <a:endParaRPr lang="ko-KR" altLang="en-US" sz="1600" b="1" dirty="0">
              <a:solidFill>
                <a:schemeClr val="bg1"/>
              </a:solidFill>
              <a:latin typeface="Calibri" panose="020F0502020204030204" pitchFamily="34" charset="0"/>
              <a:cs typeface="Calibri" panose="020F0502020204030204" pitchFamily="34" charset="0"/>
            </a:endParaRPr>
          </a:p>
        </p:txBody>
      </p:sp>
      <p:sp>
        <p:nvSpPr>
          <p:cNvPr id="136" name="AutoShape 54"/>
          <p:cNvSpPr>
            <a:spLocks noChangeArrowheads="1"/>
          </p:cNvSpPr>
          <p:nvPr/>
        </p:nvSpPr>
        <p:spPr bwMode="auto">
          <a:xfrm>
            <a:off x="6159789" y="2405643"/>
            <a:ext cx="2797533" cy="3890456"/>
          </a:xfrm>
          <a:prstGeom prst="roundRect">
            <a:avLst>
              <a:gd name="adj" fmla="val 2083"/>
            </a:avLst>
          </a:prstGeom>
          <a:solidFill>
            <a:schemeClr val="bg1"/>
          </a:solidFill>
          <a:ln w="6350" algn="ctr">
            <a:solidFill>
              <a:srgbClr val="8BC3E5"/>
            </a:solidFill>
            <a:round/>
            <a:headEnd/>
            <a:tailEnd/>
          </a:ln>
        </p:spPr>
        <p:txBody>
          <a:bodyPr lIns="108000" tIns="72000" rIns="108000" bIns="90000"/>
          <a:lstStyle/>
          <a:p>
            <a:pPr marL="174625" indent="-174625">
              <a:lnSpc>
                <a:spcPct val="150000"/>
              </a:lnSpc>
              <a:buClr>
                <a:schemeClr val="tx1"/>
              </a:buClr>
              <a:buSzPct val="70000"/>
              <a:buFontTx/>
              <a:buBlip>
                <a:blip r:embed="rId3"/>
              </a:buBlip>
            </a:pPr>
            <a:endParaRPr lang="ko-KR" altLang="en-US" b="1" dirty="0">
              <a:solidFill>
                <a:srgbClr val="404040"/>
              </a:solidFill>
              <a:latin typeface="Calibri" panose="020F0502020204030204" pitchFamily="34" charset="0"/>
              <a:ea typeface="-윤고딕 140"/>
              <a:cs typeface="Calibri" panose="020F0502020204030204" pitchFamily="34" charset="0"/>
            </a:endParaRPr>
          </a:p>
        </p:txBody>
      </p:sp>
      <p:sp>
        <p:nvSpPr>
          <p:cNvPr id="137" name="직사각형 136"/>
          <p:cNvSpPr/>
          <p:nvPr/>
        </p:nvSpPr>
        <p:spPr>
          <a:xfrm>
            <a:off x="3211038" y="2405263"/>
            <a:ext cx="2721924" cy="830997"/>
          </a:xfrm>
          <a:prstGeom prst="rect">
            <a:avLst/>
          </a:prstGeom>
        </p:spPr>
        <p:txBody>
          <a:bodyPr wrap="square" anchor="t" anchorCtr="0">
            <a:spAutoFit/>
          </a:bodyPr>
          <a:lstStyle/>
          <a:p>
            <a:r>
              <a:rPr lang="en-US" altLang="ko-KR" sz="1600" b="1" i="1" dirty="0" smtClean="0">
                <a:solidFill>
                  <a:srgbClr val="CC33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First credit card companies to have implemented Java-based account system. </a:t>
            </a:r>
          </a:p>
        </p:txBody>
      </p:sp>
      <p:sp>
        <p:nvSpPr>
          <p:cNvPr id="138" name="직사각형 137"/>
          <p:cNvSpPr/>
          <p:nvPr/>
        </p:nvSpPr>
        <p:spPr>
          <a:xfrm>
            <a:off x="6218146" y="5249659"/>
            <a:ext cx="2721924" cy="769441"/>
          </a:xfrm>
          <a:prstGeom prst="rect">
            <a:avLst/>
          </a:prstGeom>
        </p:spPr>
        <p:txBody>
          <a:bodyPr wrap="square" anchor="t" anchorCtr="0">
            <a:spAutoFit/>
          </a:bodyPr>
          <a:lstStyle/>
          <a:p>
            <a:pPr marL="87313" indent="-87313" algn="l">
              <a:buFont typeface="Arial" pitchFamily="34" charset="0"/>
              <a:buChar char="•"/>
            </a:pPr>
            <a:r>
              <a:rPr lang="en-US" altLang="ko-KR" sz="1100" dirty="0" smtClean="0">
                <a:latin typeface="Calibri" panose="020F0502020204030204" pitchFamily="34" charset="0"/>
                <a:cs typeface="Calibri" panose="020F0502020204030204" pitchFamily="34" charset="0"/>
              </a:rPr>
              <a:t>Mirae Asset Life Insurance, Seoul Guarantee Insurance, Dongbu Life Insurance, Kyobo Auto Insurance, and Meritz Fire &amp; Marine Insurance, and so on.</a:t>
            </a:r>
            <a:endParaRPr lang="ko-KR" altLang="en-US" sz="1100" dirty="0" smtClean="0">
              <a:latin typeface="Calibri" panose="020F0502020204030204" pitchFamily="34" charset="0"/>
              <a:cs typeface="Calibri" panose="020F0502020204030204" pitchFamily="34" charset="0"/>
            </a:endParaRPr>
          </a:p>
        </p:txBody>
      </p:sp>
      <p:sp>
        <p:nvSpPr>
          <p:cNvPr id="139" name="직사각형 138"/>
          <p:cNvSpPr/>
          <p:nvPr/>
        </p:nvSpPr>
        <p:spPr>
          <a:xfrm>
            <a:off x="245035" y="2021239"/>
            <a:ext cx="2721924" cy="954107"/>
          </a:xfrm>
          <a:prstGeom prst="rect">
            <a:avLst/>
          </a:prstGeom>
        </p:spPr>
        <p:txBody>
          <a:bodyPr wrap="square" anchor="b" anchorCtr="0">
            <a:spAutoFit/>
          </a:bodyPr>
          <a:lstStyle/>
          <a:p>
            <a:pPr marL="87313" indent="-87313"/>
            <a:endParaRPr lang="en-US" altLang="ko-KR" b="1" i="1" dirty="0" smtClean="0">
              <a:solidFill>
                <a:srgbClr val="002060"/>
              </a:solidFill>
              <a:latin typeface="Calibri" panose="020F0502020204030204" pitchFamily="34" charset="0"/>
              <a:cs typeface="Calibri" panose="020F0502020204030204" pitchFamily="34" charset="0"/>
            </a:endParaRPr>
          </a:p>
          <a:p>
            <a:pPr marL="87313" indent="-87313"/>
            <a:endParaRPr lang="en-US" altLang="ko-KR" b="1" i="1" dirty="0" smtClean="0">
              <a:solidFill>
                <a:srgbClr val="002060"/>
              </a:solidFill>
              <a:latin typeface="Calibri" panose="020F0502020204030204" pitchFamily="34" charset="0"/>
              <a:cs typeface="Calibri" panose="020F0502020204030204" pitchFamily="34" charset="0"/>
            </a:endParaRPr>
          </a:p>
          <a:p>
            <a:pPr marL="87313" indent="-87313"/>
            <a:r>
              <a:rPr lang="en-US" altLang="ko-KR" b="1" i="1" dirty="0" smtClean="0">
                <a:solidFill>
                  <a:srgbClr val="002060"/>
                </a:solidFill>
                <a:latin typeface="Calibri" panose="020F0502020204030204" pitchFamily="34" charset="0"/>
                <a:cs typeface="Calibri" panose="020F0502020204030204" pitchFamily="34" charset="0"/>
              </a:rPr>
              <a:t>JEUS are adopted by main banks in Korea. </a:t>
            </a:r>
          </a:p>
        </p:txBody>
      </p:sp>
      <p:sp>
        <p:nvSpPr>
          <p:cNvPr id="140" name="직사각형 139"/>
          <p:cNvSpPr/>
          <p:nvPr/>
        </p:nvSpPr>
        <p:spPr>
          <a:xfrm>
            <a:off x="6018775" y="2446083"/>
            <a:ext cx="2995106" cy="738664"/>
          </a:xfrm>
          <a:prstGeom prst="rect">
            <a:avLst/>
          </a:prstGeom>
        </p:spPr>
        <p:txBody>
          <a:bodyPr wrap="square" anchor="b" anchorCtr="0">
            <a:spAutoFit/>
          </a:bodyPr>
          <a:lstStyle/>
          <a:p>
            <a:pPr marL="87313" indent="-87313"/>
            <a:r>
              <a:rPr lang="en-US" altLang="ko-KR" b="1" i="1" dirty="0">
                <a:solidFill>
                  <a:srgbClr val="002060"/>
                </a:solidFill>
                <a:latin typeface="Calibri" panose="020F0502020204030204" pitchFamily="34" charset="0"/>
                <a:cs typeface="Calibri" panose="020F0502020204030204" pitchFamily="34" charset="0"/>
              </a:rPr>
              <a:t>  JEUS are run for the account systems </a:t>
            </a:r>
            <a:r>
              <a:rPr lang="en-US" altLang="ko-KR" b="1" i="1">
                <a:solidFill>
                  <a:srgbClr val="002060"/>
                </a:solidFill>
                <a:latin typeface="Calibri" panose="020F0502020204030204" pitchFamily="34" charset="0"/>
                <a:cs typeface="Calibri" panose="020F0502020204030204" pitchFamily="34" charset="0"/>
              </a:rPr>
              <a:t>of multiple </a:t>
            </a:r>
            <a:r>
              <a:rPr lang="en-US" altLang="ko-KR" b="1" i="1" dirty="0">
                <a:solidFill>
                  <a:srgbClr val="002060"/>
                </a:solidFill>
                <a:latin typeface="Calibri" panose="020F0502020204030204" pitchFamily="34" charset="0"/>
                <a:cs typeface="Calibri" panose="020F0502020204030204" pitchFamily="34" charset="0"/>
              </a:rPr>
              <a:t>next generations in auto insurance companies. </a:t>
            </a:r>
          </a:p>
        </p:txBody>
      </p:sp>
      <p:sp>
        <p:nvSpPr>
          <p:cNvPr id="141" name="직사각형 140"/>
          <p:cNvSpPr/>
          <p:nvPr/>
        </p:nvSpPr>
        <p:spPr>
          <a:xfrm>
            <a:off x="3242018" y="5249659"/>
            <a:ext cx="2659963" cy="1046440"/>
          </a:xfrm>
          <a:prstGeom prst="rect">
            <a:avLst/>
          </a:prstGeom>
        </p:spPr>
        <p:txBody>
          <a:bodyPr wrap="square" anchor="t" anchorCtr="0">
            <a:spAutoFit/>
          </a:bodyPr>
          <a:lstStyle/>
          <a:p>
            <a:pPr marL="87313" indent="-87313" algn="l">
              <a:buFont typeface="Arial" pitchFamily="34" charset="0"/>
              <a:buChar char="•"/>
            </a:pPr>
            <a:r>
              <a:rPr lang="en-US" altLang="ko-KR" sz="1100" dirty="0" smtClean="0">
                <a:latin typeface="Calibri" panose="020F0502020204030204" pitchFamily="34" charset="0"/>
                <a:cs typeface="Calibri" panose="020F0502020204030204" pitchFamily="34" charset="0"/>
              </a:rPr>
              <a:t>Hyundai Card, Hiplus Card, Kookmin Card, and so on.</a:t>
            </a:r>
          </a:p>
          <a:p>
            <a:pPr marL="171450" indent="-171450" algn="l">
              <a:buFont typeface="Wingdings"/>
              <a:buChar char="à"/>
            </a:pPr>
            <a:r>
              <a:rPr lang="en-US" altLang="ko-KR" sz="1000" dirty="0" smtClean="0">
                <a:latin typeface="Calibri" panose="020F0502020204030204" pitchFamily="34" charset="0"/>
                <a:cs typeface="Calibri" panose="020F0502020204030204" pitchFamily="34" charset="0"/>
                <a:sym typeface="Wingdings" pitchFamily="2" charset="2"/>
              </a:rPr>
              <a:t>Shinhan Card, Hyundia Card, and Lotte Card have introduced  JEUS to enable a Java environment. The project of JEUS adoption has been completed or is being processed. </a:t>
            </a:r>
            <a:endParaRPr lang="ko-KR" altLang="en-US" sz="1000" dirty="0">
              <a:latin typeface="Calibri" panose="020F0502020204030204" pitchFamily="34" charset="0"/>
              <a:cs typeface="Calibri" panose="020F0502020204030204" pitchFamily="34" charset="0"/>
            </a:endParaRPr>
          </a:p>
        </p:txBody>
      </p:sp>
      <p:pic>
        <p:nvPicPr>
          <p:cNvPr id="147" name="Picture 48" descr="신한카드 홈">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486150" y="3211600"/>
            <a:ext cx="1217295" cy="368618"/>
          </a:xfrm>
          <a:prstGeom prst="rect">
            <a:avLst/>
          </a:prstGeom>
          <a:noFill/>
          <a:ln w="9525">
            <a:noFill/>
            <a:miter lim="800000"/>
            <a:headEnd/>
            <a:tailEnd/>
          </a:ln>
        </p:spPr>
      </p:pic>
      <p:pic>
        <p:nvPicPr>
          <p:cNvPr id="158" name="Picture 50" descr="BCcard">
            <a:hlinkClick r:id="rId6"/>
          </p:cNvPr>
          <p:cNvPicPr>
            <a:picLocks noChangeAspect="1" noChangeArrowheads="1"/>
          </p:cNvPicPr>
          <p:nvPr/>
        </p:nvPicPr>
        <p:blipFill>
          <a:blip r:embed="rId7" cstate="print"/>
          <a:srcRect/>
          <a:stretch>
            <a:fillRect/>
          </a:stretch>
        </p:blipFill>
        <p:spPr bwMode="auto">
          <a:xfrm>
            <a:off x="3362256" y="4781650"/>
            <a:ext cx="831699" cy="235139"/>
          </a:xfrm>
          <a:prstGeom prst="rect">
            <a:avLst/>
          </a:prstGeom>
          <a:noFill/>
          <a:ln w="9525">
            <a:noFill/>
            <a:miter lim="800000"/>
            <a:headEnd/>
            <a:tailEnd/>
          </a:ln>
        </p:spPr>
      </p:pic>
      <p:pic>
        <p:nvPicPr>
          <p:cNvPr id="159" name="Picture 1"/>
          <p:cNvPicPr>
            <a:picLocks noChangeAspect="1" noChangeArrowheads="1"/>
          </p:cNvPicPr>
          <p:nvPr/>
        </p:nvPicPr>
        <p:blipFill>
          <a:blip r:embed="rId8" cstate="print"/>
          <a:srcRect/>
          <a:stretch>
            <a:fillRect/>
          </a:stretch>
        </p:blipFill>
        <p:spPr bwMode="auto">
          <a:xfrm>
            <a:off x="3688579" y="3752523"/>
            <a:ext cx="1603058" cy="205740"/>
          </a:xfrm>
          <a:prstGeom prst="rect">
            <a:avLst/>
          </a:prstGeom>
          <a:noFill/>
          <a:ln w="9525">
            <a:noFill/>
            <a:miter lim="800000"/>
            <a:headEnd/>
            <a:tailEnd/>
          </a:ln>
        </p:spPr>
      </p:pic>
      <p:pic>
        <p:nvPicPr>
          <p:cNvPr id="166" name="Picture 1"/>
          <p:cNvPicPr>
            <a:picLocks noChangeAspect="1" noChangeArrowheads="1"/>
          </p:cNvPicPr>
          <p:nvPr/>
        </p:nvPicPr>
        <p:blipFill>
          <a:blip r:embed="rId9" cstate="print"/>
          <a:srcRect/>
          <a:stretch>
            <a:fillRect/>
          </a:stretch>
        </p:blipFill>
        <p:spPr bwMode="auto">
          <a:xfrm>
            <a:off x="262287" y="3507760"/>
            <a:ext cx="1371600" cy="323850"/>
          </a:xfrm>
          <a:prstGeom prst="rect">
            <a:avLst/>
          </a:prstGeom>
          <a:noFill/>
          <a:ln w="9525">
            <a:noFill/>
            <a:miter lim="800000"/>
            <a:headEnd/>
            <a:tailEnd/>
          </a:ln>
        </p:spPr>
      </p:pic>
      <p:pic>
        <p:nvPicPr>
          <p:cNvPr id="168" name="Picture 5"/>
          <p:cNvPicPr>
            <a:picLocks noChangeAspect="1" noChangeArrowheads="1"/>
          </p:cNvPicPr>
          <p:nvPr/>
        </p:nvPicPr>
        <p:blipFill>
          <a:blip r:embed="rId10" cstate="print"/>
          <a:srcRect/>
          <a:stretch>
            <a:fillRect/>
          </a:stretch>
        </p:blipFill>
        <p:spPr bwMode="auto">
          <a:xfrm>
            <a:off x="1698858" y="3177901"/>
            <a:ext cx="1173480" cy="326708"/>
          </a:xfrm>
          <a:prstGeom prst="rect">
            <a:avLst/>
          </a:prstGeom>
          <a:noFill/>
          <a:ln w="9525">
            <a:noFill/>
            <a:miter lim="800000"/>
            <a:headEnd/>
            <a:tailEnd/>
          </a:ln>
        </p:spPr>
      </p:pic>
      <p:pic>
        <p:nvPicPr>
          <p:cNvPr id="171" name="Picture 9" descr="하나은행"/>
          <p:cNvPicPr>
            <a:picLocks noChangeAspect="1" noChangeArrowheads="1"/>
          </p:cNvPicPr>
          <p:nvPr/>
        </p:nvPicPr>
        <p:blipFill>
          <a:blip r:embed="rId11" cstate="print"/>
          <a:srcRect/>
          <a:stretch>
            <a:fillRect/>
          </a:stretch>
        </p:blipFill>
        <p:spPr bwMode="auto">
          <a:xfrm>
            <a:off x="1729275" y="3651839"/>
            <a:ext cx="952500" cy="323850"/>
          </a:xfrm>
          <a:prstGeom prst="rect">
            <a:avLst/>
          </a:prstGeom>
          <a:noFill/>
        </p:spPr>
      </p:pic>
      <p:pic>
        <p:nvPicPr>
          <p:cNvPr id="185" name="Picture 7" descr="NH농협"/>
          <p:cNvPicPr>
            <a:picLocks noChangeAspect="1" noChangeArrowheads="1"/>
          </p:cNvPicPr>
          <p:nvPr/>
        </p:nvPicPr>
        <p:blipFill>
          <a:blip r:embed="rId12" cstate="print"/>
          <a:srcRect/>
          <a:stretch>
            <a:fillRect/>
          </a:stretch>
        </p:blipFill>
        <p:spPr bwMode="auto">
          <a:xfrm>
            <a:off x="564723" y="3126564"/>
            <a:ext cx="884624" cy="223676"/>
          </a:xfrm>
          <a:prstGeom prst="rect">
            <a:avLst/>
          </a:prstGeom>
          <a:noFill/>
        </p:spPr>
      </p:pic>
      <p:sp>
        <p:nvSpPr>
          <p:cNvPr id="186" name="TextBox 185"/>
          <p:cNvSpPr txBox="1"/>
          <p:nvPr/>
        </p:nvSpPr>
        <p:spPr>
          <a:xfrm>
            <a:off x="4235930" y="1614384"/>
            <a:ext cx="4711546" cy="246221"/>
          </a:xfrm>
          <a:prstGeom prst="rect">
            <a:avLst/>
          </a:prstGeom>
          <a:noFill/>
        </p:spPr>
        <p:txBody>
          <a:bodyPr wrap="none" rtlCol="0">
            <a:spAutoFit/>
          </a:bodyPr>
          <a:lstStyle/>
          <a:p>
            <a:pPr algn="r"/>
            <a:r>
              <a:rPr lang="en-US" altLang="ko-KR" sz="1000" dirty="0" smtClean="0">
                <a:latin typeface="Calibri" panose="020F0502020204030204" pitchFamily="34" charset="0"/>
                <a:cs typeface="Calibri" panose="020F0502020204030204" pitchFamily="34" charset="0"/>
              </a:rPr>
              <a:t>* This data is about the JEUS references in banks, credit card and insurance companies.</a:t>
            </a:r>
            <a:endParaRPr lang="ko-KR" altLang="en-US" sz="1000" dirty="0">
              <a:latin typeface="Calibri" panose="020F0502020204030204" pitchFamily="34" charset="0"/>
              <a:cs typeface="Calibri" panose="020F0502020204030204" pitchFamily="34" charset="0"/>
            </a:endParaRPr>
          </a:p>
        </p:txBody>
      </p:sp>
      <p:pic>
        <p:nvPicPr>
          <p:cNvPr id="1024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9937" y="2929184"/>
            <a:ext cx="112395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78620" y="3159647"/>
            <a:ext cx="1329982" cy="36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8723" y="3504609"/>
            <a:ext cx="1249658" cy="378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33887" y="3632789"/>
            <a:ext cx="12096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25707" y="4247972"/>
            <a:ext cx="1341252" cy="34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6760" y="4548513"/>
            <a:ext cx="1198721" cy="40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29275" y="4626568"/>
            <a:ext cx="1154593" cy="390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362256" y="3187648"/>
            <a:ext cx="1362075" cy="392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4" name="Picture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9336" y="4073814"/>
            <a:ext cx="960772"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5" name="Picture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71366" y="3270839"/>
            <a:ext cx="1457491"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6" name="Picture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671969" y="3430805"/>
            <a:ext cx="1226195" cy="47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7" name="Picture 1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86887" y="4722726"/>
            <a:ext cx="15049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9" name="Picture 1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46080" y="3861462"/>
            <a:ext cx="1357746" cy="38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0" name="Picture 2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844697" y="3975689"/>
            <a:ext cx="10001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1" name="Picture 2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42258" y="3937493"/>
            <a:ext cx="1387018" cy="38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2" name="Picture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23052" y="4112345"/>
            <a:ext cx="1147881" cy="392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4" name="Picture 2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464925" y="4535563"/>
            <a:ext cx="1263932" cy="48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TextBox 41"/>
          <p:cNvSpPr txBox="1"/>
          <p:nvPr/>
        </p:nvSpPr>
        <p:spPr>
          <a:xfrm>
            <a:off x="5553644" y="335586"/>
            <a:ext cx="3593997" cy="369332"/>
          </a:xfrm>
          <a:prstGeom prst="rect">
            <a:avLst/>
          </a:prstGeom>
          <a:noFill/>
        </p:spPr>
        <p:txBody>
          <a:bodyPr wrap="none" rtlCol="0">
            <a:spAutoFit/>
          </a:bodyPr>
          <a:lstStyle/>
          <a:p>
            <a:pPr algn="r"/>
            <a:r>
              <a:rPr lang="en-US" altLang="ko-KR" sz="1800" b="1" dirty="0" smtClean="0">
                <a:solidFill>
                  <a:srgbClr val="FFC000"/>
                </a:solidFill>
                <a:latin typeface="Calibri" panose="020F0502020204030204" pitchFamily="34" charset="0"/>
                <a:cs typeface="Calibri" panose="020F0502020204030204" pitchFamily="34" charset="0"/>
              </a:rPr>
              <a:t>Other Financial System Case </a:t>
            </a:r>
            <a:r>
              <a:rPr lang="en-US" altLang="ko-KR" sz="1800" b="1" dirty="0">
                <a:solidFill>
                  <a:srgbClr val="FFC000"/>
                </a:solidFill>
                <a:latin typeface="Calibri" panose="020F0502020204030204" pitchFamily="34" charset="0"/>
                <a:cs typeface="Calibri" panose="020F0502020204030204" pitchFamily="34" charset="0"/>
              </a:rPr>
              <a:t>Studies</a:t>
            </a:r>
            <a:endParaRPr lang="ko-KR" altLang="en-US" sz="18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7483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AutoShape 79"/>
          <p:cNvSpPr>
            <a:spLocks noChangeArrowheads="1"/>
          </p:cNvSpPr>
          <p:nvPr/>
        </p:nvSpPr>
        <p:spPr bwMode="auto">
          <a:xfrm>
            <a:off x="186678" y="1689994"/>
            <a:ext cx="2343879" cy="3955734"/>
          </a:xfrm>
          <a:prstGeom prst="roundRect">
            <a:avLst>
              <a:gd name="adj" fmla="val 3190"/>
            </a:avLst>
          </a:prstGeom>
          <a:gradFill rotWithShape="1">
            <a:gsLst>
              <a:gs pos="0">
                <a:srgbClr val="2A6B97"/>
              </a:gs>
              <a:gs pos="100000">
                <a:srgbClr val="10598A"/>
              </a:gs>
            </a:gsLst>
            <a:lin ang="5400000" scaled="1"/>
          </a:gradFill>
          <a:ln w="9525" algn="ctr">
            <a:noFill/>
            <a:round/>
            <a:headEnd/>
            <a:tailEnd/>
          </a:ln>
        </p:spPr>
        <p:txBody>
          <a:bodyPr lIns="0" tIns="36000" rIns="0" bIns="0"/>
          <a:lstStyle/>
          <a:p>
            <a:r>
              <a:rPr lang="en-US" altLang="ko-KR" sz="1600" b="1" dirty="0" smtClean="0">
                <a:solidFill>
                  <a:schemeClr val="bg1"/>
                </a:solidFill>
                <a:latin typeface="Calibri" panose="020F0502020204030204" pitchFamily="34" charset="0"/>
                <a:cs typeface="Calibri" panose="020F0502020204030204" pitchFamily="34" charset="0"/>
              </a:rPr>
              <a:t>System Overview</a:t>
            </a:r>
            <a:endParaRPr lang="ko-KR" altLang="en-US" sz="1600" b="1" dirty="0">
              <a:solidFill>
                <a:schemeClr val="bg1"/>
              </a:solidFill>
              <a:latin typeface="Calibri" panose="020F0502020204030204" pitchFamily="34" charset="0"/>
              <a:cs typeface="Calibri" panose="020F0502020204030204" pitchFamily="34" charset="0"/>
            </a:endParaRPr>
          </a:p>
        </p:txBody>
      </p:sp>
      <p:sp>
        <p:nvSpPr>
          <p:cNvPr id="99" name="AutoShape 54"/>
          <p:cNvSpPr>
            <a:spLocks noChangeArrowheads="1"/>
          </p:cNvSpPr>
          <p:nvPr/>
        </p:nvSpPr>
        <p:spPr bwMode="auto">
          <a:xfrm>
            <a:off x="186678" y="2143647"/>
            <a:ext cx="2343879" cy="4158495"/>
          </a:xfrm>
          <a:prstGeom prst="roundRect">
            <a:avLst>
              <a:gd name="adj" fmla="val 3959"/>
            </a:avLst>
          </a:prstGeom>
          <a:gradFill rotWithShape="1">
            <a:gsLst>
              <a:gs pos="0">
                <a:srgbClr val="F4F4F4"/>
              </a:gs>
              <a:gs pos="100000">
                <a:srgbClr val="E6EEF2"/>
              </a:gs>
            </a:gsLst>
            <a:lin ang="5400000" scaled="1"/>
          </a:gradFill>
          <a:ln w="6350" algn="ctr">
            <a:solidFill>
              <a:srgbClr val="8BC3E5"/>
            </a:solidFill>
            <a:round/>
            <a:headEnd/>
            <a:tailEnd/>
          </a:ln>
        </p:spPr>
        <p:txBody>
          <a:bodyPr lIns="108000" tIns="72000" rIns="108000" bIns="90000"/>
          <a:lstStyle/>
          <a:p>
            <a:pPr marL="174625" indent="-174625">
              <a:lnSpc>
                <a:spcPct val="150000"/>
              </a:lnSpc>
              <a:buClr>
                <a:schemeClr val="tx1"/>
              </a:buClr>
              <a:buSzPct val="70000"/>
              <a:buFontTx/>
              <a:buBlip>
                <a:blip r:embed="rId3"/>
              </a:buBlip>
            </a:pPr>
            <a:endParaRPr lang="ko-KR" altLang="en-US" b="1" dirty="0">
              <a:solidFill>
                <a:srgbClr val="404040"/>
              </a:solidFill>
              <a:latin typeface="Calibri" panose="020F0502020204030204" pitchFamily="34" charset="0"/>
              <a:ea typeface="-윤고딕 140"/>
              <a:cs typeface="Calibri" panose="020F0502020204030204" pitchFamily="34" charset="0"/>
            </a:endParaRPr>
          </a:p>
        </p:txBody>
      </p:sp>
      <p:sp>
        <p:nvSpPr>
          <p:cNvPr id="96" name="AutoShape 79"/>
          <p:cNvSpPr>
            <a:spLocks noChangeArrowheads="1"/>
          </p:cNvSpPr>
          <p:nvPr/>
        </p:nvSpPr>
        <p:spPr bwMode="auto">
          <a:xfrm>
            <a:off x="2757384" y="1689994"/>
            <a:ext cx="6199938" cy="3955734"/>
          </a:xfrm>
          <a:prstGeom prst="roundRect">
            <a:avLst>
              <a:gd name="adj" fmla="val 2065"/>
            </a:avLst>
          </a:prstGeom>
          <a:gradFill rotWithShape="1">
            <a:gsLst>
              <a:gs pos="0">
                <a:srgbClr val="2A6B97"/>
              </a:gs>
              <a:gs pos="100000">
                <a:srgbClr val="10598A"/>
              </a:gs>
            </a:gsLst>
            <a:lin ang="5400000" scaled="1"/>
          </a:gradFill>
          <a:ln w="9525" algn="ctr">
            <a:noFill/>
            <a:round/>
            <a:headEnd/>
            <a:tailEnd/>
          </a:ln>
        </p:spPr>
        <p:txBody>
          <a:bodyPr lIns="0" tIns="36000" rIns="0" bIns="0"/>
          <a:lstStyle/>
          <a:p>
            <a:r>
              <a:rPr lang="en-US" altLang="ko-KR" sz="1600" b="1" dirty="0" smtClean="0">
                <a:solidFill>
                  <a:schemeClr val="bg1"/>
                </a:solidFill>
                <a:latin typeface="Calibri" panose="020F0502020204030204" pitchFamily="34" charset="0"/>
                <a:cs typeface="Calibri" panose="020F0502020204030204" pitchFamily="34" charset="0"/>
              </a:rPr>
              <a:t>System Configuration</a:t>
            </a:r>
            <a:endParaRPr lang="ko-KR" altLang="en-US" sz="1600" b="1" dirty="0">
              <a:solidFill>
                <a:schemeClr val="bg1"/>
              </a:solidFill>
              <a:latin typeface="Calibri" panose="020F0502020204030204" pitchFamily="34" charset="0"/>
              <a:cs typeface="Calibri" panose="020F0502020204030204" pitchFamily="34" charset="0"/>
            </a:endParaRPr>
          </a:p>
        </p:txBody>
      </p:sp>
      <p:sp>
        <p:nvSpPr>
          <p:cNvPr id="97" name="AutoShape 54"/>
          <p:cNvSpPr>
            <a:spLocks noChangeArrowheads="1"/>
          </p:cNvSpPr>
          <p:nvPr/>
        </p:nvSpPr>
        <p:spPr bwMode="auto">
          <a:xfrm>
            <a:off x="2757384" y="2143647"/>
            <a:ext cx="6199938" cy="4158495"/>
          </a:xfrm>
          <a:prstGeom prst="roundRect">
            <a:avLst>
              <a:gd name="adj" fmla="val 2083"/>
            </a:avLst>
          </a:prstGeom>
          <a:gradFill rotWithShape="1">
            <a:gsLst>
              <a:gs pos="0">
                <a:srgbClr val="F4F4F4"/>
              </a:gs>
              <a:gs pos="100000">
                <a:srgbClr val="E6EEF2"/>
              </a:gs>
            </a:gsLst>
            <a:lin ang="5400000" scaled="1"/>
          </a:gradFill>
          <a:ln w="6350" algn="ctr">
            <a:solidFill>
              <a:srgbClr val="8BC3E5"/>
            </a:solidFill>
            <a:round/>
            <a:headEnd/>
            <a:tailEnd/>
          </a:ln>
        </p:spPr>
        <p:txBody>
          <a:bodyPr lIns="108000" tIns="72000" rIns="108000" bIns="90000"/>
          <a:lstStyle/>
          <a:p>
            <a:pPr marL="174625" indent="-174625">
              <a:lnSpc>
                <a:spcPct val="150000"/>
              </a:lnSpc>
              <a:buClr>
                <a:schemeClr val="tx1"/>
              </a:buClr>
              <a:buSzPct val="70000"/>
              <a:buFontTx/>
              <a:buBlip>
                <a:blip r:embed="rId3"/>
              </a:buBlip>
            </a:pPr>
            <a:endParaRPr lang="ko-KR" altLang="en-US" b="1" dirty="0">
              <a:solidFill>
                <a:srgbClr val="404040"/>
              </a:solidFill>
              <a:latin typeface="Calibri" panose="020F0502020204030204" pitchFamily="34" charset="0"/>
              <a:ea typeface="-윤고딕 140"/>
              <a:cs typeface="Calibri" panose="020F0502020204030204" pitchFamily="34" charset="0"/>
            </a:endParaRPr>
          </a:p>
        </p:txBody>
      </p:sp>
      <p:sp>
        <p:nvSpPr>
          <p:cNvPr id="336898" name="Rectangle 2"/>
          <p:cNvSpPr>
            <a:spLocks noGrp="1" noChangeArrowheads="1"/>
          </p:cNvSpPr>
          <p:nvPr>
            <p:ph type="title"/>
          </p:nvPr>
        </p:nvSpPr>
        <p:spPr>
          <a:xfrm>
            <a:off x="47134" y="-176539"/>
            <a:ext cx="8769350" cy="647700"/>
          </a:xfrm>
        </p:spPr>
        <p:txBody>
          <a:bodyPr/>
          <a:lstStyle/>
          <a:p>
            <a:pPr>
              <a:lnSpc>
                <a:spcPts val="2600"/>
              </a:lnSpc>
            </a:pPr>
            <a:r>
              <a:rPr lang="en-US" altLang="ko-KR" dirty="0" smtClean="0">
                <a:latin typeface="Calibri" panose="020F0502020204030204" pitchFamily="34" charset="0"/>
                <a:cs typeface="Calibri" panose="020F0502020204030204" pitchFamily="34" charset="0"/>
              </a:rPr>
              <a:t/>
            </a:r>
            <a:br>
              <a:rPr lang="en-US" altLang="ko-KR" dirty="0" smtClean="0">
                <a:latin typeface="Calibri" panose="020F0502020204030204" pitchFamily="34" charset="0"/>
                <a:cs typeface="Calibri" panose="020F0502020204030204" pitchFamily="34" charset="0"/>
              </a:rPr>
            </a:br>
            <a:r>
              <a:rPr lang="en-US" altLang="ko-KR" sz="2500" dirty="0" smtClean="0">
                <a:latin typeface="Calibri" panose="020F0502020204030204" pitchFamily="34" charset="0"/>
                <a:cs typeface="Calibri" panose="020F0502020204030204" pitchFamily="34" charset="0"/>
              </a:rPr>
              <a:t>Next Generation Account System in Credit Card Company S</a:t>
            </a:r>
            <a:endParaRPr lang="ko-KR" altLang="en-US" sz="2500" dirty="0">
              <a:latin typeface="Calibri" panose="020F0502020204030204" pitchFamily="34" charset="0"/>
              <a:cs typeface="Calibri" panose="020F0502020204030204" pitchFamily="34" charset="0"/>
            </a:endParaRPr>
          </a:p>
        </p:txBody>
      </p:sp>
      <p:sp>
        <p:nvSpPr>
          <p:cNvPr id="336899" name="Rectangle 3"/>
          <p:cNvSpPr>
            <a:spLocks noGrp="1" noChangeArrowheads="1"/>
          </p:cNvSpPr>
          <p:nvPr>
            <p:ph type="body" idx="1"/>
          </p:nvPr>
        </p:nvSpPr>
        <p:spPr>
          <a:xfrm>
            <a:off x="187325" y="782638"/>
            <a:ext cx="8782050" cy="756137"/>
          </a:xfrm>
        </p:spPr>
        <p:txBody>
          <a:bodyPr/>
          <a:lstStyle/>
          <a:p>
            <a:pPr>
              <a:lnSpc>
                <a:spcPct val="105000"/>
              </a:lnSpc>
            </a:pPr>
            <a:r>
              <a:rPr lang="en-US" altLang="ko-KR" dirty="0">
                <a:solidFill>
                  <a:srgbClr val="000000"/>
                </a:solidFill>
                <a:latin typeface="Calibri" panose="020F0502020204030204" pitchFamily="34" charset="0"/>
                <a:cs typeface="Calibri" panose="020F0502020204030204" pitchFamily="34" charset="0"/>
              </a:rPr>
              <a:t>C</a:t>
            </a:r>
            <a:r>
              <a:rPr lang="en-US" altLang="ko-KR" dirty="0" smtClean="0">
                <a:solidFill>
                  <a:srgbClr val="000000"/>
                </a:solidFill>
                <a:latin typeface="Calibri" panose="020F0502020204030204" pitchFamily="34" charset="0"/>
                <a:cs typeface="Calibri" panose="020F0502020204030204" pitchFamily="34" charset="0"/>
              </a:rPr>
              <a:t>ompany S was the first credit card company to implement a Java-based architecture for its next generation account system and chose TmaxSoft’s JEUS/WebtoB, which can handle large volumes of user transactions.  </a:t>
            </a:r>
          </a:p>
        </p:txBody>
      </p:sp>
      <p:sp>
        <p:nvSpPr>
          <p:cNvPr id="35" name="Text Box 313"/>
          <p:cNvSpPr txBox="1">
            <a:spLocks noChangeArrowheads="1"/>
          </p:cNvSpPr>
          <p:nvPr/>
        </p:nvSpPr>
        <p:spPr bwMode="auto">
          <a:xfrm>
            <a:off x="265851" y="2294866"/>
            <a:ext cx="1944216" cy="246221"/>
          </a:xfrm>
          <a:prstGeom prst="rect">
            <a:avLst/>
          </a:prstGeom>
          <a:noFill/>
          <a:ln w="9525">
            <a:noFill/>
            <a:miter lim="800000"/>
            <a:headEnd/>
            <a:tailEnd/>
          </a:ln>
          <a:effectLst/>
        </p:spPr>
        <p:txBody>
          <a:bodyPr wrap="square" lIns="0" tIns="0" rIns="0" bIns="0" anchor="ctr" anchorCtr="0">
            <a:spAutoFit/>
          </a:bodyPr>
          <a:lstStyle/>
          <a:p>
            <a:pPr marL="180975" indent="-180975" algn="l" latinLnBrk="0">
              <a:spcBef>
                <a:spcPts val="0"/>
              </a:spcBef>
              <a:spcAft>
                <a:spcPts val="341"/>
              </a:spcAft>
              <a:buFontTx/>
              <a:buBlip>
                <a:blip r:embed="rId4"/>
              </a:buBlip>
              <a:defRPr/>
            </a:pPr>
            <a:r>
              <a:rPr lang="en-US" altLang="ko-KR" sz="1600" b="1" dirty="0" smtClean="0">
                <a:gradFill>
                  <a:gsLst>
                    <a:gs pos="0">
                      <a:prstClr val="black"/>
                    </a:gs>
                    <a:gs pos="100000">
                      <a:prstClr val="black"/>
                    </a:gs>
                  </a:gsLst>
                  <a:lin ang="16200000" scaled="1"/>
                </a:gradFill>
                <a:latin typeface="Calibri" panose="020F0502020204030204" pitchFamily="34" charset="0"/>
                <a:ea typeface="맑은 고딕"/>
                <a:cs typeface="Calibri" panose="020F0502020204030204" pitchFamily="34" charset="0"/>
              </a:rPr>
              <a:t>System State</a:t>
            </a:r>
            <a:endParaRPr lang="ko-KR" altLang="en-US" sz="1600" b="1" dirty="0" smtClean="0">
              <a:gradFill>
                <a:gsLst>
                  <a:gs pos="0">
                    <a:prstClr val="black"/>
                  </a:gs>
                  <a:gs pos="100000">
                    <a:prstClr val="black"/>
                  </a:gs>
                </a:gsLst>
                <a:lin ang="16200000" scaled="1"/>
              </a:gradFill>
              <a:latin typeface="Calibri" panose="020F0502020204030204" pitchFamily="34" charset="0"/>
              <a:ea typeface="맑은 고딕"/>
              <a:cs typeface="Calibri" panose="020F0502020204030204" pitchFamily="34" charset="0"/>
            </a:endParaRPr>
          </a:p>
        </p:txBody>
      </p:sp>
      <p:sp>
        <p:nvSpPr>
          <p:cNvPr id="37" name="Text Box 195"/>
          <p:cNvSpPr txBox="1">
            <a:spLocks noChangeArrowheads="1"/>
          </p:cNvSpPr>
          <p:nvPr/>
        </p:nvSpPr>
        <p:spPr bwMode="auto">
          <a:xfrm>
            <a:off x="374956" y="2521693"/>
            <a:ext cx="2155601" cy="1200329"/>
          </a:xfrm>
          <a:prstGeom prst="rect">
            <a:avLst/>
          </a:prstGeom>
          <a:noFill/>
          <a:ln w="28575" algn="ctr">
            <a:noFill/>
            <a:miter lim="800000"/>
            <a:headEnd/>
            <a:tailEnd/>
          </a:ln>
          <a:effectLst/>
        </p:spPr>
        <p:txBody>
          <a:bodyPr wrap="square" lIns="0" rIns="0">
            <a:spAutoFit/>
          </a:bodyPr>
          <a:lstStyle/>
          <a:p>
            <a:pPr marL="176213" indent="-176213" algn="l">
              <a:spcBef>
                <a:spcPct val="50000"/>
              </a:spcBef>
              <a:buFont typeface="Wingdings" pitchFamily="2" charset="2"/>
              <a:buChar char="ü"/>
            </a:pPr>
            <a:r>
              <a:rPr lang="en-US" altLang="ko-KR" sz="1200" dirty="0" smtClean="0">
                <a:solidFill>
                  <a:prstClr val="black">
                    <a:lumMod val="85000"/>
                    <a:lumOff val="15000"/>
                  </a:prstClr>
                </a:solidFill>
                <a:latin typeface="Calibri" panose="020F0502020204030204" pitchFamily="34" charset="0"/>
                <a:ea typeface="맑은 고딕"/>
                <a:cs typeface="Calibri" panose="020F0502020204030204" pitchFamily="34" charset="0"/>
              </a:rPr>
              <a:t>Account System, MCI, EAI AP : JEUS</a:t>
            </a:r>
          </a:p>
          <a:p>
            <a:pPr marL="176213" indent="-176213" algn="l">
              <a:spcBef>
                <a:spcPct val="50000"/>
              </a:spcBef>
              <a:buFont typeface="Wingdings" pitchFamily="2" charset="2"/>
              <a:buChar char="ü"/>
            </a:pPr>
            <a:r>
              <a:rPr lang="en-US" altLang="ko-KR" sz="1200" dirty="0" smtClean="0">
                <a:solidFill>
                  <a:prstClr val="black">
                    <a:lumMod val="85000"/>
                    <a:lumOff val="15000"/>
                  </a:prstClr>
                </a:solidFill>
                <a:latin typeface="Calibri" panose="020F0502020204030204" pitchFamily="34" charset="0"/>
                <a:ea typeface="맑은 고딕"/>
                <a:cs typeface="Calibri" panose="020F0502020204030204" pitchFamily="34" charset="0"/>
              </a:rPr>
              <a:t>Deployment / Account System: WebtoB</a:t>
            </a:r>
          </a:p>
          <a:p>
            <a:pPr marL="176213" indent="-176213" algn="l">
              <a:spcBef>
                <a:spcPct val="50000"/>
              </a:spcBef>
              <a:buFont typeface="Wingdings" pitchFamily="2" charset="2"/>
              <a:buChar char="ü"/>
            </a:pPr>
            <a:r>
              <a:rPr lang="en-US" altLang="ko-KR" sz="1200" dirty="0" smtClean="0">
                <a:solidFill>
                  <a:prstClr val="black">
                    <a:lumMod val="85000"/>
                    <a:lumOff val="15000"/>
                  </a:prstClr>
                </a:solidFill>
                <a:latin typeface="Calibri" panose="020F0502020204030204" pitchFamily="34" charset="0"/>
                <a:ea typeface="맑은 고딕"/>
                <a:cs typeface="Calibri" panose="020F0502020204030204" pitchFamily="34" charset="0"/>
              </a:rPr>
              <a:t>Approval System</a:t>
            </a:r>
            <a:r>
              <a:rPr lang="ko-KR" altLang="en-US" sz="1200" dirty="0" smtClean="0">
                <a:solidFill>
                  <a:prstClr val="black">
                    <a:lumMod val="85000"/>
                    <a:lumOff val="15000"/>
                  </a:prstClr>
                </a:solidFill>
                <a:latin typeface="Calibri" panose="020F0502020204030204" pitchFamily="34" charset="0"/>
                <a:ea typeface="맑은 고딕"/>
                <a:cs typeface="Calibri" panose="020F0502020204030204" pitchFamily="34" charset="0"/>
              </a:rPr>
              <a:t> </a:t>
            </a:r>
            <a:r>
              <a:rPr lang="en-US" altLang="ko-KR" sz="1200" dirty="0" smtClean="0">
                <a:solidFill>
                  <a:prstClr val="black">
                    <a:lumMod val="85000"/>
                    <a:lumOff val="15000"/>
                  </a:prstClr>
                </a:solidFill>
                <a:latin typeface="Calibri" panose="020F0502020204030204" pitchFamily="34" charset="0"/>
                <a:ea typeface="맑은 고딕"/>
                <a:cs typeface="Calibri" panose="020F0502020204030204" pitchFamily="34" charset="0"/>
              </a:rPr>
              <a:t>: TP-Monitor</a:t>
            </a:r>
          </a:p>
        </p:txBody>
      </p:sp>
      <p:sp>
        <p:nvSpPr>
          <p:cNvPr id="39" name="Text Box 313"/>
          <p:cNvSpPr txBox="1">
            <a:spLocks noChangeArrowheads="1"/>
          </p:cNvSpPr>
          <p:nvPr/>
        </p:nvSpPr>
        <p:spPr bwMode="auto">
          <a:xfrm>
            <a:off x="265851" y="3938870"/>
            <a:ext cx="1944216" cy="246221"/>
          </a:xfrm>
          <a:prstGeom prst="rect">
            <a:avLst/>
          </a:prstGeom>
          <a:noFill/>
          <a:ln w="9525">
            <a:noFill/>
            <a:miter lim="800000"/>
            <a:headEnd/>
            <a:tailEnd/>
          </a:ln>
          <a:effectLst/>
        </p:spPr>
        <p:txBody>
          <a:bodyPr wrap="square" lIns="0" tIns="0" rIns="0" bIns="0" anchor="ctr" anchorCtr="0">
            <a:spAutoFit/>
          </a:bodyPr>
          <a:lstStyle/>
          <a:p>
            <a:pPr marL="180975" indent="-180975" algn="l" latinLnBrk="0">
              <a:spcBef>
                <a:spcPts val="0"/>
              </a:spcBef>
              <a:spcAft>
                <a:spcPts val="341"/>
              </a:spcAft>
              <a:buFontTx/>
              <a:buBlip>
                <a:blip r:embed="rId4"/>
              </a:buBlip>
              <a:defRPr/>
            </a:pPr>
            <a:r>
              <a:rPr lang="en-US" altLang="ko-KR" sz="1600" b="1" dirty="0" smtClean="0">
                <a:gradFill>
                  <a:gsLst>
                    <a:gs pos="0">
                      <a:prstClr val="black"/>
                    </a:gs>
                    <a:gs pos="100000">
                      <a:prstClr val="black"/>
                    </a:gs>
                  </a:gsLst>
                  <a:lin ang="16200000" scaled="1"/>
                </a:gradFill>
                <a:latin typeface="Calibri" panose="020F0502020204030204" pitchFamily="34" charset="0"/>
                <a:ea typeface="맑은 고딕"/>
                <a:cs typeface="Calibri" panose="020F0502020204030204" pitchFamily="34" charset="0"/>
              </a:rPr>
              <a:t>Operation State</a:t>
            </a:r>
            <a:endParaRPr lang="ko-KR" altLang="en-US" sz="1600" b="1" dirty="0" smtClean="0">
              <a:gradFill>
                <a:gsLst>
                  <a:gs pos="0">
                    <a:prstClr val="black"/>
                  </a:gs>
                  <a:gs pos="100000">
                    <a:prstClr val="black"/>
                  </a:gs>
                </a:gsLst>
                <a:lin ang="16200000" scaled="1"/>
              </a:gradFill>
              <a:latin typeface="Calibri" panose="020F0502020204030204" pitchFamily="34" charset="0"/>
              <a:ea typeface="맑은 고딕"/>
              <a:cs typeface="Calibri" panose="020F0502020204030204" pitchFamily="34" charset="0"/>
            </a:endParaRPr>
          </a:p>
        </p:txBody>
      </p:sp>
      <p:sp>
        <p:nvSpPr>
          <p:cNvPr id="40" name="Text Box 195"/>
          <p:cNvSpPr txBox="1">
            <a:spLocks noChangeArrowheads="1"/>
          </p:cNvSpPr>
          <p:nvPr/>
        </p:nvSpPr>
        <p:spPr bwMode="auto">
          <a:xfrm>
            <a:off x="374956" y="4187351"/>
            <a:ext cx="2155601" cy="923330"/>
          </a:xfrm>
          <a:prstGeom prst="rect">
            <a:avLst/>
          </a:prstGeom>
          <a:noFill/>
          <a:ln w="28575" algn="ctr">
            <a:noFill/>
            <a:miter lim="800000"/>
            <a:headEnd/>
            <a:tailEnd/>
          </a:ln>
          <a:effectLst/>
        </p:spPr>
        <p:txBody>
          <a:bodyPr wrap="square" lIns="0" rIns="0">
            <a:spAutoFit/>
          </a:bodyPr>
          <a:lstStyle/>
          <a:p>
            <a:pPr marL="176213" indent="-176213" algn="l">
              <a:spcBef>
                <a:spcPct val="50000"/>
              </a:spcBef>
              <a:buFont typeface="Wingdings" pitchFamily="2" charset="2"/>
              <a:buChar char="ü"/>
            </a:pPr>
            <a:r>
              <a:rPr lang="en-US" altLang="ko-KR" sz="1200" dirty="0" smtClean="0">
                <a:solidFill>
                  <a:prstClr val="black">
                    <a:lumMod val="85000"/>
                    <a:lumOff val="15000"/>
                  </a:prstClr>
                </a:solidFill>
                <a:latin typeface="Calibri" panose="020F0502020204030204" pitchFamily="34" charset="0"/>
                <a:ea typeface="맑은 고딕"/>
                <a:cs typeface="Calibri" panose="020F0502020204030204" pitchFamily="34" charset="0"/>
              </a:rPr>
              <a:t>User counts</a:t>
            </a:r>
            <a:r>
              <a:rPr lang="ko-KR" altLang="en-US" sz="1200" dirty="0" smtClean="0">
                <a:solidFill>
                  <a:prstClr val="black">
                    <a:lumMod val="85000"/>
                    <a:lumOff val="15000"/>
                  </a:prstClr>
                </a:solidFill>
                <a:latin typeface="Calibri" panose="020F0502020204030204" pitchFamily="34" charset="0"/>
                <a:ea typeface="맑은 고딕"/>
                <a:cs typeface="Calibri" panose="020F0502020204030204" pitchFamily="34" charset="0"/>
              </a:rPr>
              <a:t> </a:t>
            </a:r>
            <a:r>
              <a:rPr lang="en-US" altLang="ko-KR" sz="1200" dirty="0" smtClean="0">
                <a:solidFill>
                  <a:prstClr val="black">
                    <a:lumMod val="85000"/>
                    <a:lumOff val="15000"/>
                  </a:prstClr>
                </a:solidFill>
                <a:latin typeface="Calibri" panose="020F0502020204030204" pitchFamily="34" charset="0"/>
                <a:ea typeface="맑은 고딕"/>
                <a:cs typeface="Calibri" panose="020F0502020204030204" pitchFamily="34" charset="0"/>
              </a:rPr>
              <a:t>: 14.8 million </a:t>
            </a:r>
          </a:p>
          <a:p>
            <a:pPr marL="176213" indent="-176213" algn="l">
              <a:spcBef>
                <a:spcPct val="50000"/>
              </a:spcBef>
              <a:buFont typeface="Wingdings" pitchFamily="2" charset="2"/>
              <a:buChar char="ü"/>
            </a:pPr>
            <a:r>
              <a:rPr lang="en-US" altLang="ko-KR" sz="1200" dirty="0" smtClean="0">
                <a:solidFill>
                  <a:prstClr val="black">
                    <a:lumMod val="85000"/>
                    <a:lumOff val="15000"/>
                  </a:prstClr>
                </a:solidFill>
                <a:latin typeface="Calibri" panose="020F0502020204030204" pitchFamily="34" charset="0"/>
                <a:ea typeface="맑은 고딕"/>
                <a:cs typeface="Calibri" panose="020F0502020204030204" pitchFamily="34" charset="0"/>
              </a:rPr>
              <a:t>TPS : Approximately higher than</a:t>
            </a:r>
            <a:r>
              <a:rPr lang="ko-KR" altLang="en-US" sz="1200" dirty="0" smtClean="0">
                <a:solidFill>
                  <a:prstClr val="black">
                    <a:lumMod val="85000"/>
                    <a:lumOff val="15000"/>
                  </a:prstClr>
                </a:solidFill>
                <a:latin typeface="Calibri" panose="020F0502020204030204" pitchFamily="34" charset="0"/>
                <a:ea typeface="맑은 고딕"/>
                <a:cs typeface="Calibri" panose="020F0502020204030204" pitchFamily="34" charset="0"/>
              </a:rPr>
              <a:t> </a:t>
            </a:r>
            <a:r>
              <a:rPr lang="en-US" altLang="ko-KR" sz="1200" dirty="0" smtClean="0">
                <a:solidFill>
                  <a:prstClr val="black">
                    <a:lumMod val="85000"/>
                    <a:lumOff val="15000"/>
                  </a:prstClr>
                </a:solidFill>
                <a:latin typeface="Calibri" panose="020F0502020204030204" pitchFamily="34" charset="0"/>
                <a:ea typeface="맑은 고딕"/>
                <a:cs typeface="Calibri" panose="020F0502020204030204" pitchFamily="34" charset="0"/>
              </a:rPr>
              <a:t>2,200 TPS (The target for 2014)</a:t>
            </a:r>
          </a:p>
        </p:txBody>
      </p:sp>
      <p:sp>
        <p:nvSpPr>
          <p:cNvPr id="41" name="Rectangle 331"/>
          <p:cNvSpPr>
            <a:spLocks noChangeArrowheads="1"/>
          </p:cNvSpPr>
          <p:nvPr/>
        </p:nvSpPr>
        <p:spPr bwMode="auto">
          <a:xfrm>
            <a:off x="5166452" y="2299138"/>
            <a:ext cx="820182" cy="3927396"/>
          </a:xfrm>
          <a:prstGeom prst="rect">
            <a:avLst/>
          </a:prstGeom>
          <a:solidFill>
            <a:schemeClr val="bg1"/>
          </a:solidFill>
          <a:ln w="25400" algn="ctr">
            <a:solidFill>
              <a:srgbClr val="8DACB9"/>
            </a:solidFill>
            <a:prstDash val="sysDot"/>
            <a:miter lim="800000"/>
            <a:headEnd/>
            <a:tailEnd/>
          </a:ln>
          <a:effectLst/>
        </p:spPr>
        <p:txBody>
          <a:bodyPr wrap="none" lIns="72000" tIns="72000" rIns="72000" bIns="0"/>
          <a:lstStyle/>
          <a:p>
            <a:pPr algn="ctr"/>
            <a:r>
              <a:rPr lang="en-US" altLang="ko-KR" sz="1300" b="1" dirty="0" smtClean="0">
                <a:solidFill>
                  <a:srgbClr val="516585"/>
                </a:solidFill>
                <a:latin typeface="Calibri" panose="020F0502020204030204" pitchFamily="34" charset="0"/>
                <a:ea typeface="맑은 고딕"/>
                <a:cs typeface="Calibri" panose="020F0502020204030204" pitchFamily="34" charset="0"/>
              </a:rPr>
              <a:t>Channel</a:t>
            </a:r>
          </a:p>
          <a:p>
            <a:pPr algn="ctr"/>
            <a:r>
              <a:rPr lang="en-US" altLang="ko-KR" sz="1300" b="1" dirty="0" smtClean="0">
                <a:solidFill>
                  <a:srgbClr val="516585"/>
                </a:solidFill>
                <a:latin typeface="Calibri" panose="020F0502020204030204" pitchFamily="34" charset="0"/>
                <a:ea typeface="맑은 고딕"/>
                <a:cs typeface="Calibri" panose="020F0502020204030204" pitchFamily="34" charset="0"/>
              </a:rPr>
              <a:t>WAS</a:t>
            </a:r>
          </a:p>
          <a:p>
            <a:pPr algn="ctr"/>
            <a:r>
              <a:rPr lang="en-US" altLang="ko-KR" sz="1300" b="1" dirty="0" smtClean="0">
                <a:solidFill>
                  <a:srgbClr val="516585"/>
                </a:solidFill>
                <a:latin typeface="Calibri" panose="020F0502020204030204" pitchFamily="34" charset="0"/>
                <a:ea typeface="맑은 고딕"/>
                <a:cs typeface="Calibri" panose="020F0502020204030204" pitchFamily="34" charset="0"/>
              </a:rPr>
              <a:t>(JEUS)</a:t>
            </a:r>
          </a:p>
        </p:txBody>
      </p:sp>
      <p:sp>
        <p:nvSpPr>
          <p:cNvPr id="42" name="Rectangle 331"/>
          <p:cNvSpPr>
            <a:spLocks noChangeArrowheads="1"/>
          </p:cNvSpPr>
          <p:nvPr/>
        </p:nvSpPr>
        <p:spPr bwMode="auto">
          <a:xfrm>
            <a:off x="6470850" y="3223231"/>
            <a:ext cx="1427945" cy="1540155"/>
          </a:xfrm>
          <a:prstGeom prst="rect">
            <a:avLst/>
          </a:prstGeom>
          <a:solidFill>
            <a:schemeClr val="bg1"/>
          </a:solidFill>
          <a:ln w="25400" algn="ctr">
            <a:solidFill>
              <a:srgbClr val="8DACB9"/>
            </a:solidFill>
            <a:prstDash val="sysDot"/>
            <a:miter lim="800000"/>
            <a:headEnd/>
            <a:tailEnd/>
          </a:ln>
          <a:effectLst/>
        </p:spPr>
        <p:txBody>
          <a:bodyPr wrap="none" lIns="72000" tIns="72000" rIns="72000" bIns="0"/>
          <a:lstStyle/>
          <a:p>
            <a:pPr algn="ctr"/>
            <a:r>
              <a:rPr lang="en-US" altLang="ko-KR" sz="1300" b="1" dirty="0" smtClean="0">
                <a:solidFill>
                  <a:srgbClr val="516585"/>
                </a:solidFill>
                <a:latin typeface="Calibri" panose="020F0502020204030204" pitchFamily="34" charset="0"/>
                <a:ea typeface="맑은 고딕"/>
                <a:cs typeface="Calibri" panose="020F0502020204030204" pitchFamily="34" charset="0"/>
              </a:rPr>
              <a:t>Account System</a:t>
            </a:r>
          </a:p>
          <a:p>
            <a:pPr algn="ctr"/>
            <a:r>
              <a:rPr lang="en-US" altLang="ko-KR" sz="1300" b="1" dirty="0" smtClean="0">
                <a:solidFill>
                  <a:srgbClr val="516585"/>
                </a:solidFill>
                <a:latin typeface="Calibri" panose="020F0502020204030204" pitchFamily="34" charset="0"/>
                <a:ea typeface="맑은 고딕"/>
                <a:cs typeface="Calibri" panose="020F0502020204030204" pitchFamily="34" charset="0"/>
              </a:rPr>
              <a:t>(JEUS/WebtoB)</a:t>
            </a:r>
          </a:p>
        </p:txBody>
      </p:sp>
      <p:pic>
        <p:nvPicPr>
          <p:cNvPr id="43" name="Picture 357" descr="DB"/>
          <p:cNvPicPr>
            <a:picLocks noChangeAspect="1" noChangeArrowheads="1"/>
          </p:cNvPicPr>
          <p:nvPr/>
        </p:nvPicPr>
        <p:blipFill>
          <a:blip r:embed="rId5" cstate="print"/>
          <a:srcRect/>
          <a:stretch>
            <a:fillRect/>
          </a:stretch>
        </p:blipFill>
        <p:spPr bwMode="auto">
          <a:xfrm>
            <a:off x="8257468" y="3630240"/>
            <a:ext cx="624245" cy="568603"/>
          </a:xfrm>
          <a:prstGeom prst="rect">
            <a:avLst/>
          </a:prstGeom>
          <a:noFill/>
          <a:ln w="9525">
            <a:noFill/>
            <a:miter lim="800000"/>
            <a:headEnd/>
            <a:tailEnd/>
          </a:ln>
        </p:spPr>
      </p:pic>
      <p:sp>
        <p:nvSpPr>
          <p:cNvPr id="45" name="Rectangle 331"/>
          <p:cNvSpPr>
            <a:spLocks noChangeArrowheads="1"/>
          </p:cNvSpPr>
          <p:nvPr/>
        </p:nvSpPr>
        <p:spPr bwMode="auto">
          <a:xfrm>
            <a:off x="6470850" y="5026877"/>
            <a:ext cx="1427945" cy="1193620"/>
          </a:xfrm>
          <a:prstGeom prst="rect">
            <a:avLst/>
          </a:prstGeom>
          <a:solidFill>
            <a:schemeClr val="bg1"/>
          </a:solidFill>
          <a:ln w="25400" algn="ctr">
            <a:solidFill>
              <a:srgbClr val="8DACB9"/>
            </a:solidFill>
            <a:prstDash val="sysDot"/>
            <a:miter lim="800000"/>
            <a:headEnd/>
            <a:tailEnd/>
          </a:ln>
          <a:effectLst/>
        </p:spPr>
        <p:txBody>
          <a:bodyPr wrap="none" lIns="72000" tIns="72000" rIns="72000" bIns="0"/>
          <a:lstStyle/>
          <a:p>
            <a:pPr algn="ctr"/>
            <a:r>
              <a:rPr lang="en-US" altLang="ko-KR" sz="1300" b="1" dirty="0" smtClean="0">
                <a:solidFill>
                  <a:srgbClr val="516585"/>
                </a:solidFill>
                <a:latin typeface="Calibri" panose="020F0502020204030204" pitchFamily="34" charset="0"/>
                <a:ea typeface="맑은 고딕"/>
                <a:cs typeface="Calibri" panose="020F0502020204030204" pitchFamily="34" charset="0"/>
              </a:rPr>
              <a:t>Approval Application</a:t>
            </a:r>
          </a:p>
          <a:p>
            <a:pPr algn="ctr"/>
            <a:r>
              <a:rPr lang="en-US" altLang="ko-KR" sz="1300" b="1" dirty="0" smtClean="0">
                <a:solidFill>
                  <a:srgbClr val="516585"/>
                </a:solidFill>
                <a:latin typeface="Calibri" panose="020F0502020204030204" pitchFamily="34" charset="0"/>
                <a:ea typeface="맑은 고딕"/>
                <a:cs typeface="Calibri" panose="020F0502020204030204" pitchFamily="34" charset="0"/>
              </a:rPr>
              <a:t>(Tmax)</a:t>
            </a:r>
          </a:p>
        </p:txBody>
      </p:sp>
      <p:pic>
        <p:nvPicPr>
          <p:cNvPr id="46" name="Picture 357" descr="DB"/>
          <p:cNvPicPr>
            <a:picLocks noChangeAspect="1" noChangeArrowheads="1"/>
          </p:cNvPicPr>
          <p:nvPr/>
        </p:nvPicPr>
        <p:blipFill>
          <a:blip r:embed="rId5" cstate="print"/>
          <a:srcRect/>
          <a:stretch>
            <a:fillRect/>
          </a:stretch>
        </p:blipFill>
        <p:spPr bwMode="auto">
          <a:xfrm>
            <a:off x="8257468" y="5279886"/>
            <a:ext cx="624245" cy="568603"/>
          </a:xfrm>
          <a:prstGeom prst="rect">
            <a:avLst/>
          </a:prstGeom>
          <a:noFill/>
          <a:ln w="9525">
            <a:noFill/>
            <a:miter lim="800000"/>
            <a:headEnd/>
            <a:tailEnd/>
          </a:ln>
        </p:spPr>
      </p:pic>
      <p:pic>
        <p:nvPicPr>
          <p:cNvPr id="48" name="Picture 346" descr="서버"/>
          <p:cNvPicPr>
            <a:picLocks noChangeAspect="1" noChangeArrowheads="1"/>
          </p:cNvPicPr>
          <p:nvPr/>
        </p:nvPicPr>
        <p:blipFill>
          <a:blip r:embed="rId6" cstate="print"/>
          <a:srcRect/>
          <a:stretch>
            <a:fillRect/>
          </a:stretch>
        </p:blipFill>
        <p:spPr bwMode="auto">
          <a:xfrm>
            <a:off x="5302583" y="5258200"/>
            <a:ext cx="370248" cy="488277"/>
          </a:xfrm>
          <a:prstGeom prst="rect">
            <a:avLst/>
          </a:prstGeom>
          <a:noFill/>
          <a:ln w="9525">
            <a:noFill/>
            <a:miter lim="800000"/>
            <a:headEnd/>
            <a:tailEnd/>
          </a:ln>
        </p:spPr>
      </p:pic>
      <p:pic>
        <p:nvPicPr>
          <p:cNvPr id="49" name="Picture 347" descr="Untitled-18 copy"/>
          <p:cNvPicPr>
            <a:picLocks noChangeAspect="1" noChangeArrowheads="1"/>
          </p:cNvPicPr>
          <p:nvPr/>
        </p:nvPicPr>
        <p:blipFill>
          <a:blip r:embed="rId7" cstate="print"/>
          <a:srcRect/>
          <a:stretch>
            <a:fillRect/>
          </a:stretch>
        </p:blipFill>
        <p:spPr bwMode="auto">
          <a:xfrm>
            <a:off x="5433437" y="5475210"/>
            <a:ext cx="399523" cy="325517"/>
          </a:xfrm>
          <a:prstGeom prst="rect">
            <a:avLst/>
          </a:prstGeom>
          <a:noFill/>
          <a:ln w="9525">
            <a:noFill/>
            <a:miter lim="800000"/>
            <a:headEnd/>
            <a:tailEnd/>
          </a:ln>
        </p:spPr>
      </p:pic>
      <p:pic>
        <p:nvPicPr>
          <p:cNvPr id="50" name="Picture 346" descr="서버"/>
          <p:cNvPicPr>
            <a:picLocks noChangeAspect="1" noChangeArrowheads="1"/>
          </p:cNvPicPr>
          <p:nvPr/>
        </p:nvPicPr>
        <p:blipFill>
          <a:blip r:embed="rId6" cstate="print"/>
          <a:srcRect/>
          <a:stretch>
            <a:fillRect/>
          </a:stretch>
        </p:blipFill>
        <p:spPr bwMode="auto">
          <a:xfrm>
            <a:off x="5283623" y="3107725"/>
            <a:ext cx="370247" cy="488277"/>
          </a:xfrm>
          <a:prstGeom prst="rect">
            <a:avLst/>
          </a:prstGeom>
          <a:noFill/>
          <a:ln w="9525">
            <a:noFill/>
            <a:miter lim="800000"/>
            <a:headEnd/>
            <a:tailEnd/>
          </a:ln>
        </p:spPr>
      </p:pic>
      <p:pic>
        <p:nvPicPr>
          <p:cNvPr id="51" name="Picture 347" descr="Untitled-18 copy"/>
          <p:cNvPicPr>
            <a:picLocks noChangeAspect="1" noChangeArrowheads="1"/>
          </p:cNvPicPr>
          <p:nvPr/>
        </p:nvPicPr>
        <p:blipFill>
          <a:blip r:embed="rId7" cstate="print"/>
          <a:srcRect/>
          <a:stretch>
            <a:fillRect/>
          </a:stretch>
        </p:blipFill>
        <p:spPr bwMode="auto">
          <a:xfrm>
            <a:off x="5414495" y="3324741"/>
            <a:ext cx="399523" cy="325517"/>
          </a:xfrm>
          <a:prstGeom prst="rect">
            <a:avLst/>
          </a:prstGeom>
          <a:noFill/>
          <a:ln w="9525">
            <a:noFill/>
            <a:miter lim="800000"/>
            <a:headEnd/>
            <a:tailEnd/>
          </a:ln>
        </p:spPr>
      </p:pic>
      <p:sp>
        <p:nvSpPr>
          <p:cNvPr id="52" name="Rectangle 189"/>
          <p:cNvSpPr>
            <a:spLocks noChangeArrowheads="1"/>
          </p:cNvSpPr>
          <p:nvPr/>
        </p:nvSpPr>
        <p:spPr bwMode="auto">
          <a:xfrm>
            <a:off x="5439842" y="3409983"/>
            <a:ext cx="507732" cy="192519"/>
          </a:xfrm>
          <a:prstGeom prst="rect">
            <a:avLst/>
          </a:prstGeom>
          <a:noFill/>
          <a:ln w="9525" algn="ctr">
            <a:noFill/>
            <a:miter lim="800000"/>
            <a:headEnd/>
            <a:tailEnd/>
          </a:ln>
          <a:effectLst/>
        </p:spPr>
        <p:txBody>
          <a:bodyPr lIns="0" tIns="0" rIns="43200" bIns="36000"/>
          <a:lstStyle/>
          <a:p>
            <a:pPr marL="342900" indent="-342900" algn="ctr"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ea typeface="맑은 고딕"/>
                <a:cs typeface="Calibri" panose="020F0502020204030204" pitchFamily="34" charset="0"/>
              </a:rPr>
              <a:t>MCI #1</a:t>
            </a:r>
          </a:p>
        </p:txBody>
      </p:sp>
      <p:sp>
        <p:nvSpPr>
          <p:cNvPr id="53" name="Rectangle 189"/>
          <p:cNvSpPr>
            <a:spLocks noChangeArrowheads="1"/>
          </p:cNvSpPr>
          <p:nvPr/>
        </p:nvSpPr>
        <p:spPr bwMode="auto">
          <a:xfrm>
            <a:off x="5439842" y="5551477"/>
            <a:ext cx="585845" cy="192519"/>
          </a:xfrm>
          <a:prstGeom prst="rect">
            <a:avLst/>
          </a:prstGeom>
          <a:noFill/>
          <a:ln w="9525" algn="ctr">
            <a:noFill/>
            <a:miter lim="800000"/>
            <a:headEnd/>
            <a:tailEnd/>
          </a:ln>
          <a:effectLst/>
        </p:spPr>
        <p:txBody>
          <a:bodyPr lIns="0" tIns="0" rIns="43200" bIns="36000"/>
          <a:lstStyle/>
          <a:p>
            <a:pPr marL="342900" indent="-342900" algn="ctr"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ea typeface="맑은 고딕"/>
                <a:cs typeface="Calibri" panose="020F0502020204030204" pitchFamily="34" charset="0"/>
              </a:rPr>
              <a:t>MCI #n</a:t>
            </a:r>
          </a:p>
        </p:txBody>
      </p:sp>
      <p:sp>
        <p:nvSpPr>
          <p:cNvPr id="54" name="Rectangle 190"/>
          <p:cNvSpPr>
            <a:spLocks noChangeArrowheads="1"/>
          </p:cNvSpPr>
          <p:nvPr/>
        </p:nvSpPr>
        <p:spPr bwMode="auto">
          <a:xfrm rot="5400000">
            <a:off x="5287435" y="5044897"/>
            <a:ext cx="518926" cy="98378"/>
          </a:xfrm>
          <a:prstGeom prst="rect">
            <a:avLst/>
          </a:prstGeom>
          <a:noFill/>
          <a:ln w="9525" algn="ctr">
            <a:noFill/>
            <a:miter lim="800000"/>
            <a:headEnd/>
            <a:tailEnd/>
          </a:ln>
          <a:effectLst/>
        </p:spPr>
        <p:txBody>
          <a:bodyPr lIns="0" tIns="0" rIns="43200" bIns="36000"/>
          <a:lstStyle/>
          <a:p>
            <a:pPr algn="ctr"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ea typeface="맑은 고딕"/>
                <a:cs typeface="Calibri" panose="020F0502020204030204" pitchFamily="34" charset="0"/>
              </a:rPr>
              <a:t>…</a:t>
            </a:r>
          </a:p>
        </p:txBody>
      </p:sp>
      <p:pic>
        <p:nvPicPr>
          <p:cNvPr id="55" name="Picture 346" descr="서버"/>
          <p:cNvPicPr>
            <a:picLocks noChangeAspect="1" noChangeArrowheads="1"/>
          </p:cNvPicPr>
          <p:nvPr/>
        </p:nvPicPr>
        <p:blipFill>
          <a:blip r:embed="rId6" cstate="print"/>
          <a:srcRect/>
          <a:stretch>
            <a:fillRect/>
          </a:stretch>
        </p:blipFill>
        <p:spPr bwMode="auto">
          <a:xfrm>
            <a:off x="7125720" y="3747668"/>
            <a:ext cx="370247" cy="488277"/>
          </a:xfrm>
          <a:prstGeom prst="rect">
            <a:avLst/>
          </a:prstGeom>
          <a:noFill/>
          <a:ln w="9525">
            <a:noFill/>
            <a:miter lim="800000"/>
            <a:headEnd/>
            <a:tailEnd/>
          </a:ln>
        </p:spPr>
      </p:pic>
      <p:pic>
        <p:nvPicPr>
          <p:cNvPr id="56" name="Picture 346" descr="서버"/>
          <p:cNvPicPr>
            <a:picLocks noChangeAspect="1" noChangeArrowheads="1"/>
          </p:cNvPicPr>
          <p:nvPr/>
        </p:nvPicPr>
        <p:blipFill>
          <a:blip r:embed="rId6" cstate="print"/>
          <a:srcRect/>
          <a:stretch>
            <a:fillRect/>
          </a:stretch>
        </p:blipFill>
        <p:spPr bwMode="auto">
          <a:xfrm>
            <a:off x="7235567" y="3910650"/>
            <a:ext cx="370247" cy="488277"/>
          </a:xfrm>
          <a:prstGeom prst="rect">
            <a:avLst/>
          </a:prstGeom>
          <a:noFill/>
          <a:ln w="9525">
            <a:noFill/>
            <a:miter lim="800000"/>
            <a:headEnd/>
            <a:tailEnd/>
          </a:ln>
        </p:spPr>
      </p:pic>
      <p:pic>
        <p:nvPicPr>
          <p:cNvPr id="57" name="Picture 346" descr="서버"/>
          <p:cNvPicPr>
            <a:picLocks noChangeAspect="1" noChangeArrowheads="1"/>
          </p:cNvPicPr>
          <p:nvPr/>
        </p:nvPicPr>
        <p:blipFill>
          <a:blip r:embed="rId6" cstate="print"/>
          <a:srcRect/>
          <a:stretch>
            <a:fillRect/>
          </a:stretch>
        </p:blipFill>
        <p:spPr bwMode="auto">
          <a:xfrm>
            <a:off x="7332416" y="4073644"/>
            <a:ext cx="370247" cy="488277"/>
          </a:xfrm>
          <a:prstGeom prst="rect">
            <a:avLst/>
          </a:prstGeom>
          <a:noFill/>
          <a:ln w="9525">
            <a:noFill/>
            <a:miter lim="800000"/>
            <a:headEnd/>
            <a:tailEnd/>
          </a:ln>
        </p:spPr>
      </p:pic>
      <p:pic>
        <p:nvPicPr>
          <p:cNvPr id="58" name="Picture 346" descr="서버"/>
          <p:cNvPicPr>
            <a:picLocks noChangeAspect="1" noChangeArrowheads="1"/>
          </p:cNvPicPr>
          <p:nvPr/>
        </p:nvPicPr>
        <p:blipFill>
          <a:blip r:embed="rId6" cstate="print"/>
          <a:srcRect/>
          <a:stretch>
            <a:fillRect/>
          </a:stretch>
        </p:blipFill>
        <p:spPr bwMode="auto">
          <a:xfrm>
            <a:off x="7391788" y="4236631"/>
            <a:ext cx="370247" cy="488277"/>
          </a:xfrm>
          <a:prstGeom prst="rect">
            <a:avLst/>
          </a:prstGeom>
          <a:noFill/>
          <a:ln w="9525">
            <a:noFill/>
            <a:miter lim="800000"/>
            <a:headEnd/>
            <a:tailEnd/>
          </a:ln>
        </p:spPr>
      </p:pic>
      <p:sp>
        <p:nvSpPr>
          <p:cNvPr id="59" name="Rectangle 189"/>
          <p:cNvSpPr>
            <a:spLocks noChangeArrowheads="1"/>
          </p:cNvSpPr>
          <p:nvPr/>
        </p:nvSpPr>
        <p:spPr bwMode="auto">
          <a:xfrm>
            <a:off x="7371470" y="4455349"/>
            <a:ext cx="585845" cy="192519"/>
          </a:xfrm>
          <a:prstGeom prst="rect">
            <a:avLst/>
          </a:prstGeom>
          <a:noFill/>
          <a:ln w="9525" algn="ctr">
            <a:noFill/>
            <a:miter lim="800000"/>
            <a:headEnd/>
            <a:tailEnd/>
          </a:ln>
          <a:effectLst/>
        </p:spPr>
        <p:txBody>
          <a:bodyPr lIns="0" tIns="0" rIns="43200" bIns="36000"/>
          <a:lstStyle/>
          <a:p>
            <a:pPr marL="342900" indent="-342900" algn="ctr"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ea typeface="맑은 고딕"/>
                <a:cs typeface="Calibri" panose="020F0502020204030204" pitchFamily="34" charset="0"/>
              </a:rPr>
              <a:t>AP #n</a:t>
            </a:r>
          </a:p>
        </p:txBody>
      </p:sp>
      <p:pic>
        <p:nvPicPr>
          <p:cNvPr id="60" name="Picture 346" descr="서버"/>
          <p:cNvPicPr>
            <a:picLocks noChangeAspect="1" noChangeArrowheads="1"/>
          </p:cNvPicPr>
          <p:nvPr/>
        </p:nvPicPr>
        <p:blipFill>
          <a:blip r:embed="rId6" cstate="print"/>
          <a:srcRect/>
          <a:stretch>
            <a:fillRect/>
          </a:stretch>
        </p:blipFill>
        <p:spPr bwMode="auto">
          <a:xfrm>
            <a:off x="7203826" y="5527458"/>
            <a:ext cx="370247" cy="488277"/>
          </a:xfrm>
          <a:prstGeom prst="rect">
            <a:avLst/>
          </a:prstGeom>
          <a:noFill/>
          <a:ln w="9525">
            <a:noFill/>
            <a:miter lim="800000"/>
            <a:headEnd/>
            <a:tailEnd/>
          </a:ln>
        </p:spPr>
      </p:pic>
      <p:pic>
        <p:nvPicPr>
          <p:cNvPr id="61" name="Picture 346" descr="서버"/>
          <p:cNvPicPr>
            <a:picLocks noChangeAspect="1" noChangeArrowheads="1"/>
          </p:cNvPicPr>
          <p:nvPr/>
        </p:nvPicPr>
        <p:blipFill>
          <a:blip r:embed="rId6" cstate="print"/>
          <a:srcRect/>
          <a:stretch>
            <a:fillRect/>
          </a:stretch>
        </p:blipFill>
        <p:spPr bwMode="auto">
          <a:xfrm>
            <a:off x="7263198" y="5690440"/>
            <a:ext cx="370247" cy="488277"/>
          </a:xfrm>
          <a:prstGeom prst="rect">
            <a:avLst/>
          </a:prstGeom>
          <a:noFill/>
          <a:ln w="9525">
            <a:noFill/>
            <a:miter lim="800000"/>
            <a:headEnd/>
            <a:tailEnd/>
          </a:ln>
        </p:spPr>
      </p:pic>
      <p:sp>
        <p:nvSpPr>
          <p:cNvPr id="62" name="Rectangle 189"/>
          <p:cNvSpPr>
            <a:spLocks noChangeArrowheads="1"/>
          </p:cNvSpPr>
          <p:nvPr/>
        </p:nvSpPr>
        <p:spPr bwMode="auto">
          <a:xfrm>
            <a:off x="7242887" y="5909155"/>
            <a:ext cx="585845" cy="192519"/>
          </a:xfrm>
          <a:prstGeom prst="rect">
            <a:avLst/>
          </a:prstGeom>
          <a:noFill/>
          <a:ln w="9525" algn="ctr">
            <a:noFill/>
            <a:miter lim="800000"/>
            <a:headEnd/>
            <a:tailEnd/>
          </a:ln>
          <a:effectLst/>
        </p:spPr>
        <p:txBody>
          <a:bodyPr lIns="0" tIns="0" rIns="43200" bIns="36000"/>
          <a:lstStyle/>
          <a:p>
            <a:pPr marL="342900" indent="-342900" algn="ctr"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ea typeface="맑은 고딕"/>
                <a:cs typeface="Calibri" panose="020F0502020204030204" pitchFamily="34" charset="0"/>
              </a:rPr>
              <a:t>AP #n</a:t>
            </a:r>
          </a:p>
        </p:txBody>
      </p:sp>
      <p:pic>
        <p:nvPicPr>
          <p:cNvPr id="63" name="Picture 346" descr="서버"/>
          <p:cNvPicPr>
            <a:picLocks noChangeAspect="1" noChangeArrowheads="1"/>
          </p:cNvPicPr>
          <p:nvPr/>
        </p:nvPicPr>
        <p:blipFill>
          <a:blip r:embed="rId6" cstate="print"/>
          <a:srcRect/>
          <a:stretch>
            <a:fillRect/>
          </a:stretch>
        </p:blipFill>
        <p:spPr bwMode="auto">
          <a:xfrm>
            <a:off x="5283623" y="3714553"/>
            <a:ext cx="370247" cy="488277"/>
          </a:xfrm>
          <a:prstGeom prst="rect">
            <a:avLst/>
          </a:prstGeom>
          <a:noFill/>
          <a:ln w="9525">
            <a:noFill/>
            <a:miter lim="800000"/>
            <a:headEnd/>
            <a:tailEnd/>
          </a:ln>
        </p:spPr>
      </p:pic>
      <p:pic>
        <p:nvPicPr>
          <p:cNvPr id="64" name="Picture 347" descr="Untitled-18 copy"/>
          <p:cNvPicPr>
            <a:picLocks noChangeAspect="1" noChangeArrowheads="1"/>
          </p:cNvPicPr>
          <p:nvPr/>
        </p:nvPicPr>
        <p:blipFill>
          <a:blip r:embed="rId7" cstate="print"/>
          <a:srcRect/>
          <a:stretch>
            <a:fillRect/>
          </a:stretch>
        </p:blipFill>
        <p:spPr bwMode="auto">
          <a:xfrm>
            <a:off x="5414495" y="3931567"/>
            <a:ext cx="399523" cy="325517"/>
          </a:xfrm>
          <a:prstGeom prst="rect">
            <a:avLst/>
          </a:prstGeom>
          <a:noFill/>
          <a:ln w="9525">
            <a:noFill/>
            <a:miter lim="800000"/>
            <a:headEnd/>
            <a:tailEnd/>
          </a:ln>
        </p:spPr>
      </p:pic>
      <p:sp>
        <p:nvSpPr>
          <p:cNvPr id="65" name="Rectangle 189"/>
          <p:cNvSpPr>
            <a:spLocks noChangeArrowheads="1"/>
          </p:cNvSpPr>
          <p:nvPr/>
        </p:nvSpPr>
        <p:spPr bwMode="auto">
          <a:xfrm>
            <a:off x="5439842" y="4016806"/>
            <a:ext cx="507732" cy="192519"/>
          </a:xfrm>
          <a:prstGeom prst="rect">
            <a:avLst/>
          </a:prstGeom>
          <a:noFill/>
          <a:ln w="9525" algn="ctr">
            <a:noFill/>
            <a:miter lim="800000"/>
            <a:headEnd/>
            <a:tailEnd/>
          </a:ln>
          <a:effectLst/>
        </p:spPr>
        <p:txBody>
          <a:bodyPr lIns="0" tIns="0" rIns="43200" bIns="36000"/>
          <a:lstStyle/>
          <a:p>
            <a:pPr marL="342900" indent="-342900" algn="ctr"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ea typeface="맑은 고딕"/>
                <a:cs typeface="Calibri" panose="020F0502020204030204" pitchFamily="34" charset="0"/>
              </a:rPr>
              <a:t>MCI #2</a:t>
            </a:r>
          </a:p>
        </p:txBody>
      </p:sp>
      <p:pic>
        <p:nvPicPr>
          <p:cNvPr id="66" name="Picture 346" descr="서버"/>
          <p:cNvPicPr>
            <a:picLocks noChangeAspect="1" noChangeArrowheads="1"/>
          </p:cNvPicPr>
          <p:nvPr/>
        </p:nvPicPr>
        <p:blipFill>
          <a:blip r:embed="rId6" cstate="print"/>
          <a:srcRect/>
          <a:stretch>
            <a:fillRect/>
          </a:stretch>
        </p:blipFill>
        <p:spPr bwMode="auto">
          <a:xfrm>
            <a:off x="5283623" y="4369134"/>
            <a:ext cx="370247" cy="488277"/>
          </a:xfrm>
          <a:prstGeom prst="rect">
            <a:avLst/>
          </a:prstGeom>
          <a:noFill/>
          <a:ln w="9525">
            <a:noFill/>
            <a:miter lim="800000"/>
            <a:headEnd/>
            <a:tailEnd/>
          </a:ln>
        </p:spPr>
      </p:pic>
      <p:pic>
        <p:nvPicPr>
          <p:cNvPr id="67" name="Picture 347" descr="Untitled-18 copy"/>
          <p:cNvPicPr>
            <a:picLocks noChangeAspect="1" noChangeArrowheads="1"/>
          </p:cNvPicPr>
          <p:nvPr/>
        </p:nvPicPr>
        <p:blipFill>
          <a:blip r:embed="rId7" cstate="print"/>
          <a:srcRect/>
          <a:stretch>
            <a:fillRect/>
          </a:stretch>
        </p:blipFill>
        <p:spPr bwMode="auto">
          <a:xfrm>
            <a:off x="5414495" y="4586147"/>
            <a:ext cx="399523" cy="325517"/>
          </a:xfrm>
          <a:prstGeom prst="rect">
            <a:avLst/>
          </a:prstGeom>
          <a:noFill/>
          <a:ln w="9525">
            <a:noFill/>
            <a:miter lim="800000"/>
            <a:headEnd/>
            <a:tailEnd/>
          </a:ln>
        </p:spPr>
      </p:pic>
      <p:sp>
        <p:nvSpPr>
          <p:cNvPr id="68" name="Rectangle 189"/>
          <p:cNvSpPr>
            <a:spLocks noChangeArrowheads="1"/>
          </p:cNvSpPr>
          <p:nvPr/>
        </p:nvSpPr>
        <p:spPr bwMode="auto">
          <a:xfrm>
            <a:off x="5439842" y="4671371"/>
            <a:ext cx="507732" cy="192519"/>
          </a:xfrm>
          <a:prstGeom prst="rect">
            <a:avLst/>
          </a:prstGeom>
          <a:noFill/>
          <a:ln w="9525" algn="ctr">
            <a:noFill/>
            <a:miter lim="800000"/>
            <a:headEnd/>
            <a:tailEnd/>
          </a:ln>
          <a:effectLst/>
        </p:spPr>
        <p:txBody>
          <a:bodyPr lIns="0" tIns="0" rIns="43200" bIns="36000"/>
          <a:lstStyle/>
          <a:p>
            <a:pPr marL="342900" indent="-342900" algn="ctr"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ea typeface="맑은 고딕"/>
                <a:cs typeface="Calibri" panose="020F0502020204030204" pitchFamily="34" charset="0"/>
              </a:rPr>
              <a:t>MCI #3</a:t>
            </a:r>
          </a:p>
        </p:txBody>
      </p:sp>
      <p:sp>
        <p:nvSpPr>
          <p:cNvPr id="69" name="오른쪽 화살표 68"/>
          <p:cNvSpPr/>
          <p:nvPr/>
        </p:nvSpPr>
        <p:spPr bwMode="auto">
          <a:xfrm>
            <a:off x="7949271" y="3839292"/>
            <a:ext cx="273394" cy="154016"/>
          </a:xfrm>
          <a:prstGeom prst="rightArrow">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39800" fontAlgn="b">
              <a:spcBef>
                <a:spcPct val="50000"/>
              </a:spcBef>
            </a:pPr>
            <a:endParaRPr lang="ko-KR" altLang="en-US" sz="1000" b="1" dirty="0" smtClean="0">
              <a:solidFill>
                <a:srgbClr val="000000"/>
              </a:solidFill>
              <a:latin typeface="Calibri" panose="020F0502020204030204" pitchFamily="34" charset="0"/>
              <a:ea typeface="맑은 고딕"/>
              <a:cs typeface="Calibri" panose="020F0502020204030204" pitchFamily="34" charset="0"/>
            </a:endParaRPr>
          </a:p>
        </p:txBody>
      </p:sp>
      <p:sp>
        <p:nvSpPr>
          <p:cNvPr id="70" name="오른쪽 화살표 69"/>
          <p:cNvSpPr/>
          <p:nvPr/>
        </p:nvSpPr>
        <p:spPr bwMode="auto">
          <a:xfrm>
            <a:off x="7939327" y="5527424"/>
            <a:ext cx="273394" cy="120312"/>
          </a:xfrm>
          <a:prstGeom prst="rightArrow">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39800" fontAlgn="b">
              <a:spcBef>
                <a:spcPct val="50000"/>
              </a:spcBef>
            </a:pPr>
            <a:endParaRPr lang="ko-KR" altLang="en-US" sz="1000" b="1" dirty="0" smtClean="0">
              <a:solidFill>
                <a:srgbClr val="000000"/>
              </a:solidFill>
              <a:latin typeface="Calibri" panose="020F0502020204030204" pitchFamily="34" charset="0"/>
              <a:ea typeface="맑은 고딕"/>
              <a:cs typeface="Calibri" panose="020F0502020204030204" pitchFamily="34" charset="0"/>
            </a:endParaRPr>
          </a:p>
        </p:txBody>
      </p:sp>
      <p:sp>
        <p:nvSpPr>
          <p:cNvPr id="71" name="Rectangle 331"/>
          <p:cNvSpPr>
            <a:spLocks noChangeArrowheads="1"/>
          </p:cNvSpPr>
          <p:nvPr/>
        </p:nvSpPr>
        <p:spPr bwMode="auto">
          <a:xfrm>
            <a:off x="3877594" y="2299138"/>
            <a:ext cx="820182" cy="3927396"/>
          </a:xfrm>
          <a:prstGeom prst="rect">
            <a:avLst/>
          </a:prstGeom>
          <a:solidFill>
            <a:schemeClr val="bg1"/>
          </a:solidFill>
          <a:ln w="25400" algn="ctr">
            <a:solidFill>
              <a:srgbClr val="8DACB9"/>
            </a:solidFill>
            <a:prstDash val="sysDot"/>
            <a:miter lim="800000"/>
            <a:headEnd/>
            <a:tailEnd/>
          </a:ln>
          <a:effectLst/>
        </p:spPr>
        <p:txBody>
          <a:bodyPr wrap="none" lIns="72000" tIns="72000" rIns="72000" bIns="0"/>
          <a:lstStyle/>
          <a:p>
            <a:pPr algn="ctr"/>
            <a:r>
              <a:rPr lang="en-US" altLang="ko-KR" sz="1300" b="1" dirty="0" smtClean="0">
                <a:solidFill>
                  <a:srgbClr val="516585"/>
                </a:solidFill>
                <a:latin typeface="Calibri" panose="020F0502020204030204" pitchFamily="34" charset="0"/>
                <a:ea typeface="맑은 고딕"/>
                <a:cs typeface="Calibri" panose="020F0502020204030204" pitchFamily="34" charset="0"/>
              </a:rPr>
              <a:t>Web</a:t>
            </a:r>
          </a:p>
          <a:p>
            <a:pPr algn="ctr"/>
            <a:r>
              <a:rPr lang="en-US" altLang="ko-KR" sz="1300" b="1" dirty="0" smtClean="0">
                <a:solidFill>
                  <a:srgbClr val="516585"/>
                </a:solidFill>
                <a:latin typeface="Calibri" panose="020F0502020204030204" pitchFamily="34" charset="0"/>
                <a:ea typeface="맑은 고딕"/>
                <a:cs typeface="Calibri" panose="020F0502020204030204" pitchFamily="34" charset="0"/>
              </a:rPr>
              <a:t>(WebtoB)</a:t>
            </a:r>
          </a:p>
        </p:txBody>
      </p:sp>
      <p:pic>
        <p:nvPicPr>
          <p:cNvPr id="72" name="Picture 346" descr="서버"/>
          <p:cNvPicPr>
            <a:picLocks noChangeAspect="1" noChangeArrowheads="1"/>
          </p:cNvPicPr>
          <p:nvPr/>
        </p:nvPicPr>
        <p:blipFill>
          <a:blip r:embed="rId6" cstate="print"/>
          <a:srcRect/>
          <a:stretch>
            <a:fillRect/>
          </a:stretch>
        </p:blipFill>
        <p:spPr bwMode="auto">
          <a:xfrm>
            <a:off x="4130886" y="5271239"/>
            <a:ext cx="370248" cy="488277"/>
          </a:xfrm>
          <a:prstGeom prst="rect">
            <a:avLst/>
          </a:prstGeom>
          <a:noFill/>
          <a:ln w="9525">
            <a:noFill/>
            <a:miter lim="800000"/>
            <a:headEnd/>
            <a:tailEnd/>
          </a:ln>
        </p:spPr>
      </p:pic>
      <p:pic>
        <p:nvPicPr>
          <p:cNvPr id="73" name="Picture 346" descr="서버"/>
          <p:cNvPicPr>
            <a:picLocks noChangeAspect="1" noChangeArrowheads="1"/>
          </p:cNvPicPr>
          <p:nvPr/>
        </p:nvPicPr>
        <p:blipFill>
          <a:blip r:embed="rId6" cstate="print"/>
          <a:srcRect/>
          <a:stretch>
            <a:fillRect/>
          </a:stretch>
        </p:blipFill>
        <p:spPr bwMode="auto">
          <a:xfrm>
            <a:off x="4111934" y="3120772"/>
            <a:ext cx="370247" cy="488277"/>
          </a:xfrm>
          <a:prstGeom prst="rect">
            <a:avLst/>
          </a:prstGeom>
          <a:noFill/>
          <a:ln w="9525">
            <a:noFill/>
            <a:miter lim="800000"/>
            <a:headEnd/>
            <a:tailEnd/>
          </a:ln>
        </p:spPr>
      </p:pic>
      <p:pic>
        <p:nvPicPr>
          <p:cNvPr id="74" name="Picture 346" descr="서버"/>
          <p:cNvPicPr>
            <a:picLocks noChangeAspect="1" noChangeArrowheads="1"/>
          </p:cNvPicPr>
          <p:nvPr/>
        </p:nvPicPr>
        <p:blipFill>
          <a:blip r:embed="rId6" cstate="print"/>
          <a:srcRect/>
          <a:stretch>
            <a:fillRect/>
          </a:stretch>
        </p:blipFill>
        <p:spPr bwMode="auto">
          <a:xfrm>
            <a:off x="4111934" y="3727601"/>
            <a:ext cx="370247" cy="488277"/>
          </a:xfrm>
          <a:prstGeom prst="rect">
            <a:avLst/>
          </a:prstGeom>
          <a:noFill/>
          <a:ln w="9525">
            <a:noFill/>
            <a:miter lim="800000"/>
            <a:headEnd/>
            <a:tailEnd/>
          </a:ln>
        </p:spPr>
      </p:pic>
      <p:pic>
        <p:nvPicPr>
          <p:cNvPr id="75" name="Picture 346" descr="서버"/>
          <p:cNvPicPr>
            <a:picLocks noChangeAspect="1" noChangeArrowheads="1"/>
          </p:cNvPicPr>
          <p:nvPr/>
        </p:nvPicPr>
        <p:blipFill>
          <a:blip r:embed="rId6" cstate="print"/>
          <a:srcRect/>
          <a:stretch>
            <a:fillRect/>
          </a:stretch>
        </p:blipFill>
        <p:spPr bwMode="auto">
          <a:xfrm>
            <a:off x="4111934" y="4382176"/>
            <a:ext cx="370247" cy="488277"/>
          </a:xfrm>
          <a:prstGeom prst="rect">
            <a:avLst/>
          </a:prstGeom>
          <a:noFill/>
          <a:ln w="9525">
            <a:noFill/>
            <a:miter lim="800000"/>
            <a:headEnd/>
            <a:tailEnd/>
          </a:ln>
        </p:spPr>
      </p:pic>
      <p:sp>
        <p:nvSpPr>
          <p:cNvPr id="76" name="Rectangle 189"/>
          <p:cNvSpPr>
            <a:spLocks noChangeArrowheads="1"/>
          </p:cNvSpPr>
          <p:nvPr/>
        </p:nvSpPr>
        <p:spPr bwMode="auto">
          <a:xfrm>
            <a:off x="4072871" y="3409983"/>
            <a:ext cx="507732" cy="192519"/>
          </a:xfrm>
          <a:prstGeom prst="rect">
            <a:avLst/>
          </a:prstGeom>
          <a:noFill/>
          <a:ln w="9525" algn="ctr">
            <a:noFill/>
            <a:miter lim="800000"/>
            <a:headEnd/>
            <a:tailEnd/>
          </a:ln>
          <a:effectLst/>
        </p:spPr>
        <p:txBody>
          <a:bodyPr lIns="0" tIns="0" rIns="43200" bIns="36000"/>
          <a:lstStyle/>
          <a:p>
            <a:pPr marL="342900" indent="-342900" algn="ctr"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ea typeface="맑은 고딕"/>
                <a:cs typeface="Calibri" panose="020F0502020204030204" pitchFamily="34" charset="0"/>
              </a:rPr>
              <a:t> #1</a:t>
            </a:r>
          </a:p>
        </p:txBody>
      </p:sp>
      <p:sp>
        <p:nvSpPr>
          <p:cNvPr id="77" name="Rectangle 189"/>
          <p:cNvSpPr>
            <a:spLocks noChangeArrowheads="1"/>
          </p:cNvSpPr>
          <p:nvPr/>
        </p:nvSpPr>
        <p:spPr bwMode="auto">
          <a:xfrm>
            <a:off x="4072871" y="5551477"/>
            <a:ext cx="585845" cy="192519"/>
          </a:xfrm>
          <a:prstGeom prst="rect">
            <a:avLst/>
          </a:prstGeom>
          <a:noFill/>
          <a:ln w="9525" algn="ctr">
            <a:noFill/>
            <a:miter lim="800000"/>
            <a:headEnd/>
            <a:tailEnd/>
          </a:ln>
          <a:effectLst/>
        </p:spPr>
        <p:txBody>
          <a:bodyPr lIns="0" tIns="0" rIns="43200" bIns="36000"/>
          <a:lstStyle/>
          <a:p>
            <a:pPr marL="342900" indent="-342900" algn="ctr"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ea typeface="맑은 고딕"/>
                <a:cs typeface="Calibri" panose="020F0502020204030204" pitchFamily="34" charset="0"/>
              </a:rPr>
              <a:t>#n</a:t>
            </a:r>
          </a:p>
        </p:txBody>
      </p:sp>
      <p:sp>
        <p:nvSpPr>
          <p:cNvPr id="78" name="Rectangle 190"/>
          <p:cNvSpPr>
            <a:spLocks noChangeArrowheads="1"/>
          </p:cNvSpPr>
          <p:nvPr/>
        </p:nvSpPr>
        <p:spPr bwMode="auto">
          <a:xfrm rot="5400000">
            <a:off x="4096953" y="5044897"/>
            <a:ext cx="518926" cy="98378"/>
          </a:xfrm>
          <a:prstGeom prst="rect">
            <a:avLst/>
          </a:prstGeom>
          <a:noFill/>
          <a:ln w="9525" algn="ctr">
            <a:noFill/>
            <a:miter lim="800000"/>
            <a:headEnd/>
            <a:tailEnd/>
          </a:ln>
          <a:effectLst/>
        </p:spPr>
        <p:txBody>
          <a:bodyPr lIns="0" tIns="0" rIns="43200" bIns="36000"/>
          <a:lstStyle/>
          <a:p>
            <a:pPr algn="ctr"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ea typeface="맑은 고딕"/>
                <a:cs typeface="Calibri" panose="020F0502020204030204" pitchFamily="34" charset="0"/>
              </a:rPr>
              <a:t>…</a:t>
            </a:r>
          </a:p>
        </p:txBody>
      </p:sp>
      <p:sp>
        <p:nvSpPr>
          <p:cNvPr id="79" name="Rectangle 189"/>
          <p:cNvSpPr>
            <a:spLocks noChangeArrowheads="1"/>
          </p:cNvSpPr>
          <p:nvPr/>
        </p:nvSpPr>
        <p:spPr bwMode="auto">
          <a:xfrm>
            <a:off x="4072871" y="4016806"/>
            <a:ext cx="507732" cy="192519"/>
          </a:xfrm>
          <a:prstGeom prst="rect">
            <a:avLst/>
          </a:prstGeom>
          <a:noFill/>
          <a:ln w="9525" algn="ctr">
            <a:noFill/>
            <a:miter lim="800000"/>
            <a:headEnd/>
            <a:tailEnd/>
          </a:ln>
          <a:effectLst/>
        </p:spPr>
        <p:txBody>
          <a:bodyPr lIns="0" tIns="0" rIns="43200" bIns="36000"/>
          <a:lstStyle/>
          <a:p>
            <a:pPr marL="342900" indent="-342900" algn="ctr"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ea typeface="맑은 고딕"/>
                <a:cs typeface="Calibri" panose="020F0502020204030204" pitchFamily="34" charset="0"/>
              </a:rPr>
              <a:t>#2</a:t>
            </a:r>
          </a:p>
        </p:txBody>
      </p:sp>
      <p:sp>
        <p:nvSpPr>
          <p:cNvPr id="80" name="Rectangle 189"/>
          <p:cNvSpPr>
            <a:spLocks noChangeArrowheads="1"/>
          </p:cNvSpPr>
          <p:nvPr/>
        </p:nvSpPr>
        <p:spPr bwMode="auto">
          <a:xfrm>
            <a:off x="4072871" y="4671371"/>
            <a:ext cx="507732" cy="192519"/>
          </a:xfrm>
          <a:prstGeom prst="rect">
            <a:avLst/>
          </a:prstGeom>
          <a:noFill/>
          <a:ln w="9525" algn="ctr">
            <a:noFill/>
            <a:miter lim="800000"/>
            <a:headEnd/>
            <a:tailEnd/>
          </a:ln>
          <a:effectLst/>
        </p:spPr>
        <p:txBody>
          <a:bodyPr lIns="0" tIns="0" rIns="43200" bIns="36000"/>
          <a:lstStyle/>
          <a:p>
            <a:pPr marL="342900" indent="-342900" algn="ctr"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ea typeface="맑은 고딕"/>
                <a:cs typeface="Calibri" panose="020F0502020204030204" pitchFamily="34" charset="0"/>
              </a:rPr>
              <a:t>#3</a:t>
            </a:r>
          </a:p>
        </p:txBody>
      </p:sp>
      <p:sp>
        <p:nvSpPr>
          <p:cNvPr id="81" name="Rectangle 328"/>
          <p:cNvSpPr>
            <a:spLocks noChangeArrowheads="1"/>
          </p:cNvSpPr>
          <p:nvPr/>
        </p:nvSpPr>
        <p:spPr bwMode="auto">
          <a:xfrm>
            <a:off x="2850245" y="3681263"/>
            <a:ext cx="673334" cy="1082124"/>
          </a:xfrm>
          <a:prstGeom prst="rect">
            <a:avLst/>
          </a:prstGeom>
          <a:solidFill>
            <a:schemeClr val="bg1"/>
          </a:solidFill>
          <a:ln w="25400" algn="ctr">
            <a:solidFill>
              <a:srgbClr val="C1D2D9"/>
            </a:solidFill>
            <a:prstDash val="sysDot"/>
            <a:miter lim="800000"/>
            <a:headEnd/>
            <a:tailEnd/>
          </a:ln>
          <a:effectLst/>
        </p:spPr>
        <p:txBody>
          <a:bodyPr wrap="none" lIns="72000" tIns="72000" rIns="72000" bIns="0"/>
          <a:lstStyle/>
          <a:p>
            <a:pPr algn="ctr"/>
            <a:r>
              <a:rPr lang="en-US" altLang="ko-KR" sz="1300" b="1" dirty="0" smtClean="0">
                <a:solidFill>
                  <a:srgbClr val="516585"/>
                </a:solidFill>
                <a:latin typeface="Calibri" panose="020F0502020204030204" pitchFamily="34" charset="0"/>
                <a:ea typeface="맑은 고딕"/>
                <a:cs typeface="Calibri" panose="020F0502020204030204" pitchFamily="34" charset="0"/>
              </a:rPr>
              <a:t>L4</a:t>
            </a:r>
          </a:p>
          <a:p>
            <a:pPr algn="ctr"/>
            <a:r>
              <a:rPr lang="en-US" altLang="ko-KR" sz="1300" b="1" dirty="0" smtClean="0">
                <a:solidFill>
                  <a:srgbClr val="516585"/>
                </a:solidFill>
                <a:latin typeface="Calibri" panose="020F0502020204030204" pitchFamily="34" charset="0"/>
                <a:ea typeface="맑은 고딕"/>
                <a:cs typeface="Calibri" panose="020F0502020204030204" pitchFamily="34" charset="0"/>
              </a:rPr>
              <a:t>Switch</a:t>
            </a:r>
            <a:endParaRPr lang="ko-KR" altLang="en-US" sz="1300" b="1" dirty="0" smtClean="0">
              <a:solidFill>
                <a:srgbClr val="516585"/>
              </a:solidFill>
              <a:latin typeface="Calibri" panose="020F0502020204030204" pitchFamily="34" charset="0"/>
              <a:ea typeface="맑은 고딕"/>
              <a:cs typeface="Calibri" panose="020F0502020204030204" pitchFamily="34" charset="0"/>
            </a:endParaRPr>
          </a:p>
        </p:txBody>
      </p:sp>
      <p:graphicFrame>
        <p:nvGraphicFramePr>
          <p:cNvPr id="82" name="Object 2"/>
          <p:cNvGraphicFramePr>
            <a:graphicFrameLocks noChangeAspect="1"/>
          </p:cNvGraphicFramePr>
          <p:nvPr>
            <p:extLst>
              <p:ext uri="{D42A27DB-BD31-4B8C-83A1-F6EECF244321}">
                <p14:modId xmlns:p14="http://schemas.microsoft.com/office/powerpoint/2010/main" val="383194202"/>
              </p:ext>
            </p:extLst>
          </p:nvPr>
        </p:nvGraphicFramePr>
        <p:xfrm>
          <a:off x="2905352" y="4204731"/>
          <a:ext cx="599285" cy="453085"/>
        </p:xfrm>
        <a:graphic>
          <a:graphicData uri="http://schemas.openxmlformats.org/presentationml/2006/ole">
            <mc:AlternateContent xmlns:mc="http://schemas.openxmlformats.org/markup-compatibility/2006">
              <mc:Choice xmlns:v="urn:schemas-microsoft-com:vml" Requires="v">
                <p:oleObj spid="_x0000_s8372" name="Visio" r:id="rId8" imgW="815340" imgH="587654" progId="">
                  <p:embed/>
                </p:oleObj>
              </mc:Choice>
              <mc:Fallback>
                <p:oleObj name="Visio" r:id="rId8" imgW="815340" imgH="587654" progId="">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05352" y="4204731"/>
                        <a:ext cx="599285" cy="45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 name="오른쪽 화살표 82"/>
          <p:cNvSpPr/>
          <p:nvPr/>
        </p:nvSpPr>
        <p:spPr bwMode="auto">
          <a:xfrm>
            <a:off x="4775884" y="3486987"/>
            <a:ext cx="312450" cy="154016"/>
          </a:xfrm>
          <a:prstGeom prst="rightArrow">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39800" fontAlgn="b">
              <a:spcBef>
                <a:spcPct val="50000"/>
              </a:spcBef>
            </a:pPr>
            <a:endParaRPr lang="ko-KR" altLang="en-US" sz="1000" b="1" dirty="0" smtClean="0">
              <a:solidFill>
                <a:srgbClr val="000000"/>
              </a:solidFill>
              <a:latin typeface="Calibri" panose="020F0502020204030204" pitchFamily="34" charset="0"/>
              <a:ea typeface="맑은 고딕"/>
              <a:cs typeface="Calibri" panose="020F0502020204030204" pitchFamily="34" charset="0"/>
            </a:endParaRPr>
          </a:p>
        </p:txBody>
      </p:sp>
      <p:sp>
        <p:nvSpPr>
          <p:cNvPr id="84" name="오른쪽 화살표 83"/>
          <p:cNvSpPr/>
          <p:nvPr/>
        </p:nvSpPr>
        <p:spPr bwMode="auto">
          <a:xfrm>
            <a:off x="4775884" y="4334070"/>
            <a:ext cx="312450" cy="154016"/>
          </a:xfrm>
          <a:prstGeom prst="rightArrow">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39800" fontAlgn="b">
              <a:spcBef>
                <a:spcPct val="50000"/>
              </a:spcBef>
            </a:pPr>
            <a:endParaRPr lang="ko-KR" altLang="en-US" sz="1000" b="1" dirty="0" smtClean="0">
              <a:solidFill>
                <a:srgbClr val="000000"/>
              </a:solidFill>
              <a:latin typeface="Calibri" panose="020F0502020204030204" pitchFamily="34" charset="0"/>
              <a:ea typeface="맑은 고딕"/>
              <a:cs typeface="Calibri" panose="020F0502020204030204" pitchFamily="34" charset="0"/>
            </a:endParaRPr>
          </a:p>
        </p:txBody>
      </p:sp>
      <p:sp>
        <p:nvSpPr>
          <p:cNvPr id="85" name="오른쪽 화살표 84"/>
          <p:cNvSpPr/>
          <p:nvPr/>
        </p:nvSpPr>
        <p:spPr bwMode="auto">
          <a:xfrm>
            <a:off x="4775884" y="5142654"/>
            <a:ext cx="312450" cy="154016"/>
          </a:xfrm>
          <a:prstGeom prst="rightArrow">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39800" fontAlgn="b">
              <a:spcBef>
                <a:spcPct val="50000"/>
              </a:spcBef>
            </a:pPr>
            <a:endParaRPr lang="ko-KR" altLang="en-US" sz="1000" b="1" dirty="0" smtClean="0">
              <a:solidFill>
                <a:srgbClr val="000000"/>
              </a:solidFill>
              <a:latin typeface="Calibri" panose="020F0502020204030204" pitchFamily="34" charset="0"/>
              <a:ea typeface="맑은 고딕"/>
              <a:cs typeface="Calibri" panose="020F0502020204030204" pitchFamily="34" charset="0"/>
            </a:endParaRPr>
          </a:p>
        </p:txBody>
      </p:sp>
      <p:grpSp>
        <p:nvGrpSpPr>
          <p:cNvPr id="2" name="그룹 109"/>
          <p:cNvGrpSpPr/>
          <p:nvPr/>
        </p:nvGrpSpPr>
        <p:grpSpPr>
          <a:xfrm>
            <a:off x="3606335" y="3954805"/>
            <a:ext cx="232204" cy="462047"/>
            <a:chOff x="3508837" y="4106022"/>
            <a:chExt cx="312450" cy="462047"/>
          </a:xfrm>
        </p:grpSpPr>
        <p:sp>
          <p:nvSpPr>
            <p:cNvPr id="86" name="오른쪽 화살표 85"/>
            <p:cNvSpPr/>
            <p:nvPr/>
          </p:nvSpPr>
          <p:spPr bwMode="auto">
            <a:xfrm>
              <a:off x="3508837" y="4106022"/>
              <a:ext cx="312450" cy="154016"/>
            </a:xfrm>
            <a:prstGeom prst="rightArrow">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39800" fontAlgn="b">
                <a:spcBef>
                  <a:spcPct val="50000"/>
                </a:spcBef>
              </a:pPr>
              <a:endParaRPr lang="ko-KR" altLang="en-US" sz="1000" b="1" dirty="0" smtClean="0">
                <a:solidFill>
                  <a:srgbClr val="000000"/>
                </a:solidFill>
                <a:latin typeface="Calibri" panose="020F0502020204030204" pitchFamily="34" charset="0"/>
                <a:ea typeface="맑은 고딕"/>
                <a:cs typeface="Calibri" panose="020F0502020204030204" pitchFamily="34" charset="0"/>
              </a:endParaRPr>
            </a:p>
          </p:txBody>
        </p:sp>
        <p:sp>
          <p:nvSpPr>
            <p:cNvPr id="87" name="오른쪽 화살표 86"/>
            <p:cNvSpPr/>
            <p:nvPr/>
          </p:nvSpPr>
          <p:spPr bwMode="auto">
            <a:xfrm>
              <a:off x="3508837" y="4414053"/>
              <a:ext cx="312450" cy="154016"/>
            </a:xfrm>
            <a:prstGeom prst="rightArrow">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39800" fontAlgn="b">
                <a:spcBef>
                  <a:spcPct val="50000"/>
                </a:spcBef>
              </a:pPr>
              <a:endParaRPr lang="ko-KR" altLang="en-US" sz="1000" b="1" dirty="0" smtClean="0">
                <a:solidFill>
                  <a:srgbClr val="000000"/>
                </a:solidFill>
                <a:latin typeface="Calibri" panose="020F0502020204030204" pitchFamily="34" charset="0"/>
                <a:ea typeface="맑은 고딕"/>
                <a:cs typeface="Calibri" panose="020F0502020204030204" pitchFamily="34" charset="0"/>
              </a:endParaRPr>
            </a:p>
          </p:txBody>
        </p:sp>
      </p:grpSp>
      <p:sp>
        <p:nvSpPr>
          <p:cNvPr id="89" name="Rectangle 189"/>
          <p:cNvSpPr>
            <a:spLocks noChangeArrowheads="1"/>
          </p:cNvSpPr>
          <p:nvPr/>
        </p:nvSpPr>
        <p:spPr bwMode="auto">
          <a:xfrm>
            <a:off x="5997714" y="3655828"/>
            <a:ext cx="507732" cy="192519"/>
          </a:xfrm>
          <a:prstGeom prst="rect">
            <a:avLst/>
          </a:prstGeom>
          <a:noFill/>
          <a:ln w="9525" algn="ctr">
            <a:noFill/>
            <a:miter lim="800000"/>
            <a:headEnd/>
            <a:tailEnd/>
          </a:ln>
          <a:effectLst/>
        </p:spPr>
        <p:txBody>
          <a:bodyPr lIns="0" tIns="0" rIns="43200" bIns="36000"/>
          <a:lstStyle/>
          <a:p>
            <a:pPr marL="342900" indent="-342900" algn="ctr"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ea typeface="맑은 고딕"/>
                <a:cs typeface="Calibri" panose="020F0502020204030204" pitchFamily="34" charset="0"/>
              </a:rPr>
              <a:t>HTTP</a:t>
            </a:r>
          </a:p>
        </p:txBody>
      </p:sp>
      <p:sp>
        <p:nvSpPr>
          <p:cNvPr id="90" name="Rectangle 331"/>
          <p:cNvSpPr>
            <a:spLocks noChangeArrowheads="1"/>
          </p:cNvSpPr>
          <p:nvPr/>
        </p:nvSpPr>
        <p:spPr bwMode="auto">
          <a:xfrm>
            <a:off x="6470850" y="2294866"/>
            <a:ext cx="1427945" cy="539054"/>
          </a:xfrm>
          <a:prstGeom prst="rect">
            <a:avLst/>
          </a:prstGeom>
          <a:solidFill>
            <a:schemeClr val="bg1"/>
          </a:solidFill>
          <a:ln w="25400" algn="ctr">
            <a:solidFill>
              <a:srgbClr val="8DACB9"/>
            </a:solidFill>
            <a:prstDash val="sysDot"/>
            <a:miter lim="800000"/>
            <a:headEnd/>
            <a:tailEnd/>
          </a:ln>
          <a:effectLst/>
        </p:spPr>
        <p:txBody>
          <a:bodyPr wrap="none" lIns="72000" tIns="72000" rIns="72000" bIns="0"/>
          <a:lstStyle/>
          <a:p>
            <a:pPr algn="ctr"/>
            <a:r>
              <a:rPr lang="en-US" altLang="ko-KR" sz="1300" b="1" dirty="0" smtClean="0">
                <a:solidFill>
                  <a:srgbClr val="516585"/>
                </a:solidFill>
                <a:latin typeface="Calibri" panose="020F0502020204030204" pitchFamily="34" charset="0"/>
                <a:ea typeface="맑은 고딕"/>
                <a:cs typeface="Calibri" panose="020F0502020204030204" pitchFamily="34" charset="0"/>
              </a:rPr>
              <a:t>EAI</a:t>
            </a:r>
            <a:r>
              <a:rPr lang="ko-KR" altLang="en-US" sz="1300" b="1" dirty="0" smtClean="0">
                <a:solidFill>
                  <a:srgbClr val="516585"/>
                </a:solidFill>
                <a:latin typeface="Calibri" panose="020F0502020204030204" pitchFamily="34" charset="0"/>
                <a:ea typeface="맑은 고딕"/>
                <a:cs typeface="Calibri" panose="020F0502020204030204" pitchFamily="34" charset="0"/>
              </a:rPr>
              <a:t> </a:t>
            </a:r>
            <a:r>
              <a:rPr lang="en-US" altLang="ko-KR" sz="1300" b="1" dirty="0" smtClean="0">
                <a:solidFill>
                  <a:srgbClr val="516585"/>
                </a:solidFill>
                <a:latin typeface="Calibri" panose="020F0502020204030204" pitchFamily="34" charset="0"/>
                <a:ea typeface="맑은 고딕"/>
                <a:cs typeface="Calibri" panose="020F0502020204030204" pitchFamily="34" charset="0"/>
              </a:rPr>
              <a:t>WAS </a:t>
            </a:r>
          </a:p>
          <a:p>
            <a:pPr algn="ctr"/>
            <a:r>
              <a:rPr lang="en-US" altLang="ko-KR" sz="1300" b="1" dirty="0" smtClean="0">
                <a:solidFill>
                  <a:srgbClr val="516585"/>
                </a:solidFill>
                <a:latin typeface="Calibri" panose="020F0502020204030204" pitchFamily="34" charset="0"/>
                <a:ea typeface="맑은 고딕"/>
                <a:cs typeface="Calibri" panose="020F0502020204030204" pitchFamily="34" charset="0"/>
              </a:rPr>
              <a:t>(JEUS)</a:t>
            </a:r>
          </a:p>
        </p:txBody>
      </p:sp>
      <p:sp>
        <p:nvSpPr>
          <p:cNvPr id="91" name="Rectangle 189"/>
          <p:cNvSpPr>
            <a:spLocks noChangeArrowheads="1"/>
          </p:cNvSpPr>
          <p:nvPr/>
        </p:nvSpPr>
        <p:spPr bwMode="auto">
          <a:xfrm>
            <a:off x="7159958" y="2910930"/>
            <a:ext cx="507732" cy="192519"/>
          </a:xfrm>
          <a:prstGeom prst="rect">
            <a:avLst/>
          </a:prstGeom>
          <a:noFill/>
          <a:ln w="9525" algn="ctr">
            <a:noFill/>
            <a:miter lim="800000"/>
            <a:headEnd/>
            <a:tailEnd/>
          </a:ln>
          <a:effectLst/>
        </p:spPr>
        <p:txBody>
          <a:bodyPr lIns="0" tIns="0" rIns="43200" bIns="36000"/>
          <a:lstStyle/>
          <a:p>
            <a:pPr marL="342900" indent="-342900" algn="ctr"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ea typeface="맑은 고딕"/>
                <a:cs typeface="Calibri" panose="020F0502020204030204" pitchFamily="34" charset="0"/>
              </a:rPr>
              <a:t>JMS</a:t>
            </a:r>
          </a:p>
        </p:txBody>
      </p:sp>
      <p:sp>
        <p:nvSpPr>
          <p:cNvPr id="92" name="위쪽/아래쪽 화살표 91"/>
          <p:cNvSpPr/>
          <p:nvPr/>
        </p:nvSpPr>
        <p:spPr bwMode="auto">
          <a:xfrm>
            <a:off x="7008740" y="2838193"/>
            <a:ext cx="156225" cy="385039"/>
          </a:xfrm>
          <a:prstGeom prst="upDownArrow">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39800" fontAlgn="b">
              <a:spcBef>
                <a:spcPct val="50000"/>
              </a:spcBef>
            </a:pPr>
            <a:endParaRPr lang="ko-KR" altLang="en-US" sz="1000" b="1" dirty="0" smtClean="0">
              <a:solidFill>
                <a:srgbClr val="000000"/>
              </a:solidFill>
              <a:latin typeface="Calibri" panose="020F0502020204030204" pitchFamily="34" charset="0"/>
              <a:ea typeface="맑은 고딕"/>
              <a:cs typeface="Calibri" panose="020F0502020204030204" pitchFamily="34" charset="0"/>
            </a:endParaRPr>
          </a:p>
        </p:txBody>
      </p:sp>
      <p:sp>
        <p:nvSpPr>
          <p:cNvPr id="93" name="위쪽/아래쪽 화살표 92"/>
          <p:cNvSpPr/>
          <p:nvPr/>
        </p:nvSpPr>
        <p:spPr bwMode="auto">
          <a:xfrm rot="5400000">
            <a:off x="6131473" y="3772010"/>
            <a:ext cx="166607" cy="378181"/>
          </a:xfrm>
          <a:prstGeom prst="upDownArrow">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39800" fontAlgn="b">
              <a:spcBef>
                <a:spcPct val="50000"/>
              </a:spcBef>
            </a:pPr>
            <a:endParaRPr lang="ko-KR" altLang="en-US" sz="1000" b="1" dirty="0" smtClean="0">
              <a:solidFill>
                <a:srgbClr val="000000"/>
              </a:solidFill>
              <a:latin typeface="Calibri" panose="020F0502020204030204" pitchFamily="34" charset="0"/>
              <a:ea typeface="맑은 고딕"/>
              <a:cs typeface="Calibri" panose="020F0502020204030204" pitchFamily="34" charset="0"/>
            </a:endParaRPr>
          </a:p>
        </p:txBody>
      </p:sp>
      <p:sp>
        <p:nvSpPr>
          <p:cNvPr id="94" name="위쪽/아래쪽 화살표 93"/>
          <p:cNvSpPr/>
          <p:nvPr/>
        </p:nvSpPr>
        <p:spPr bwMode="auto">
          <a:xfrm rot="5400000">
            <a:off x="6131475" y="5273660"/>
            <a:ext cx="166604" cy="378181"/>
          </a:xfrm>
          <a:prstGeom prst="upDownArrow">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defTabSz="939800" fontAlgn="b">
              <a:spcBef>
                <a:spcPct val="50000"/>
              </a:spcBef>
            </a:pPr>
            <a:endParaRPr lang="ko-KR" altLang="en-US" sz="1000" b="1" dirty="0" smtClean="0">
              <a:solidFill>
                <a:srgbClr val="000000"/>
              </a:solidFill>
              <a:latin typeface="Calibri" panose="020F0502020204030204" pitchFamily="34" charset="0"/>
              <a:ea typeface="맑은 고딕"/>
              <a:cs typeface="Calibri" panose="020F0502020204030204" pitchFamily="34" charset="0"/>
            </a:endParaRPr>
          </a:p>
        </p:txBody>
      </p:sp>
      <p:sp>
        <p:nvSpPr>
          <p:cNvPr id="101" name="TextBox 100"/>
          <p:cNvSpPr txBox="1"/>
          <p:nvPr/>
        </p:nvSpPr>
        <p:spPr>
          <a:xfrm>
            <a:off x="4394708" y="6479401"/>
            <a:ext cx="354584" cy="276999"/>
          </a:xfrm>
          <a:prstGeom prst="rect">
            <a:avLst/>
          </a:prstGeom>
          <a:noFill/>
        </p:spPr>
        <p:txBody>
          <a:bodyPr wrap="none" rtlCol="0">
            <a:spAutoFit/>
          </a:bodyPr>
          <a:lstStyle/>
          <a:p>
            <a:r>
              <a:rPr lang="en-US" altLang="ko-KR" sz="1200" dirty="0" smtClean="0">
                <a:latin typeface="Calibri" panose="020F0502020204030204" pitchFamily="34" charset="0"/>
                <a:cs typeface="Calibri" panose="020F0502020204030204" pitchFamily="34" charset="0"/>
              </a:rPr>
              <a:t>17</a:t>
            </a:r>
            <a:endParaRPr lang="ko-KR" altLang="en-US" sz="1200" dirty="0">
              <a:latin typeface="Calibri" panose="020F0502020204030204" pitchFamily="34" charset="0"/>
              <a:cs typeface="Calibri" panose="020F0502020204030204" pitchFamily="34" charset="0"/>
            </a:endParaRPr>
          </a:p>
        </p:txBody>
      </p:sp>
      <p:pic>
        <p:nvPicPr>
          <p:cNvPr id="102" name="Picture 346" descr="서버"/>
          <p:cNvPicPr>
            <a:picLocks noChangeAspect="1" noChangeArrowheads="1"/>
          </p:cNvPicPr>
          <p:nvPr/>
        </p:nvPicPr>
        <p:blipFill>
          <a:blip r:embed="rId6" cstate="print"/>
          <a:srcRect/>
          <a:stretch>
            <a:fillRect/>
          </a:stretch>
        </p:blipFill>
        <p:spPr bwMode="auto">
          <a:xfrm>
            <a:off x="6567804" y="3707897"/>
            <a:ext cx="370247" cy="488277"/>
          </a:xfrm>
          <a:prstGeom prst="rect">
            <a:avLst/>
          </a:prstGeom>
          <a:noFill/>
          <a:ln w="9525">
            <a:noFill/>
            <a:miter lim="800000"/>
            <a:headEnd/>
            <a:tailEnd/>
          </a:ln>
        </p:spPr>
      </p:pic>
      <p:pic>
        <p:nvPicPr>
          <p:cNvPr id="103" name="Picture 346" descr="서버"/>
          <p:cNvPicPr>
            <a:picLocks noChangeAspect="1" noChangeArrowheads="1"/>
          </p:cNvPicPr>
          <p:nvPr/>
        </p:nvPicPr>
        <p:blipFill>
          <a:blip r:embed="rId6" cstate="print"/>
          <a:srcRect/>
          <a:stretch>
            <a:fillRect/>
          </a:stretch>
        </p:blipFill>
        <p:spPr bwMode="auto">
          <a:xfrm>
            <a:off x="6627176" y="3870879"/>
            <a:ext cx="370247" cy="488277"/>
          </a:xfrm>
          <a:prstGeom prst="rect">
            <a:avLst/>
          </a:prstGeom>
          <a:noFill/>
          <a:ln w="9525">
            <a:noFill/>
            <a:miter lim="800000"/>
            <a:headEnd/>
            <a:tailEnd/>
          </a:ln>
        </p:spPr>
      </p:pic>
      <p:pic>
        <p:nvPicPr>
          <p:cNvPr id="104" name="Picture 346" descr="서버"/>
          <p:cNvPicPr>
            <a:picLocks noChangeAspect="1" noChangeArrowheads="1"/>
          </p:cNvPicPr>
          <p:nvPr/>
        </p:nvPicPr>
        <p:blipFill>
          <a:blip r:embed="rId6" cstate="print"/>
          <a:srcRect/>
          <a:stretch>
            <a:fillRect/>
          </a:stretch>
        </p:blipFill>
        <p:spPr bwMode="auto">
          <a:xfrm>
            <a:off x="6724025" y="4033873"/>
            <a:ext cx="370247" cy="488277"/>
          </a:xfrm>
          <a:prstGeom prst="rect">
            <a:avLst/>
          </a:prstGeom>
          <a:noFill/>
          <a:ln w="9525">
            <a:noFill/>
            <a:miter lim="800000"/>
            <a:headEnd/>
            <a:tailEnd/>
          </a:ln>
        </p:spPr>
      </p:pic>
      <p:pic>
        <p:nvPicPr>
          <p:cNvPr id="105" name="Picture 346" descr="서버"/>
          <p:cNvPicPr>
            <a:picLocks noChangeAspect="1" noChangeArrowheads="1"/>
          </p:cNvPicPr>
          <p:nvPr/>
        </p:nvPicPr>
        <p:blipFill>
          <a:blip r:embed="rId6" cstate="print"/>
          <a:srcRect/>
          <a:stretch>
            <a:fillRect/>
          </a:stretch>
        </p:blipFill>
        <p:spPr bwMode="auto">
          <a:xfrm>
            <a:off x="6783397" y="4196860"/>
            <a:ext cx="370247" cy="488277"/>
          </a:xfrm>
          <a:prstGeom prst="rect">
            <a:avLst/>
          </a:prstGeom>
          <a:noFill/>
          <a:ln w="9525">
            <a:noFill/>
            <a:miter lim="800000"/>
            <a:headEnd/>
            <a:tailEnd/>
          </a:ln>
        </p:spPr>
      </p:pic>
      <p:sp>
        <p:nvSpPr>
          <p:cNvPr id="106" name="Rectangle 189"/>
          <p:cNvSpPr>
            <a:spLocks noChangeArrowheads="1"/>
          </p:cNvSpPr>
          <p:nvPr/>
        </p:nvSpPr>
        <p:spPr bwMode="auto">
          <a:xfrm>
            <a:off x="6763079" y="4415578"/>
            <a:ext cx="585845" cy="192519"/>
          </a:xfrm>
          <a:prstGeom prst="rect">
            <a:avLst/>
          </a:prstGeom>
          <a:noFill/>
          <a:ln w="9525" algn="ctr">
            <a:noFill/>
            <a:miter lim="800000"/>
            <a:headEnd/>
            <a:tailEnd/>
          </a:ln>
          <a:effectLst/>
        </p:spPr>
        <p:txBody>
          <a:bodyPr lIns="0" tIns="0" rIns="43200" bIns="36000"/>
          <a:lstStyle/>
          <a:p>
            <a:pPr marL="342900" indent="-342900" algn="ctr"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ea typeface="맑은 고딕"/>
                <a:cs typeface="Calibri" panose="020F0502020204030204" pitchFamily="34" charset="0"/>
              </a:rPr>
              <a:t>Web#n</a:t>
            </a:r>
          </a:p>
        </p:txBody>
      </p:sp>
      <p:sp>
        <p:nvSpPr>
          <p:cNvPr id="107" name="Rectangle 189"/>
          <p:cNvSpPr>
            <a:spLocks noChangeArrowheads="1"/>
          </p:cNvSpPr>
          <p:nvPr/>
        </p:nvSpPr>
        <p:spPr bwMode="auto">
          <a:xfrm>
            <a:off x="5997714" y="5202989"/>
            <a:ext cx="507732" cy="192519"/>
          </a:xfrm>
          <a:prstGeom prst="rect">
            <a:avLst/>
          </a:prstGeom>
          <a:noFill/>
          <a:ln w="9525" algn="ctr">
            <a:noFill/>
            <a:miter lim="800000"/>
            <a:headEnd/>
            <a:tailEnd/>
          </a:ln>
          <a:effectLst/>
        </p:spPr>
        <p:txBody>
          <a:bodyPr lIns="0" tIns="0" rIns="43200" bIns="36000"/>
          <a:lstStyle/>
          <a:p>
            <a:pPr marL="342900" indent="-342900" algn="ctr" latinLnBrk="0">
              <a:lnSpc>
                <a:spcPct val="115000"/>
              </a:lnSpc>
              <a:buClr>
                <a:srgbClr val="336699"/>
              </a:buClr>
              <a:buFont typeface="Wingdings" pitchFamily="2" charset="2"/>
              <a:buNone/>
            </a:pPr>
            <a:r>
              <a:rPr lang="en-US" altLang="ko-KR" sz="1000" dirty="0" smtClean="0">
                <a:solidFill>
                  <a:srgbClr val="111111"/>
                </a:solidFill>
                <a:latin typeface="Calibri" panose="020F0502020204030204" pitchFamily="34" charset="0"/>
                <a:ea typeface="맑은 고딕"/>
                <a:cs typeface="Calibri" panose="020F0502020204030204" pitchFamily="34" charset="0"/>
              </a:rPr>
              <a:t>WebT</a:t>
            </a:r>
          </a:p>
        </p:txBody>
      </p:sp>
      <p:sp>
        <p:nvSpPr>
          <p:cNvPr id="108" name="Rectangle 358"/>
          <p:cNvSpPr>
            <a:spLocks noChangeArrowheads="1"/>
          </p:cNvSpPr>
          <p:nvPr/>
        </p:nvSpPr>
        <p:spPr bwMode="auto">
          <a:xfrm>
            <a:off x="8201232" y="3665462"/>
            <a:ext cx="702416" cy="221656"/>
          </a:xfrm>
          <a:prstGeom prst="rect">
            <a:avLst/>
          </a:prstGeom>
          <a:noFill/>
          <a:ln w="9525">
            <a:noFill/>
            <a:miter lim="800000"/>
            <a:headEnd/>
            <a:tailEnd/>
          </a:ln>
        </p:spPr>
        <p:txBody>
          <a:bodyPr/>
          <a:lstStyle/>
          <a:p>
            <a:pPr algn="ctr">
              <a:spcBef>
                <a:spcPct val="20000"/>
              </a:spcBef>
            </a:pPr>
            <a:r>
              <a:rPr lang="en-US" altLang="ko-KR" sz="900" b="1" dirty="0" smtClean="0">
                <a:solidFill>
                  <a:srgbClr val="003366"/>
                </a:solidFill>
                <a:latin typeface="Calibri" panose="020F0502020204030204" pitchFamily="34" charset="0"/>
                <a:ea typeface="맑은 고딕"/>
                <a:cs typeface="Calibri" panose="020F0502020204030204" pitchFamily="34" charset="0"/>
              </a:rPr>
              <a:t>Account System</a:t>
            </a:r>
          </a:p>
          <a:p>
            <a:pPr algn="ctr">
              <a:spcBef>
                <a:spcPct val="20000"/>
              </a:spcBef>
            </a:pPr>
            <a:r>
              <a:rPr lang="en-US" altLang="ko-KR" sz="900" b="1" dirty="0" smtClean="0">
                <a:solidFill>
                  <a:srgbClr val="003366"/>
                </a:solidFill>
                <a:latin typeface="Calibri" panose="020F0502020204030204" pitchFamily="34" charset="0"/>
                <a:ea typeface="맑은 고딕"/>
                <a:cs typeface="Calibri" panose="020F0502020204030204" pitchFamily="34" charset="0"/>
              </a:rPr>
              <a:t>DB</a:t>
            </a:r>
            <a:endParaRPr lang="ko-KR" altLang="en-US" sz="900" b="1" dirty="0" smtClean="0">
              <a:solidFill>
                <a:srgbClr val="003366"/>
              </a:solidFill>
              <a:latin typeface="Calibri" panose="020F0502020204030204" pitchFamily="34" charset="0"/>
              <a:ea typeface="맑은 고딕"/>
              <a:cs typeface="Calibri" panose="020F0502020204030204" pitchFamily="34" charset="0"/>
            </a:endParaRPr>
          </a:p>
        </p:txBody>
      </p:sp>
      <p:sp>
        <p:nvSpPr>
          <p:cNvPr id="109" name="Rectangle 358"/>
          <p:cNvSpPr>
            <a:spLocks noChangeArrowheads="1"/>
          </p:cNvSpPr>
          <p:nvPr/>
        </p:nvSpPr>
        <p:spPr bwMode="auto">
          <a:xfrm>
            <a:off x="8201232" y="5335126"/>
            <a:ext cx="702416" cy="221656"/>
          </a:xfrm>
          <a:prstGeom prst="rect">
            <a:avLst/>
          </a:prstGeom>
          <a:noFill/>
          <a:ln w="9525">
            <a:noFill/>
            <a:miter lim="800000"/>
            <a:headEnd/>
            <a:tailEnd/>
          </a:ln>
        </p:spPr>
        <p:txBody>
          <a:bodyPr/>
          <a:lstStyle/>
          <a:p>
            <a:pPr algn="ctr">
              <a:spcBef>
                <a:spcPct val="20000"/>
              </a:spcBef>
            </a:pPr>
            <a:r>
              <a:rPr lang="en-US" altLang="ko-KR" sz="900" b="1" dirty="0" smtClean="0">
                <a:solidFill>
                  <a:srgbClr val="003366"/>
                </a:solidFill>
                <a:latin typeface="Calibri" panose="020F0502020204030204" pitchFamily="34" charset="0"/>
                <a:ea typeface="맑은 고딕"/>
                <a:cs typeface="Calibri" panose="020F0502020204030204" pitchFamily="34" charset="0"/>
              </a:rPr>
              <a:t>Approval System</a:t>
            </a:r>
          </a:p>
          <a:p>
            <a:pPr algn="ctr">
              <a:spcBef>
                <a:spcPct val="20000"/>
              </a:spcBef>
            </a:pPr>
            <a:r>
              <a:rPr lang="en-US" altLang="ko-KR" sz="900" b="1" dirty="0" smtClean="0">
                <a:solidFill>
                  <a:srgbClr val="003366"/>
                </a:solidFill>
                <a:latin typeface="Calibri" panose="020F0502020204030204" pitchFamily="34" charset="0"/>
                <a:ea typeface="맑은 고딕"/>
                <a:cs typeface="Calibri" panose="020F0502020204030204" pitchFamily="34" charset="0"/>
              </a:rPr>
              <a:t>DB</a:t>
            </a:r>
            <a:endParaRPr lang="ko-KR" altLang="en-US" sz="900" b="1" dirty="0" smtClean="0">
              <a:solidFill>
                <a:srgbClr val="003366"/>
              </a:solidFill>
              <a:latin typeface="Calibri" panose="020F0502020204030204" pitchFamily="34" charset="0"/>
              <a:ea typeface="맑은 고딕"/>
              <a:cs typeface="Calibri" panose="020F0502020204030204" pitchFamily="34" charset="0"/>
            </a:endParaRPr>
          </a:p>
        </p:txBody>
      </p:sp>
      <p:sp>
        <p:nvSpPr>
          <p:cNvPr id="114" name="Text Box 313"/>
          <p:cNvSpPr txBox="1">
            <a:spLocks noChangeArrowheads="1"/>
          </p:cNvSpPr>
          <p:nvPr/>
        </p:nvSpPr>
        <p:spPr bwMode="auto">
          <a:xfrm>
            <a:off x="265851" y="5340258"/>
            <a:ext cx="1944216" cy="246221"/>
          </a:xfrm>
          <a:prstGeom prst="rect">
            <a:avLst/>
          </a:prstGeom>
          <a:noFill/>
          <a:ln w="9525">
            <a:noFill/>
            <a:miter lim="800000"/>
            <a:headEnd/>
            <a:tailEnd/>
          </a:ln>
          <a:effectLst/>
        </p:spPr>
        <p:txBody>
          <a:bodyPr wrap="square" lIns="0" tIns="0" rIns="0" bIns="0" anchor="ctr" anchorCtr="0">
            <a:spAutoFit/>
          </a:bodyPr>
          <a:lstStyle/>
          <a:p>
            <a:pPr marL="180975" indent="-180975" algn="l" latinLnBrk="0">
              <a:spcBef>
                <a:spcPts val="0"/>
              </a:spcBef>
              <a:spcAft>
                <a:spcPts val="341"/>
              </a:spcAft>
              <a:buFontTx/>
              <a:buBlip>
                <a:blip r:embed="rId4"/>
              </a:buBlip>
              <a:defRPr/>
            </a:pPr>
            <a:r>
              <a:rPr lang="en-US" altLang="ko-KR" sz="1600" b="1" dirty="0" smtClean="0">
                <a:gradFill>
                  <a:gsLst>
                    <a:gs pos="0">
                      <a:prstClr val="black"/>
                    </a:gs>
                    <a:gs pos="100000">
                      <a:prstClr val="black"/>
                    </a:gs>
                  </a:gsLst>
                  <a:lin ang="16200000" scaled="1"/>
                </a:gradFill>
                <a:latin typeface="Calibri" panose="020F0502020204030204" pitchFamily="34" charset="0"/>
                <a:ea typeface="맑은 고딕"/>
                <a:cs typeface="Calibri" panose="020F0502020204030204" pitchFamily="34" charset="0"/>
              </a:rPr>
              <a:t>Configuration Issues</a:t>
            </a:r>
            <a:endParaRPr lang="ko-KR" altLang="en-US" sz="1600" b="1" dirty="0" smtClean="0">
              <a:gradFill>
                <a:gsLst>
                  <a:gs pos="0">
                    <a:prstClr val="black"/>
                  </a:gs>
                  <a:gs pos="100000">
                    <a:prstClr val="black"/>
                  </a:gs>
                </a:gsLst>
                <a:lin ang="16200000" scaled="1"/>
              </a:gradFill>
              <a:latin typeface="Calibri" panose="020F0502020204030204" pitchFamily="34" charset="0"/>
              <a:ea typeface="맑은 고딕"/>
              <a:cs typeface="Calibri" panose="020F0502020204030204" pitchFamily="34" charset="0"/>
            </a:endParaRPr>
          </a:p>
        </p:txBody>
      </p:sp>
      <p:sp>
        <p:nvSpPr>
          <p:cNvPr id="115" name="Text Box 195"/>
          <p:cNvSpPr txBox="1">
            <a:spLocks noChangeArrowheads="1"/>
          </p:cNvSpPr>
          <p:nvPr/>
        </p:nvSpPr>
        <p:spPr bwMode="auto">
          <a:xfrm>
            <a:off x="374956" y="5610453"/>
            <a:ext cx="2155601" cy="646331"/>
          </a:xfrm>
          <a:prstGeom prst="rect">
            <a:avLst/>
          </a:prstGeom>
          <a:noFill/>
          <a:ln w="28575" algn="ctr">
            <a:noFill/>
            <a:miter lim="800000"/>
            <a:headEnd/>
            <a:tailEnd/>
          </a:ln>
          <a:effectLst/>
        </p:spPr>
        <p:txBody>
          <a:bodyPr wrap="square" lIns="0" rIns="0">
            <a:spAutoFit/>
          </a:bodyPr>
          <a:lstStyle/>
          <a:p>
            <a:pPr marL="176213" indent="-176213" algn="l">
              <a:spcBef>
                <a:spcPct val="50000"/>
              </a:spcBef>
              <a:buFont typeface="Wingdings" pitchFamily="2" charset="2"/>
              <a:buChar char="ü"/>
            </a:pPr>
            <a:r>
              <a:rPr lang="en-US" altLang="ko-KR" sz="1200" dirty="0" smtClean="0">
                <a:solidFill>
                  <a:prstClr val="black">
                    <a:lumMod val="85000"/>
                    <a:lumOff val="15000"/>
                  </a:prstClr>
                </a:solidFill>
                <a:latin typeface="Calibri" panose="020F0502020204030204" pitchFamily="34" charset="0"/>
                <a:ea typeface="맑은 고딕"/>
                <a:cs typeface="Calibri" panose="020F0502020204030204" pitchFamily="34" charset="0"/>
              </a:rPr>
              <a:t>A web server needs to be configured when MCI and the account system are connected. </a:t>
            </a:r>
          </a:p>
        </p:txBody>
      </p:sp>
      <p:sp>
        <p:nvSpPr>
          <p:cNvPr id="88" name="TextBox 87"/>
          <p:cNvSpPr txBox="1"/>
          <p:nvPr/>
        </p:nvSpPr>
        <p:spPr>
          <a:xfrm>
            <a:off x="5553644" y="335586"/>
            <a:ext cx="3593997" cy="369332"/>
          </a:xfrm>
          <a:prstGeom prst="rect">
            <a:avLst/>
          </a:prstGeom>
          <a:noFill/>
        </p:spPr>
        <p:txBody>
          <a:bodyPr wrap="none" rtlCol="0">
            <a:spAutoFit/>
          </a:bodyPr>
          <a:lstStyle/>
          <a:p>
            <a:pPr algn="r"/>
            <a:r>
              <a:rPr lang="en-US" altLang="ko-KR" sz="1800" b="1" dirty="0" smtClean="0">
                <a:solidFill>
                  <a:srgbClr val="FFC000"/>
                </a:solidFill>
                <a:latin typeface="Calibri" panose="020F0502020204030204" pitchFamily="34" charset="0"/>
                <a:cs typeface="Calibri" panose="020F0502020204030204" pitchFamily="34" charset="0"/>
              </a:rPr>
              <a:t>Other Financial System Case </a:t>
            </a:r>
            <a:r>
              <a:rPr lang="en-US" altLang="ko-KR" sz="1800" b="1" dirty="0">
                <a:solidFill>
                  <a:srgbClr val="FFC000"/>
                </a:solidFill>
                <a:latin typeface="Calibri" panose="020F0502020204030204" pitchFamily="34" charset="0"/>
                <a:cs typeface="Calibri" panose="020F0502020204030204" pitchFamily="34" charset="0"/>
              </a:rPr>
              <a:t>Studies</a:t>
            </a:r>
            <a:endParaRPr lang="ko-KR" altLang="en-US" sz="1800" b="1" dirty="0">
              <a:solidFill>
                <a:srgbClr val="FFC000"/>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382" name="Group 142"/>
          <p:cNvGraphicFramePr>
            <a:graphicFrameLocks noGrp="1"/>
          </p:cNvGraphicFramePr>
          <p:nvPr>
            <p:extLst>
              <p:ext uri="{D42A27DB-BD31-4B8C-83A1-F6EECF244321}">
                <p14:modId xmlns:p14="http://schemas.microsoft.com/office/powerpoint/2010/main" val="1313744654"/>
              </p:ext>
            </p:extLst>
          </p:nvPr>
        </p:nvGraphicFramePr>
        <p:xfrm>
          <a:off x="6507163" y="1841500"/>
          <a:ext cx="2449512" cy="4535488"/>
        </p:xfrm>
        <a:graphic>
          <a:graphicData uri="http://schemas.openxmlformats.org/drawingml/2006/table">
            <a:tbl>
              <a:tblPr/>
              <a:tblGrid>
                <a:gridCol w="1150937"/>
                <a:gridCol w="1298575"/>
              </a:tblGrid>
              <a:tr h="311150">
                <a:tc>
                  <a:txBody>
                    <a:bodyPr/>
                    <a:lstStyle/>
                    <a:p>
                      <a:pPr marL="0" marR="0" lvl="0" indent="0" algn="ctr" defTabSz="914400" rtl="0" eaLnBrk="1" fontAlgn="base" latinLnBrk="0" hangingPunct="1">
                        <a:lnSpc>
                          <a:spcPct val="85000"/>
                        </a:lnSpc>
                        <a:spcBef>
                          <a:spcPct val="10000"/>
                        </a:spcBef>
                        <a:spcAft>
                          <a:spcPct val="10000"/>
                        </a:spcAft>
                        <a:buClr>
                          <a:srgbClr val="336699"/>
                        </a:buClr>
                        <a:buSzTx/>
                        <a:buFont typeface="Wingdings" pitchFamily="2" charset="2"/>
                        <a:buNone/>
                        <a:tabLst/>
                      </a:pPr>
                      <a:r>
                        <a:rPr kumimoji="1" lang="en-US" altLang="ko-KR"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WEB + WAS</a:t>
                      </a:r>
                    </a:p>
                  </a:txBody>
                  <a:tcPr marL="72000" marR="72000" marT="36000" marB="36000" anchor="ctr"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c>
                  <a:txBody>
                    <a:bodyPr/>
                    <a:lstStyle/>
                    <a:p>
                      <a:pPr marL="0" marR="0" lvl="0" indent="0" algn="ctr" defTabSz="914400" rtl="0" eaLnBrk="1" fontAlgn="base" latinLnBrk="0" hangingPunct="1">
                        <a:lnSpc>
                          <a:spcPct val="85000"/>
                        </a:lnSpc>
                        <a:spcBef>
                          <a:spcPct val="10000"/>
                        </a:spcBef>
                        <a:spcAft>
                          <a:spcPct val="10000"/>
                        </a:spcAft>
                        <a:buClr>
                          <a:srgbClr val="336699"/>
                        </a:buClr>
                        <a:buSzTx/>
                        <a:buFont typeface="Wingdings" pitchFamily="2" charset="2"/>
                        <a:buNone/>
                        <a:tabLst/>
                      </a:pPr>
                      <a:r>
                        <a:rPr kumimoji="1" lang="en-US" altLang="ko-KR" sz="1200" b="1" i="0" u="none" strike="noStrike" cap="none" normalizeH="0" baseline="0" dirty="0" smtClean="0">
                          <a:ln>
                            <a:noFill/>
                          </a:ln>
                          <a:solidFill>
                            <a:schemeClr val="bg1"/>
                          </a:solidFill>
                          <a:effectLst/>
                          <a:latin typeface="Calibri" panose="020F0502020204030204" pitchFamily="34" charset="0"/>
                          <a:ea typeface="맑은 고딕" pitchFamily="50" charset="-127"/>
                          <a:cs typeface="Calibri" panose="020F0502020204030204" pitchFamily="34" charset="0"/>
                        </a:rPr>
                        <a:t>Trading Server</a:t>
                      </a:r>
                    </a:p>
                  </a:txBody>
                  <a:tcPr marL="72000" marR="72000" marT="36000" marB="36000" anchor="ctr" horzOverflow="overflow">
                    <a:lnL w="6350" cap="flat" cmpd="sng" algn="ctr">
                      <a:solidFill>
                        <a:srgbClr val="B2B2B2"/>
                      </a:solidFill>
                      <a:prstDash val="solid"/>
                      <a:round/>
                      <a:headEnd type="none" w="med" len="med"/>
                      <a:tailEnd type="none" w="med" len="med"/>
                    </a:lnL>
                    <a:lnR w="19050" cap="flat" cmpd="sng" algn="ctr">
                      <a:solidFill>
                        <a:srgbClr val="B2B2B2"/>
                      </a:solidFill>
                      <a:prstDash val="solid"/>
                      <a:round/>
                      <a:headEnd type="none" w="med" len="med"/>
                      <a:tailEnd type="none" w="med" len="med"/>
                    </a:lnR>
                    <a:lnT w="190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lnTlToBr>
                      <a:noFill/>
                    </a:lnTlToBr>
                    <a:lnBlToTr>
                      <a:noFill/>
                    </a:lnBlToTr>
                    <a:solidFill>
                      <a:srgbClr val="5F8BA9"/>
                    </a:solidFill>
                  </a:tcPr>
                </a:tc>
              </a:tr>
              <a:tr h="4224338">
                <a:tc>
                  <a:txBody>
                    <a:bodyPr/>
                    <a:lstStyle/>
                    <a:p>
                      <a:pPr marL="88900" marR="0" lvl="0" indent="-88900" algn="l" defTabSz="914400" rtl="0" eaLnBrk="1" fontAlgn="base" latinLnBrk="0" hangingPunct="1">
                        <a:lnSpc>
                          <a:spcPct val="115000"/>
                        </a:lnSpc>
                        <a:spcBef>
                          <a:spcPct val="10000"/>
                        </a:spcBef>
                        <a:spcAft>
                          <a:spcPct val="10000"/>
                        </a:spcAft>
                        <a:buClr>
                          <a:srgbClr val="336699"/>
                        </a:buClr>
                        <a:buSzTx/>
                        <a:buFont typeface="Wingdings" pitchFamily="2" charset="2"/>
                        <a:buNone/>
                        <a:tabLst/>
                      </a:pPr>
                      <a:endParaRPr kumimoji="1" lang="ko-KR" altLang="ko-KR" sz="1400" b="1" i="0" u="none" strike="noStrike" cap="none" normalizeH="0" baseline="0" dirty="0" smtClean="0">
                        <a:ln>
                          <a:noFill/>
                        </a:ln>
                        <a:solidFill>
                          <a:srgbClr val="111111"/>
                        </a:solidFill>
                        <a:effectLst/>
                        <a:latin typeface="맑은 고딕" pitchFamily="50" charset="-127"/>
                        <a:ea typeface="맑은 고딕" pitchFamily="50" charset="-127"/>
                      </a:endParaRPr>
                    </a:p>
                  </a:txBody>
                  <a:tcPr marL="72000" marR="72000" marT="36000" marB="36000" horzOverflow="overflow">
                    <a:lnL w="190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19050" cap="flat" cmpd="sng" algn="ctr">
                      <a:solidFill>
                        <a:srgbClr val="B2B2B2"/>
                      </a:solidFill>
                      <a:prstDash val="solid"/>
                      <a:round/>
                      <a:headEnd type="none" w="med" len="med"/>
                      <a:tailEnd type="none" w="med" len="med"/>
                    </a:lnB>
                    <a:lnTlToBr>
                      <a:noFill/>
                    </a:lnTlToBr>
                    <a:lnBlToTr>
                      <a:noFill/>
                    </a:lnBlToTr>
                    <a:solidFill>
                      <a:schemeClr val="bg1"/>
                    </a:solidFill>
                  </a:tcPr>
                </a:tc>
                <a:tc>
                  <a:txBody>
                    <a:bodyPr/>
                    <a:lstStyle/>
                    <a:p>
                      <a:pPr marL="114300" marR="0" lvl="0" indent="-114300" algn="l" defTabSz="914400" rtl="0" eaLnBrk="1" fontAlgn="ctr" latinLnBrk="0" hangingPunct="1">
                        <a:lnSpc>
                          <a:spcPct val="115000"/>
                        </a:lnSpc>
                        <a:spcBef>
                          <a:spcPct val="10000"/>
                        </a:spcBef>
                        <a:spcAft>
                          <a:spcPct val="10000"/>
                        </a:spcAft>
                        <a:buClr>
                          <a:schemeClr val="bg2"/>
                        </a:buClr>
                        <a:buSzTx/>
                        <a:buFontTx/>
                        <a:buNone/>
                        <a:tabLst/>
                      </a:pPr>
                      <a:endParaRPr kumimoji="1" lang="ko-KR" altLang="ko-KR" sz="1400" b="0" i="0" u="none" strike="noStrike" cap="none" normalizeH="0" baseline="0" dirty="0" smtClean="0">
                        <a:ln>
                          <a:noFill/>
                        </a:ln>
                        <a:solidFill>
                          <a:srgbClr val="111111"/>
                        </a:solidFill>
                        <a:effectLst/>
                        <a:latin typeface="맑은 고딕" pitchFamily="50" charset="-127"/>
                        <a:ea typeface="맑은 고딕" pitchFamily="50" charset="-127"/>
                      </a:endParaRPr>
                    </a:p>
                  </a:txBody>
                  <a:tcPr marL="72000" marR="72000" marT="36000" marB="36000" horzOverflow="overflow">
                    <a:lnL w="6350" cap="flat" cmpd="sng" algn="ctr">
                      <a:solidFill>
                        <a:srgbClr val="B2B2B2"/>
                      </a:solidFill>
                      <a:prstDash val="solid"/>
                      <a:round/>
                      <a:headEnd type="none" w="med" len="med"/>
                      <a:tailEnd type="none" w="med" len="med"/>
                    </a:lnL>
                    <a:lnR w="190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19050" cap="flat" cmpd="sng" algn="ctr">
                      <a:solidFill>
                        <a:srgbClr val="B2B2B2"/>
                      </a:solidFill>
                      <a:prstDash val="solid"/>
                      <a:round/>
                      <a:headEnd type="none" w="med" len="med"/>
                      <a:tailEnd type="none" w="med" len="med"/>
                    </a:lnB>
                    <a:lnTlToBr>
                      <a:noFill/>
                    </a:lnTlToBr>
                    <a:lnBlToTr>
                      <a:noFill/>
                    </a:lnBlToTr>
                    <a:solidFill>
                      <a:schemeClr val="bg1"/>
                    </a:solidFill>
                  </a:tcPr>
                </a:tc>
              </a:tr>
            </a:tbl>
          </a:graphicData>
        </a:graphic>
      </p:graphicFrame>
      <p:sp>
        <p:nvSpPr>
          <p:cNvPr id="522253" name="Line 13"/>
          <p:cNvSpPr>
            <a:spLocks noChangeShapeType="1"/>
          </p:cNvSpPr>
          <p:nvPr/>
        </p:nvSpPr>
        <p:spPr bwMode="auto">
          <a:xfrm>
            <a:off x="8277225" y="3051175"/>
            <a:ext cx="0" cy="1058863"/>
          </a:xfrm>
          <a:prstGeom prst="line">
            <a:avLst/>
          </a:prstGeom>
          <a:noFill/>
          <a:ln w="25400">
            <a:solidFill>
              <a:schemeClr val="tx1"/>
            </a:solidFill>
            <a:prstDash val="sysDot"/>
            <a:round/>
            <a:headEnd/>
            <a:tailEnd/>
          </a:ln>
          <a:effectLst/>
        </p:spPr>
        <p:txBody>
          <a:bodyPr anchor="ctr">
            <a:spAutoFit/>
          </a:bodyPr>
          <a:lstStyle/>
          <a:p>
            <a:endParaRPr lang="ko-KR" altLang="en-US" dirty="0">
              <a:latin typeface="Calibri" panose="020F0502020204030204" pitchFamily="34" charset="0"/>
              <a:cs typeface="Calibri" panose="020F0502020204030204" pitchFamily="34" charset="0"/>
            </a:endParaRPr>
          </a:p>
        </p:txBody>
      </p:sp>
      <p:sp>
        <p:nvSpPr>
          <p:cNvPr id="1043" name="Rectangle 331"/>
          <p:cNvSpPr>
            <a:spLocks noChangeArrowheads="1"/>
          </p:cNvSpPr>
          <p:nvPr/>
        </p:nvSpPr>
        <p:spPr bwMode="auto">
          <a:xfrm>
            <a:off x="7862888" y="2201863"/>
            <a:ext cx="908050" cy="2570162"/>
          </a:xfrm>
          <a:prstGeom prst="rect">
            <a:avLst/>
          </a:prstGeom>
          <a:noFill/>
          <a:ln w="28575" algn="ctr">
            <a:solidFill>
              <a:srgbClr val="B0CAE2"/>
            </a:solidFill>
            <a:prstDash val="sysDot"/>
            <a:miter lim="800000"/>
            <a:headEnd/>
            <a:tailEnd/>
          </a:ln>
        </p:spPr>
        <p:txBody>
          <a:bodyPr lIns="101809" tIns="50905" rIns="101809" bIns="50905"/>
          <a:lstStyle/>
          <a:p>
            <a:r>
              <a:rPr lang="en-US" altLang="ko-KR" sz="1200" b="1" dirty="0">
                <a:solidFill>
                  <a:srgbClr val="516585"/>
                </a:solidFill>
                <a:latin typeface="Calibri" panose="020F0502020204030204" pitchFamily="34" charset="0"/>
                <a:cs typeface="Calibri" panose="020F0502020204030204" pitchFamily="34" charset="0"/>
              </a:rPr>
              <a:t>WMP</a:t>
            </a:r>
          </a:p>
        </p:txBody>
      </p:sp>
      <p:graphicFrame>
        <p:nvGraphicFramePr>
          <p:cNvPr id="522255" name="Object 2"/>
          <p:cNvGraphicFramePr>
            <a:graphicFrameLocks noChangeAspect="1"/>
          </p:cNvGraphicFramePr>
          <p:nvPr>
            <p:extLst>
              <p:ext uri="{D42A27DB-BD31-4B8C-83A1-F6EECF244321}">
                <p14:modId xmlns:p14="http://schemas.microsoft.com/office/powerpoint/2010/main" val="1027063333"/>
              </p:ext>
            </p:extLst>
          </p:nvPr>
        </p:nvGraphicFramePr>
        <p:xfrm>
          <a:off x="5454650" y="4175125"/>
          <a:ext cx="552450" cy="490538"/>
        </p:xfrm>
        <a:graphic>
          <a:graphicData uri="http://schemas.openxmlformats.org/presentationml/2006/ole">
            <mc:AlternateContent xmlns:mc="http://schemas.openxmlformats.org/markup-compatibility/2006">
              <mc:Choice xmlns:v="urn:schemas-microsoft-com:vml" Requires="v">
                <p:oleObj spid="_x0000_s2940" name="Visio" r:id="rId4" imgW="815340" imgH="587654" progId="Visio.Drawing.11">
                  <p:embed/>
                </p:oleObj>
              </mc:Choice>
              <mc:Fallback>
                <p:oleObj name="Visio" r:id="rId4" imgW="815340" imgH="587654"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4650" y="4175125"/>
                        <a:ext cx="55245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380" name="Rectangle 140"/>
          <p:cNvSpPr>
            <a:spLocks noGrp="1" noChangeArrowheads="1"/>
          </p:cNvSpPr>
          <p:nvPr>
            <p:ph type="title"/>
          </p:nvPr>
        </p:nvSpPr>
        <p:spPr>
          <a:xfrm>
            <a:off x="44985" y="-124623"/>
            <a:ext cx="8769350" cy="647700"/>
          </a:xfrm>
        </p:spPr>
        <p:txBody>
          <a:bodyPr/>
          <a:lstStyle/>
          <a:p>
            <a:r>
              <a:rPr lang="en-US" altLang="ko-KR" sz="2500" dirty="0" smtClean="0">
                <a:latin typeface="Calibri" panose="020F0502020204030204" pitchFamily="34" charset="0"/>
                <a:cs typeface="Calibri" panose="020F0502020204030204" pitchFamily="34" charset="0"/>
              </a:rPr>
              <a:t>Investment &amp; Securities Company W (1/2) </a:t>
            </a:r>
            <a:endParaRPr lang="ko-KR" altLang="en-US" sz="2500" dirty="0">
              <a:latin typeface="Calibri" panose="020F0502020204030204" pitchFamily="34" charset="0"/>
              <a:cs typeface="Calibri" panose="020F0502020204030204" pitchFamily="34" charset="0"/>
            </a:endParaRPr>
          </a:p>
        </p:txBody>
      </p:sp>
      <p:sp>
        <p:nvSpPr>
          <p:cNvPr id="522381" name="Rectangle 141"/>
          <p:cNvSpPr>
            <a:spLocks noGrp="1" noChangeArrowheads="1"/>
          </p:cNvSpPr>
          <p:nvPr>
            <p:ph type="body" idx="1"/>
          </p:nvPr>
        </p:nvSpPr>
        <p:spPr/>
        <p:txBody>
          <a:bodyPr/>
          <a:lstStyle/>
          <a:p>
            <a:r>
              <a:rPr lang="en-US" altLang="ko-KR" dirty="0">
                <a:latin typeface="Calibri" panose="020F0502020204030204" pitchFamily="34" charset="0"/>
                <a:cs typeface="Calibri" panose="020F0502020204030204" pitchFamily="34" charset="0"/>
              </a:rPr>
              <a:t>I</a:t>
            </a:r>
            <a:r>
              <a:rPr lang="en-US" altLang="ko-KR" dirty="0" smtClean="0">
                <a:latin typeface="Calibri" panose="020F0502020204030204" pitchFamily="34" charset="0"/>
                <a:cs typeface="Calibri" panose="020F0502020204030204" pitchFamily="34" charset="0"/>
              </a:rPr>
              <a:t>nvestment &amp; securities company W runs its website system by communicating between a WMP server and a trading server through WebtoB, JEUS, and a WMP gateway. </a:t>
            </a:r>
            <a:endParaRPr lang="en-US" altLang="ko-KR" dirty="0">
              <a:latin typeface="Calibri" panose="020F0502020204030204" pitchFamily="34" charset="0"/>
              <a:cs typeface="Calibri" panose="020F0502020204030204" pitchFamily="34" charset="0"/>
            </a:endParaRPr>
          </a:p>
        </p:txBody>
      </p:sp>
      <p:sp>
        <p:nvSpPr>
          <p:cNvPr id="522258" name="Text Box 18"/>
          <p:cNvSpPr txBox="1">
            <a:spLocks noChangeArrowheads="1"/>
          </p:cNvSpPr>
          <p:nvPr/>
        </p:nvSpPr>
        <p:spPr bwMode="auto">
          <a:xfrm>
            <a:off x="35460" y="6049245"/>
            <a:ext cx="5439993" cy="630942"/>
          </a:xfrm>
          <a:prstGeom prst="rect">
            <a:avLst/>
          </a:prstGeom>
          <a:noFill/>
          <a:ln w="28575" algn="ctr">
            <a:noFill/>
            <a:miter lim="800000"/>
            <a:headEnd/>
            <a:tailEnd/>
          </a:ln>
          <a:effectLst/>
        </p:spPr>
        <p:txBody>
          <a:bodyPr wrap="square">
            <a:spAutoFit/>
          </a:bodyPr>
          <a:lstStyle/>
          <a:p>
            <a:pPr marL="85725" indent="-85725" algn="l">
              <a:spcBef>
                <a:spcPct val="50000"/>
              </a:spcBef>
              <a:buFontTx/>
              <a:buChar char="•"/>
            </a:pPr>
            <a:r>
              <a:rPr lang="en-US" altLang="ko-KR" sz="1000" dirty="0">
                <a:latin typeface="Calibri" panose="020F0502020204030204" pitchFamily="34" charset="0"/>
                <a:cs typeface="Calibri" panose="020F0502020204030204" pitchFamily="34" charset="0"/>
              </a:rPr>
              <a:t>WebtoB + JEUS are installed as an integrated server. (Web server + Server for the presentation logic) </a:t>
            </a:r>
          </a:p>
          <a:p>
            <a:pPr marL="85725" indent="-85725" algn="l">
              <a:spcBef>
                <a:spcPct val="50000"/>
              </a:spcBef>
              <a:buFontTx/>
              <a:buChar char="•"/>
            </a:pPr>
            <a:r>
              <a:rPr lang="en-US" altLang="ko-KR" sz="1000">
                <a:latin typeface="Calibri" panose="020F0502020204030204" pitchFamily="34" charset="0"/>
                <a:cs typeface="Calibri" panose="020F0502020204030204" pitchFamily="34" charset="0"/>
              </a:rPr>
              <a:t>Since </a:t>
            </a:r>
            <a:r>
              <a:rPr lang="en-US" altLang="ko-KR" sz="1000" dirty="0">
                <a:latin typeface="Calibri" panose="020F0502020204030204" pitchFamily="34" charset="0"/>
                <a:cs typeface="Calibri" panose="020F0502020204030204" pitchFamily="34" charset="0"/>
              </a:rPr>
              <a:t>the trading server runs on TP-monitor, a gateway needs to be used to connect the web application server and the TP monitor.  </a:t>
            </a:r>
            <a:endParaRPr lang="ko-KR" altLang="en-US" sz="1000" dirty="0">
              <a:latin typeface="Calibri" panose="020F0502020204030204" pitchFamily="34" charset="0"/>
              <a:cs typeface="Calibri" panose="020F0502020204030204" pitchFamily="34" charset="0"/>
            </a:endParaRPr>
          </a:p>
        </p:txBody>
      </p:sp>
      <p:sp>
        <p:nvSpPr>
          <p:cNvPr id="522259" name="Freeform 357"/>
          <p:cNvSpPr>
            <a:spLocks/>
          </p:cNvSpPr>
          <p:nvPr/>
        </p:nvSpPr>
        <p:spPr bwMode="auto">
          <a:xfrm>
            <a:off x="187325" y="1841500"/>
            <a:ext cx="2041525" cy="409575"/>
          </a:xfrm>
          <a:custGeom>
            <a:avLst/>
            <a:gdLst>
              <a:gd name="T0" fmla="*/ 526 w 577"/>
              <a:gd name="T1" fmla="*/ 5 h 80"/>
              <a:gd name="T2" fmla="*/ 517 w 577"/>
              <a:gd name="T3" fmla="*/ 0 h 80"/>
              <a:gd name="T4" fmla="*/ 5 w 577"/>
              <a:gd name="T5" fmla="*/ 0 h 80"/>
              <a:gd name="T6" fmla="*/ 0 w 577"/>
              <a:gd name="T7" fmla="*/ 6 h 80"/>
              <a:gd name="T8" fmla="*/ 0 w 577"/>
              <a:gd name="T9" fmla="*/ 75 h 80"/>
              <a:gd name="T10" fmla="*/ 5 w 577"/>
              <a:gd name="T11" fmla="*/ 80 h 80"/>
              <a:gd name="T12" fmla="*/ 573 w 577"/>
              <a:gd name="T13" fmla="*/ 80 h 80"/>
              <a:gd name="T14" fmla="*/ 575 w 577"/>
              <a:gd name="T15" fmla="*/ 76 h 80"/>
              <a:gd name="T16" fmla="*/ 526 w 577"/>
              <a:gd name="T17" fmla="*/ 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80"/>
              <a:gd name="T29" fmla="*/ 577 w 57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80">
                <a:moveTo>
                  <a:pt x="526" y="5"/>
                </a:moveTo>
                <a:cubicBezTo>
                  <a:pt x="524" y="3"/>
                  <a:pt x="520" y="0"/>
                  <a:pt x="517" y="0"/>
                </a:cubicBezTo>
                <a:cubicBezTo>
                  <a:pt x="5" y="0"/>
                  <a:pt x="5" y="0"/>
                  <a:pt x="5" y="0"/>
                </a:cubicBezTo>
                <a:cubicBezTo>
                  <a:pt x="2" y="0"/>
                  <a:pt x="0" y="3"/>
                  <a:pt x="0" y="6"/>
                </a:cubicBezTo>
                <a:cubicBezTo>
                  <a:pt x="0" y="75"/>
                  <a:pt x="0" y="75"/>
                  <a:pt x="0" y="75"/>
                </a:cubicBezTo>
                <a:cubicBezTo>
                  <a:pt x="0" y="78"/>
                  <a:pt x="2" y="80"/>
                  <a:pt x="5" y="80"/>
                </a:cubicBezTo>
                <a:cubicBezTo>
                  <a:pt x="573" y="80"/>
                  <a:pt x="573" y="80"/>
                  <a:pt x="573" y="80"/>
                </a:cubicBezTo>
                <a:cubicBezTo>
                  <a:pt x="576" y="80"/>
                  <a:pt x="577" y="78"/>
                  <a:pt x="575" y="76"/>
                </a:cubicBezTo>
                <a:lnTo>
                  <a:pt x="526" y="5"/>
                </a:lnTo>
                <a:close/>
              </a:path>
            </a:pathLst>
          </a:custGeom>
          <a:gradFill rotWithShape="1">
            <a:gsLst>
              <a:gs pos="0">
                <a:srgbClr val="3F78A7"/>
              </a:gs>
              <a:gs pos="100000">
                <a:srgbClr val="10598A"/>
              </a:gs>
            </a:gsLst>
            <a:lin ang="5400000" scaled="1"/>
          </a:gradFill>
          <a:ln w="19050" algn="ctr">
            <a:solidFill>
              <a:srgbClr val="3F78A7"/>
            </a:solidFill>
            <a:round/>
            <a:headEnd/>
            <a:tailEnd/>
          </a:ln>
          <a:effectLst/>
        </p:spPr>
        <p:txBody>
          <a:bodyPr wrap="none" anchor="ctr"/>
          <a:lstStyle/>
          <a:p>
            <a:pPr algn="l" latinLnBrk="0">
              <a:buClr>
                <a:srgbClr val="336699"/>
              </a:buClr>
              <a:buFont typeface="Wingdings" pitchFamily="2" charset="2"/>
              <a:buNone/>
            </a:pPr>
            <a:r>
              <a:rPr lang="en-US" altLang="ko-KR" b="1" dirty="0">
                <a:solidFill>
                  <a:schemeClr val="bg1"/>
                </a:solidFill>
                <a:latin typeface="Calibri" panose="020F0502020204030204" pitchFamily="34" charset="0"/>
                <a:cs typeface="Calibri" panose="020F0502020204030204" pitchFamily="34" charset="0"/>
              </a:rPr>
              <a:t>1</a:t>
            </a:r>
            <a:r>
              <a:rPr lang="en-US" altLang="ko-KR" b="1" dirty="0" smtClean="0">
                <a:solidFill>
                  <a:schemeClr val="bg1"/>
                </a:solidFill>
                <a:latin typeface="Calibri" panose="020F0502020204030204" pitchFamily="34" charset="0"/>
                <a:cs typeface="Calibri" panose="020F0502020204030204" pitchFamily="34" charset="0"/>
              </a:rPr>
              <a:t>. System State</a:t>
            </a:r>
            <a:r>
              <a:rPr lang="ko-KR" altLang="en-US" b="1" dirty="0" smtClean="0">
                <a:solidFill>
                  <a:schemeClr val="bg1"/>
                </a:solidFill>
                <a:latin typeface="Calibri" panose="020F0502020204030204" pitchFamily="34" charset="0"/>
                <a:cs typeface="Calibri" panose="020F0502020204030204" pitchFamily="34" charset="0"/>
              </a:rPr>
              <a:t> </a:t>
            </a:r>
            <a:endParaRPr lang="ko-KR" altLang="en-US" b="1" dirty="0">
              <a:solidFill>
                <a:schemeClr val="bg1"/>
              </a:solidFill>
              <a:latin typeface="Calibri" panose="020F0502020204030204" pitchFamily="34" charset="0"/>
              <a:cs typeface="Calibri" panose="020F0502020204030204" pitchFamily="34" charset="0"/>
            </a:endParaRPr>
          </a:p>
        </p:txBody>
      </p:sp>
      <p:sp>
        <p:nvSpPr>
          <p:cNvPr id="522260" name="AutoShape 20"/>
          <p:cNvSpPr>
            <a:spLocks noChangeArrowheads="1"/>
          </p:cNvSpPr>
          <p:nvPr/>
        </p:nvSpPr>
        <p:spPr bwMode="auto">
          <a:xfrm>
            <a:off x="187325" y="2220913"/>
            <a:ext cx="3856038" cy="1511300"/>
          </a:xfrm>
          <a:prstGeom prst="roundRect">
            <a:avLst>
              <a:gd name="adj" fmla="val 3065"/>
            </a:avLst>
          </a:prstGeom>
          <a:solidFill>
            <a:srgbClr val="CCD9E2"/>
          </a:solidFill>
          <a:ln w="9525" algn="ctr">
            <a:noFill/>
            <a:round/>
            <a:headEnd/>
            <a:tailEnd/>
          </a:ln>
          <a:effectLst>
            <a:outerShdw dist="38100" dir="16200000" algn="ctr" rotWithShape="0">
              <a:srgbClr val="10598A"/>
            </a:outerShdw>
          </a:effectLst>
        </p:spPr>
        <p:txBody>
          <a:bodyPr/>
          <a:lstStyle/>
          <a:p>
            <a:pPr marL="146050" indent="-146050" algn="l">
              <a:lnSpc>
                <a:spcPct val="115000"/>
              </a:lnSpc>
              <a:spcBef>
                <a:spcPct val="10000"/>
              </a:spcBef>
              <a:spcAft>
                <a:spcPct val="10000"/>
              </a:spcAft>
              <a:buClr>
                <a:schemeClr val="bg2"/>
              </a:buClr>
              <a:buFontTx/>
              <a:buChar char="•"/>
            </a:pPr>
            <a:r>
              <a:rPr lang="en-US" altLang="ko-KR" sz="1200" dirty="0" smtClean="0">
                <a:latin typeface="Calibri" panose="020F0502020204030204" pitchFamily="34" charset="0"/>
                <a:cs typeface="Calibri" panose="020F0502020204030204" pitchFamily="34" charset="0"/>
              </a:rPr>
              <a:t>WebtoB and JEUS are installed on fifteen web servers. Five servers are configured as one group. </a:t>
            </a:r>
            <a:endParaRPr lang="en-US" altLang="ko-KR" sz="1200" dirty="0">
              <a:latin typeface="Calibri" panose="020F0502020204030204" pitchFamily="34" charset="0"/>
              <a:cs typeface="Calibri" panose="020F0502020204030204" pitchFamily="34" charset="0"/>
            </a:endParaRPr>
          </a:p>
          <a:p>
            <a:pPr marL="146050" indent="-146050" algn="l">
              <a:lnSpc>
                <a:spcPct val="115000"/>
              </a:lnSpc>
              <a:spcBef>
                <a:spcPct val="10000"/>
              </a:spcBef>
              <a:spcAft>
                <a:spcPct val="10000"/>
              </a:spcAft>
              <a:buClr>
                <a:schemeClr val="bg2"/>
              </a:buClr>
              <a:buFontTx/>
              <a:buChar char="•"/>
            </a:pPr>
            <a:r>
              <a:rPr lang="en-US" altLang="ko-KR" sz="1200" dirty="0" smtClean="0">
                <a:latin typeface="Calibri" panose="020F0502020204030204" pitchFamily="34" charset="0"/>
                <a:cs typeface="Calibri" panose="020F0502020204030204" pitchFamily="34" charset="0"/>
              </a:rPr>
              <a:t>Each JEUS server is configured as one container. </a:t>
            </a:r>
          </a:p>
          <a:p>
            <a:pPr marL="146050" indent="-146050" algn="l">
              <a:lnSpc>
                <a:spcPct val="115000"/>
              </a:lnSpc>
              <a:spcBef>
                <a:spcPct val="10000"/>
              </a:spcBef>
              <a:spcAft>
                <a:spcPct val="10000"/>
              </a:spcAft>
              <a:buClr>
                <a:schemeClr val="bg2"/>
              </a:buClr>
              <a:buFontTx/>
              <a:buChar char="•"/>
            </a:pPr>
            <a:r>
              <a:rPr lang="en-US" altLang="ko-KR" sz="1200" dirty="0" smtClean="0">
                <a:latin typeface="Calibri" panose="020F0502020204030204" pitchFamily="34" charset="0"/>
                <a:cs typeface="Calibri" panose="020F0502020204030204" pitchFamily="34" charset="0"/>
              </a:rPr>
              <a:t>This enables a centralized session server. Fifteen containers use the primary session server. </a:t>
            </a:r>
            <a:endParaRPr lang="en-US" altLang="ko-KR" sz="1200" dirty="0">
              <a:latin typeface="Calibri" panose="020F0502020204030204" pitchFamily="34" charset="0"/>
              <a:cs typeface="Calibri" panose="020F0502020204030204" pitchFamily="34" charset="0"/>
            </a:endParaRPr>
          </a:p>
        </p:txBody>
      </p:sp>
      <p:sp>
        <p:nvSpPr>
          <p:cNvPr id="522261" name="Freeform 357"/>
          <p:cNvSpPr>
            <a:spLocks/>
          </p:cNvSpPr>
          <p:nvPr/>
        </p:nvSpPr>
        <p:spPr bwMode="auto">
          <a:xfrm>
            <a:off x="187325" y="3884613"/>
            <a:ext cx="2041525" cy="407987"/>
          </a:xfrm>
          <a:custGeom>
            <a:avLst/>
            <a:gdLst>
              <a:gd name="T0" fmla="*/ 526 w 577"/>
              <a:gd name="T1" fmla="*/ 5 h 80"/>
              <a:gd name="T2" fmla="*/ 517 w 577"/>
              <a:gd name="T3" fmla="*/ 0 h 80"/>
              <a:gd name="T4" fmla="*/ 5 w 577"/>
              <a:gd name="T5" fmla="*/ 0 h 80"/>
              <a:gd name="T6" fmla="*/ 0 w 577"/>
              <a:gd name="T7" fmla="*/ 6 h 80"/>
              <a:gd name="T8" fmla="*/ 0 w 577"/>
              <a:gd name="T9" fmla="*/ 75 h 80"/>
              <a:gd name="T10" fmla="*/ 5 w 577"/>
              <a:gd name="T11" fmla="*/ 80 h 80"/>
              <a:gd name="T12" fmla="*/ 573 w 577"/>
              <a:gd name="T13" fmla="*/ 80 h 80"/>
              <a:gd name="T14" fmla="*/ 575 w 577"/>
              <a:gd name="T15" fmla="*/ 76 h 80"/>
              <a:gd name="T16" fmla="*/ 526 w 577"/>
              <a:gd name="T17" fmla="*/ 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80"/>
              <a:gd name="T29" fmla="*/ 577 w 57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80">
                <a:moveTo>
                  <a:pt x="526" y="5"/>
                </a:moveTo>
                <a:cubicBezTo>
                  <a:pt x="524" y="3"/>
                  <a:pt x="520" y="0"/>
                  <a:pt x="517" y="0"/>
                </a:cubicBezTo>
                <a:cubicBezTo>
                  <a:pt x="5" y="0"/>
                  <a:pt x="5" y="0"/>
                  <a:pt x="5" y="0"/>
                </a:cubicBezTo>
                <a:cubicBezTo>
                  <a:pt x="2" y="0"/>
                  <a:pt x="0" y="3"/>
                  <a:pt x="0" y="6"/>
                </a:cubicBezTo>
                <a:cubicBezTo>
                  <a:pt x="0" y="75"/>
                  <a:pt x="0" y="75"/>
                  <a:pt x="0" y="75"/>
                </a:cubicBezTo>
                <a:cubicBezTo>
                  <a:pt x="0" y="78"/>
                  <a:pt x="2" y="80"/>
                  <a:pt x="5" y="80"/>
                </a:cubicBezTo>
                <a:cubicBezTo>
                  <a:pt x="573" y="80"/>
                  <a:pt x="573" y="80"/>
                  <a:pt x="573" y="80"/>
                </a:cubicBezTo>
                <a:cubicBezTo>
                  <a:pt x="576" y="80"/>
                  <a:pt x="577" y="78"/>
                  <a:pt x="575" y="76"/>
                </a:cubicBezTo>
                <a:lnTo>
                  <a:pt x="526" y="5"/>
                </a:lnTo>
                <a:close/>
              </a:path>
            </a:pathLst>
          </a:custGeom>
          <a:gradFill rotWithShape="1">
            <a:gsLst>
              <a:gs pos="0">
                <a:srgbClr val="3F78A7"/>
              </a:gs>
              <a:gs pos="100000">
                <a:srgbClr val="10598A"/>
              </a:gs>
            </a:gsLst>
            <a:lin ang="5400000" scaled="1"/>
          </a:gradFill>
          <a:ln w="19050" algn="ctr">
            <a:solidFill>
              <a:srgbClr val="3F78A7"/>
            </a:solidFill>
            <a:round/>
            <a:headEnd/>
            <a:tailEnd/>
          </a:ln>
          <a:effectLst/>
        </p:spPr>
        <p:txBody>
          <a:bodyPr wrap="none" anchor="ctr"/>
          <a:lstStyle/>
          <a:p>
            <a:pPr algn="l" latinLnBrk="0">
              <a:buClr>
                <a:srgbClr val="336699"/>
              </a:buClr>
              <a:buFont typeface="Wingdings" pitchFamily="2" charset="2"/>
              <a:buNone/>
            </a:pPr>
            <a:r>
              <a:rPr lang="en-US" altLang="ko-KR" b="1" dirty="0">
                <a:solidFill>
                  <a:schemeClr val="bg1"/>
                </a:solidFill>
                <a:latin typeface="Calibri" panose="020F0502020204030204" pitchFamily="34" charset="0"/>
                <a:cs typeface="Calibri" panose="020F0502020204030204" pitchFamily="34" charset="0"/>
              </a:rPr>
              <a:t>2. </a:t>
            </a:r>
            <a:r>
              <a:rPr lang="en-US" altLang="ko-KR" b="1" dirty="0" smtClean="0">
                <a:solidFill>
                  <a:schemeClr val="bg1"/>
                </a:solidFill>
                <a:latin typeface="Calibri" panose="020F0502020204030204" pitchFamily="34" charset="0"/>
                <a:cs typeface="Calibri" panose="020F0502020204030204" pitchFamily="34" charset="0"/>
              </a:rPr>
              <a:t>Server Configuration		</a:t>
            </a:r>
            <a:r>
              <a:rPr lang="ko-KR" altLang="en-US" b="1" dirty="0" smtClean="0">
                <a:solidFill>
                  <a:schemeClr val="bg1"/>
                </a:solidFill>
                <a:latin typeface="Calibri" panose="020F0502020204030204" pitchFamily="34" charset="0"/>
                <a:cs typeface="Calibri" panose="020F0502020204030204" pitchFamily="34" charset="0"/>
              </a:rPr>
              <a:t> </a:t>
            </a:r>
            <a:endParaRPr lang="ko-KR" altLang="en-US" b="1" dirty="0">
              <a:solidFill>
                <a:schemeClr val="bg1"/>
              </a:solidFill>
              <a:latin typeface="Calibri" panose="020F0502020204030204" pitchFamily="34" charset="0"/>
              <a:cs typeface="Calibri" panose="020F0502020204030204" pitchFamily="34" charset="0"/>
            </a:endParaRPr>
          </a:p>
        </p:txBody>
      </p:sp>
      <p:sp>
        <p:nvSpPr>
          <p:cNvPr id="522262" name="AutoShape 22"/>
          <p:cNvSpPr>
            <a:spLocks noChangeArrowheads="1"/>
          </p:cNvSpPr>
          <p:nvPr/>
        </p:nvSpPr>
        <p:spPr bwMode="auto">
          <a:xfrm>
            <a:off x="187325" y="4262438"/>
            <a:ext cx="3856038" cy="603250"/>
          </a:xfrm>
          <a:prstGeom prst="roundRect">
            <a:avLst>
              <a:gd name="adj" fmla="val 3065"/>
            </a:avLst>
          </a:prstGeom>
          <a:solidFill>
            <a:srgbClr val="CCD9E2"/>
          </a:solidFill>
          <a:ln w="9525" algn="ctr">
            <a:noFill/>
            <a:round/>
            <a:headEnd/>
            <a:tailEnd/>
          </a:ln>
          <a:effectLst>
            <a:outerShdw dist="38100" dir="16200000" algn="ctr" rotWithShape="0">
              <a:srgbClr val="10598A"/>
            </a:outerShdw>
          </a:effectLst>
        </p:spPr>
        <p:txBody>
          <a:bodyPr/>
          <a:lstStyle/>
          <a:p>
            <a:pPr marL="146050" indent="-146050" algn="l">
              <a:lnSpc>
                <a:spcPct val="115000"/>
              </a:lnSpc>
              <a:spcBef>
                <a:spcPct val="10000"/>
              </a:spcBef>
              <a:spcAft>
                <a:spcPct val="10000"/>
              </a:spcAft>
              <a:buClr>
                <a:schemeClr val="bg2"/>
              </a:buClr>
              <a:buFontTx/>
              <a:buChar char="•"/>
            </a:pPr>
            <a:r>
              <a:rPr lang="en-US" altLang="en-US" sz="1200" dirty="0">
                <a:latin typeface="Calibri" panose="020F0502020204030204" pitchFamily="34" charset="0"/>
                <a:cs typeface="Calibri" panose="020F0502020204030204" pitchFamily="34" charset="0"/>
              </a:rPr>
              <a:t>Web : SUN EP3000 </a:t>
            </a:r>
            <a:r>
              <a:rPr lang="en-US" altLang="en-US" sz="1200">
                <a:latin typeface="Calibri" panose="020F0502020204030204" pitchFamily="34" charset="0"/>
                <a:cs typeface="Calibri" panose="020F0502020204030204" pitchFamily="34" charset="0"/>
              </a:rPr>
              <a:t>400MHz </a:t>
            </a:r>
            <a:r>
              <a:rPr lang="en-US" altLang="en-US" sz="1200" smtClean="0">
                <a:latin typeface="Calibri" panose="020F0502020204030204" pitchFamily="34" charset="0"/>
                <a:cs typeface="Calibri" panose="020F0502020204030204" pitchFamily="34" charset="0"/>
              </a:rPr>
              <a:t>6CPU</a:t>
            </a:r>
          </a:p>
          <a:p>
            <a:pPr marL="146050" indent="-146050" algn="l">
              <a:lnSpc>
                <a:spcPct val="115000"/>
              </a:lnSpc>
              <a:spcBef>
                <a:spcPct val="10000"/>
              </a:spcBef>
              <a:spcAft>
                <a:spcPct val="10000"/>
              </a:spcAft>
              <a:buClr>
                <a:schemeClr val="bg2"/>
              </a:buClr>
              <a:buFontTx/>
              <a:buChar char="•"/>
            </a:pPr>
            <a:r>
              <a:rPr lang="en-US" altLang="en-US" sz="1200" smtClean="0">
                <a:latin typeface="Calibri" panose="020F0502020204030204" pitchFamily="34" charset="0"/>
                <a:cs typeface="Calibri" panose="020F0502020204030204" pitchFamily="34" charset="0"/>
              </a:rPr>
              <a:t>Mem </a:t>
            </a:r>
            <a:r>
              <a:rPr lang="en-US" altLang="en-US" sz="1200" dirty="0">
                <a:latin typeface="Calibri" panose="020F0502020204030204" pitchFamily="34" charset="0"/>
                <a:cs typeface="Calibri" panose="020F0502020204030204" pitchFamily="34" charset="0"/>
              </a:rPr>
              <a:t>: 4,096MByte </a:t>
            </a:r>
            <a:endParaRPr lang="en-US" altLang="ko-KR" sz="1200" dirty="0">
              <a:latin typeface="Calibri" panose="020F0502020204030204" pitchFamily="34" charset="0"/>
              <a:cs typeface="Calibri" panose="020F0502020204030204" pitchFamily="34" charset="0"/>
            </a:endParaRPr>
          </a:p>
        </p:txBody>
      </p:sp>
      <p:sp>
        <p:nvSpPr>
          <p:cNvPr id="522263" name="Freeform 357"/>
          <p:cNvSpPr>
            <a:spLocks/>
          </p:cNvSpPr>
          <p:nvPr/>
        </p:nvSpPr>
        <p:spPr bwMode="auto">
          <a:xfrm>
            <a:off x="187325" y="5018088"/>
            <a:ext cx="2041525" cy="407987"/>
          </a:xfrm>
          <a:custGeom>
            <a:avLst/>
            <a:gdLst>
              <a:gd name="T0" fmla="*/ 526 w 577"/>
              <a:gd name="T1" fmla="*/ 5 h 80"/>
              <a:gd name="T2" fmla="*/ 517 w 577"/>
              <a:gd name="T3" fmla="*/ 0 h 80"/>
              <a:gd name="T4" fmla="*/ 5 w 577"/>
              <a:gd name="T5" fmla="*/ 0 h 80"/>
              <a:gd name="T6" fmla="*/ 0 w 577"/>
              <a:gd name="T7" fmla="*/ 6 h 80"/>
              <a:gd name="T8" fmla="*/ 0 w 577"/>
              <a:gd name="T9" fmla="*/ 75 h 80"/>
              <a:gd name="T10" fmla="*/ 5 w 577"/>
              <a:gd name="T11" fmla="*/ 80 h 80"/>
              <a:gd name="T12" fmla="*/ 573 w 577"/>
              <a:gd name="T13" fmla="*/ 80 h 80"/>
              <a:gd name="T14" fmla="*/ 575 w 577"/>
              <a:gd name="T15" fmla="*/ 76 h 80"/>
              <a:gd name="T16" fmla="*/ 526 w 577"/>
              <a:gd name="T17" fmla="*/ 5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
              <a:gd name="T28" fmla="*/ 0 h 80"/>
              <a:gd name="T29" fmla="*/ 577 w 57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 h="80">
                <a:moveTo>
                  <a:pt x="526" y="5"/>
                </a:moveTo>
                <a:cubicBezTo>
                  <a:pt x="524" y="3"/>
                  <a:pt x="520" y="0"/>
                  <a:pt x="517" y="0"/>
                </a:cubicBezTo>
                <a:cubicBezTo>
                  <a:pt x="5" y="0"/>
                  <a:pt x="5" y="0"/>
                  <a:pt x="5" y="0"/>
                </a:cubicBezTo>
                <a:cubicBezTo>
                  <a:pt x="2" y="0"/>
                  <a:pt x="0" y="3"/>
                  <a:pt x="0" y="6"/>
                </a:cubicBezTo>
                <a:cubicBezTo>
                  <a:pt x="0" y="75"/>
                  <a:pt x="0" y="75"/>
                  <a:pt x="0" y="75"/>
                </a:cubicBezTo>
                <a:cubicBezTo>
                  <a:pt x="0" y="78"/>
                  <a:pt x="2" y="80"/>
                  <a:pt x="5" y="80"/>
                </a:cubicBezTo>
                <a:cubicBezTo>
                  <a:pt x="573" y="80"/>
                  <a:pt x="573" y="80"/>
                  <a:pt x="573" y="80"/>
                </a:cubicBezTo>
                <a:cubicBezTo>
                  <a:pt x="576" y="80"/>
                  <a:pt x="577" y="78"/>
                  <a:pt x="575" y="76"/>
                </a:cubicBezTo>
                <a:lnTo>
                  <a:pt x="526" y="5"/>
                </a:lnTo>
                <a:close/>
              </a:path>
            </a:pathLst>
          </a:custGeom>
          <a:gradFill rotWithShape="1">
            <a:gsLst>
              <a:gs pos="0">
                <a:srgbClr val="3F78A7"/>
              </a:gs>
              <a:gs pos="100000">
                <a:srgbClr val="10598A"/>
              </a:gs>
            </a:gsLst>
            <a:lin ang="5400000" scaled="1"/>
          </a:gradFill>
          <a:ln w="19050" algn="ctr">
            <a:solidFill>
              <a:srgbClr val="3F78A7"/>
            </a:solidFill>
            <a:round/>
            <a:headEnd/>
            <a:tailEnd/>
          </a:ln>
          <a:effectLst/>
        </p:spPr>
        <p:txBody>
          <a:bodyPr wrap="none" anchor="ctr"/>
          <a:lstStyle/>
          <a:p>
            <a:pPr algn="l" latinLnBrk="0">
              <a:buClr>
                <a:srgbClr val="336699"/>
              </a:buClr>
              <a:buFont typeface="Wingdings" pitchFamily="2" charset="2"/>
              <a:buNone/>
            </a:pPr>
            <a:r>
              <a:rPr lang="en-US" altLang="ko-KR" b="1" dirty="0">
                <a:solidFill>
                  <a:schemeClr val="bg1"/>
                </a:solidFill>
                <a:latin typeface="Calibri" panose="020F0502020204030204" pitchFamily="34" charset="0"/>
                <a:cs typeface="Calibri" panose="020F0502020204030204" pitchFamily="34" charset="0"/>
              </a:rPr>
              <a:t>3. </a:t>
            </a:r>
            <a:r>
              <a:rPr lang="en-US" altLang="ko-KR" b="1" dirty="0" smtClean="0">
                <a:solidFill>
                  <a:schemeClr val="bg1"/>
                </a:solidFill>
                <a:latin typeface="Calibri" panose="020F0502020204030204" pitchFamily="34" charset="0"/>
                <a:cs typeface="Calibri" panose="020F0502020204030204" pitchFamily="34" charset="0"/>
              </a:rPr>
              <a:t>Operation State</a:t>
            </a:r>
            <a:r>
              <a:rPr lang="ko-KR" altLang="en-US" b="1" dirty="0" smtClean="0">
                <a:solidFill>
                  <a:schemeClr val="bg1"/>
                </a:solidFill>
                <a:latin typeface="Calibri" panose="020F0502020204030204" pitchFamily="34" charset="0"/>
                <a:cs typeface="Calibri" panose="020F0502020204030204" pitchFamily="34" charset="0"/>
              </a:rPr>
              <a:t> </a:t>
            </a:r>
            <a:endParaRPr lang="ko-KR" altLang="en-US" b="1" dirty="0">
              <a:solidFill>
                <a:schemeClr val="bg1"/>
              </a:solidFill>
              <a:latin typeface="Calibri" panose="020F0502020204030204" pitchFamily="34" charset="0"/>
              <a:cs typeface="Calibri" panose="020F0502020204030204" pitchFamily="34" charset="0"/>
            </a:endParaRPr>
          </a:p>
        </p:txBody>
      </p:sp>
      <p:sp>
        <p:nvSpPr>
          <p:cNvPr id="522264" name="AutoShape 24"/>
          <p:cNvSpPr>
            <a:spLocks noChangeArrowheads="1"/>
          </p:cNvSpPr>
          <p:nvPr/>
        </p:nvSpPr>
        <p:spPr bwMode="auto">
          <a:xfrm>
            <a:off x="187325" y="5395913"/>
            <a:ext cx="3856038" cy="528637"/>
          </a:xfrm>
          <a:prstGeom prst="roundRect">
            <a:avLst>
              <a:gd name="adj" fmla="val 3065"/>
            </a:avLst>
          </a:prstGeom>
          <a:solidFill>
            <a:srgbClr val="CCD9E2"/>
          </a:solidFill>
          <a:ln w="9525" algn="ctr">
            <a:noFill/>
            <a:round/>
            <a:headEnd/>
            <a:tailEnd/>
          </a:ln>
          <a:effectLst>
            <a:outerShdw dist="38100" dir="16200000" algn="ctr" rotWithShape="0">
              <a:srgbClr val="10598A"/>
            </a:outerShdw>
          </a:effectLst>
        </p:spPr>
        <p:txBody>
          <a:bodyPr/>
          <a:lstStyle/>
          <a:p>
            <a:pPr marL="146050" indent="-146050" algn="l">
              <a:lnSpc>
                <a:spcPct val="115000"/>
              </a:lnSpc>
              <a:spcBef>
                <a:spcPct val="10000"/>
              </a:spcBef>
              <a:spcAft>
                <a:spcPct val="10000"/>
              </a:spcAft>
              <a:buClr>
                <a:schemeClr val="bg2"/>
              </a:buClr>
              <a:buFontTx/>
              <a:buChar char="•"/>
            </a:pPr>
            <a:r>
              <a:rPr lang="en-US" altLang="ko-KR" sz="1200" dirty="0">
                <a:latin typeface="Calibri" panose="020F0502020204030204" pitchFamily="34" charset="0"/>
                <a:cs typeface="Calibri" panose="020F0502020204030204" pitchFamily="34" charset="0"/>
              </a:rPr>
              <a:t>Simultaneous User Accesses</a:t>
            </a:r>
            <a:r>
              <a:rPr lang="ko-KR" altLang="en-US" sz="1200" dirty="0">
                <a:latin typeface="Calibri" panose="020F0502020204030204" pitchFamily="34" charset="0"/>
                <a:cs typeface="Calibri" panose="020F0502020204030204" pitchFamily="34" charset="0"/>
              </a:rPr>
              <a:t> </a:t>
            </a:r>
            <a:r>
              <a:rPr lang="en-US" altLang="ko-KR" sz="1200" dirty="0" smtClean="0">
                <a:latin typeface="Calibri" panose="020F0502020204030204" pitchFamily="34" charset="0"/>
                <a:cs typeface="Calibri" panose="020F0502020204030204" pitchFamily="34" charset="0"/>
              </a:rPr>
              <a:t>: </a:t>
            </a:r>
            <a:r>
              <a:rPr lang="en-US" altLang="ko-KR" sz="1200" dirty="0">
                <a:latin typeface="Calibri" panose="020F0502020204030204" pitchFamily="34" charset="0"/>
                <a:cs typeface="Calibri" panose="020F0502020204030204" pitchFamily="34" charset="0"/>
              </a:rPr>
              <a:t>4,200</a:t>
            </a:r>
          </a:p>
          <a:p>
            <a:pPr marL="146050" indent="-146050" algn="l">
              <a:lnSpc>
                <a:spcPct val="115000"/>
              </a:lnSpc>
              <a:spcBef>
                <a:spcPct val="10000"/>
              </a:spcBef>
              <a:spcAft>
                <a:spcPct val="10000"/>
              </a:spcAft>
              <a:buClr>
                <a:schemeClr val="bg2"/>
              </a:buClr>
              <a:buFontTx/>
              <a:buChar char="•"/>
            </a:pPr>
            <a:r>
              <a:rPr lang="en-US" altLang="ko-KR" sz="1200" dirty="0">
                <a:latin typeface="Calibri" panose="020F0502020204030204" pitchFamily="34" charset="0"/>
                <a:cs typeface="Calibri" panose="020F0502020204030204" pitchFamily="34" charset="0"/>
              </a:rPr>
              <a:t>TCP </a:t>
            </a:r>
            <a:r>
              <a:rPr lang="en-US" altLang="ko-KR" sz="1200" dirty="0" smtClean="0">
                <a:latin typeface="Calibri" panose="020F0502020204030204" pitchFamily="34" charset="0"/>
                <a:cs typeface="Calibri" panose="020F0502020204030204" pitchFamily="34" charset="0"/>
              </a:rPr>
              <a:t>Session Counts</a:t>
            </a:r>
            <a:r>
              <a:rPr lang="ko-KR" altLang="en-US" sz="1200" dirty="0" smtClean="0">
                <a:latin typeface="Calibri" panose="020F0502020204030204" pitchFamily="34" charset="0"/>
                <a:cs typeface="Calibri" panose="020F0502020204030204" pitchFamily="34" charset="0"/>
              </a:rPr>
              <a:t> </a:t>
            </a:r>
            <a:r>
              <a:rPr lang="en-US" altLang="ko-KR" sz="1200" dirty="0">
                <a:latin typeface="Calibri" panose="020F0502020204030204" pitchFamily="34" charset="0"/>
                <a:cs typeface="Calibri" panose="020F0502020204030204" pitchFamily="34" charset="0"/>
              </a:rPr>
              <a:t>: </a:t>
            </a:r>
            <a:r>
              <a:rPr lang="en-US" altLang="ko-KR" sz="1200" dirty="0" smtClean="0">
                <a:latin typeface="Calibri" panose="020F0502020204030204" pitchFamily="34" charset="0"/>
                <a:cs typeface="Calibri" panose="020F0502020204030204" pitchFamily="34" charset="0"/>
              </a:rPr>
              <a:t>30,000(ci</a:t>
            </a:r>
            <a:r>
              <a:rPr lang="ko-KR" altLang="en-US" sz="1200" dirty="0">
                <a:latin typeface="Calibri" panose="020F0502020204030204" pitchFamily="34" charset="0"/>
                <a:cs typeface="Calibri" panose="020F0502020204030204" pitchFamily="34" charset="0"/>
              </a:rPr>
              <a:t> </a:t>
            </a:r>
            <a:r>
              <a:rPr lang="en-US" altLang="ko-KR" sz="1200" dirty="0" smtClean="0">
                <a:latin typeface="Calibri" panose="020F0502020204030204" pitchFamily="34" charset="0"/>
                <a:cs typeface="Calibri" panose="020F0502020204030204" pitchFamily="34" charset="0"/>
              </a:rPr>
              <a:t>Information)</a:t>
            </a:r>
            <a:endParaRPr lang="en-US" altLang="ko-KR" sz="1200" dirty="0">
              <a:latin typeface="Calibri" panose="020F0502020204030204" pitchFamily="34" charset="0"/>
              <a:cs typeface="Calibri" panose="020F0502020204030204" pitchFamily="34" charset="0"/>
            </a:endParaRPr>
          </a:p>
        </p:txBody>
      </p:sp>
      <p:graphicFrame>
        <p:nvGraphicFramePr>
          <p:cNvPr id="522265" name="Object 2"/>
          <p:cNvGraphicFramePr>
            <a:graphicFrameLocks noChangeAspect="1"/>
          </p:cNvGraphicFramePr>
          <p:nvPr>
            <p:extLst>
              <p:ext uri="{D42A27DB-BD31-4B8C-83A1-F6EECF244321}">
                <p14:modId xmlns:p14="http://schemas.microsoft.com/office/powerpoint/2010/main" val="522245143"/>
              </p:ext>
            </p:extLst>
          </p:nvPr>
        </p:nvGraphicFramePr>
        <p:xfrm>
          <a:off x="4395788" y="3201988"/>
          <a:ext cx="552450" cy="490537"/>
        </p:xfrm>
        <a:graphic>
          <a:graphicData uri="http://schemas.openxmlformats.org/presentationml/2006/ole">
            <mc:AlternateContent xmlns:mc="http://schemas.openxmlformats.org/markup-compatibility/2006">
              <mc:Choice xmlns:v="urn:schemas-microsoft-com:vml" Requires="v">
                <p:oleObj spid="_x0000_s2941" name="Visio" r:id="rId6" imgW="815340" imgH="587654" progId="Visio.Drawing.11">
                  <p:embed/>
                </p:oleObj>
              </mc:Choice>
              <mc:Fallback>
                <p:oleObj name="Visio" r:id="rId6" imgW="815340" imgH="587654" progId="Visio.Drawing.1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788" y="3201988"/>
                        <a:ext cx="5524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1" name="Rectangle 328"/>
          <p:cNvSpPr>
            <a:spLocks noChangeArrowheads="1"/>
          </p:cNvSpPr>
          <p:nvPr/>
        </p:nvSpPr>
        <p:spPr bwMode="auto">
          <a:xfrm>
            <a:off x="4344988" y="2257425"/>
            <a:ext cx="620712" cy="1522413"/>
          </a:xfrm>
          <a:prstGeom prst="rect">
            <a:avLst/>
          </a:prstGeom>
          <a:noFill/>
          <a:ln w="25400" algn="ctr">
            <a:solidFill>
              <a:srgbClr val="C1D2D9"/>
            </a:solidFill>
            <a:prstDash val="sysDot"/>
            <a:miter lim="800000"/>
            <a:headEnd/>
            <a:tailEnd/>
          </a:ln>
          <a:effectLst/>
        </p:spPr>
        <p:txBody>
          <a:bodyPr wrap="none" lIns="72000" tIns="72000" rIns="72000" bIns="0"/>
          <a:lstStyle/>
          <a:p>
            <a:r>
              <a:rPr lang="en-US" altLang="ko-KR" sz="1200" dirty="0">
                <a:solidFill>
                  <a:srgbClr val="516585"/>
                </a:solidFill>
                <a:latin typeface="Calibri" panose="020F0502020204030204" pitchFamily="34" charset="0"/>
                <a:cs typeface="Calibri" panose="020F0502020204030204" pitchFamily="34" charset="0"/>
              </a:rPr>
              <a:t>GSB</a:t>
            </a:r>
          </a:p>
          <a:p>
            <a:r>
              <a:rPr lang="en-US" altLang="ko-KR" sz="1200" dirty="0" smtClean="0">
                <a:solidFill>
                  <a:srgbClr val="516585"/>
                </a:solidFill>
                <a:latin typeface="Calibri" panose="020F0502020204030204" pitchFamily="34" charset="0"/>
                <a:cs typeface="Calibri" panose="020F0502020204030204" pitchFamily="34" charset="0"/>
              </a:rPr>
              <a:t>Switch</a:t>
            </a:r>
            <a:endParaRPr lang="ko-KR" altLang="en-US" sz="1200" dirty="0">
              <a:solidFill>
                <a:srgbClr val="516585"/>
              </a:solidFill>
              <a:latin typeface="Calibri" panose="020F0502020204030204" pitchFamily="34" charset="0"/>
              <a:cs typeface="Calibri" panose="020F0502020204030204" pitchFamily="34" charset="0"/>
            </a:endParaRPr>
          </a:p>
        </p:txBody>
      </p:sp>
      <p:grpSp>
        <p:nvGrpSpPr>
          <p:cNvPr id="7" name="Group 27"/>
          <p:cNvGrpSpPr>
            <a:grpSpLocks/>
          </p:cNvGrpSpPr>
          <p:nvPr/>
        </p:nvGrpSpPr>
        <p:grpSpPr bwMode="auto">
          <a:xfrm>
            <a:off x="4713288" y="5243513"/>
            <a:ext cx="358775" cy="795337"/>
            <a:chOff x="2547" y="3278"/>
            <a:chExt cx="226" cy="501"/>
          </a:xfrm>
        </p:grpSpPr>
        <p:grpSp>
          <p:nvGrpSpPr>
            <p:cNvPr id="8" name="Group 251"/>
            <p:cNvGrpSpPr>
              <a:grpSpLocks/>
            </p:cNvGrpSpPr>
            <p:nvPr/>
          </p:nvGrpSpPr>
          <p:grpSpPr bwMode="auto">
            <a:xfrm>
              <a:off x="2595" y="3278"/>
              <a:ext cx="178" cy="501"/>
              <a:chOff x="1660" y="1737"/>
              <a:chExt cx="444" cy="1053"/>
            </a:xfrm>
          </p:grpSpPr>
          <p:sp>
            <p:nvSpPr>
              <p:cNvPr id="522269" name="AutoShape 252"/>
              <p:cNvSpPr>
                <a:spLocks noChangeArrowheads="1"/>
              </p:cNvSpPr>
              <p:nvPr/>
            </p:nvSpPr>
            <p:spPr bwMode="auto">
              <a:xfrm rot="5400000">
                <a:off x="1364" y="2050"/>
                <a:ext cx="1053" cy="427"/>
              </a:xfrm>
              <a:prstGeom prst="parallelogram">
                <a:avLst>
                  <a:gd name="adj" fmla="val 82635"/>
                </a:avLst>
              </a:prstGeom>
              <a:solidFill>
                <a:srgbClr val="336699"/>
              </a:solidFill>
              <a:ln w="3175" algn="ctr">
                <a:noFill/>
                <a:miter lim="800000"/>
                <a:headEnd/>
                <a:tailEnd type="none" w="med" len="sm"/>
              </a:ln>
            </p:spPr>
            <p:txBody>
              <a:bodyPr rot="10800000" vert="eaVert" wrap="none" anchor="ctr"/>
              <a:lstStyle/>
              <a:p>
                <a:pPr algn="l"/>
                <a:endParaRPr lang="ko-KR" altLang="ko-KR" sz="1800" dirty="0">
                  <a:latin typeface="Calibri" panose="020F0502020204030204" pitchFamily="34" charset="0"/>
                  <a:cs typeface="Calibri" panose="020F0502020204030204" pitchFamily="34" charset="0"/>
                </a:endParaRPr>
              </a:p>
            </p:txBody>
          </p:sp>
          <p:sp>
            <p:nvSpPr>
              <p:cNvPr id="522270" name="Freeform 253"/>
              <p:cNvSpPr>
                <a:spLocks/>
              </p:cNvSpPr>
              <p:nvPr/>
            </p:nvSpPr>
            <p:spPr bwMode="auto">
              <a:xfrm>
                <a:off x="1693" y="1790"/>
                <a:ext cx="383" cy="935"/>
              </a:xfrm>
              <a:custGeom>
                <a:avLst/>
                <a:gdLst>
                  <a:gd name="T0" fmla="*/ 0 w 383"/>
                  <a:gd name="T1" fmla="*/ 0 h 935"/>
                  <a:gd name="T2" fmla="*/ 383 w 383"/>
                  <a:gd name="T3" fmla="*/ 316 h 935"/>
                  <a:gd name="T4" fmla="*/ 383 w 383"/>
                  <a:gd name="T5" fmla="*/ 935 h 935"/>
                  <a:gd name="T6" fmla="*/ 2 w 383"/>
                  <a:gd name="T7" fmla="*/ 602 h 935"/>
                  <a:gd name="T8" fmla="*/ 0 w 383"/>
                  <a:gd name="T9" fmla="*/ 0 h 935"/>
                  <a:gd name="T10" fmla="*/ 0 60000 65536"/>
                  <a:gd name="T11" fmla="*/ 0 60000 65536"/>
                  <a:gd name="T12" fmla="*/ 0 60000 65536"/>
                  <a:gd name="T13" fmla="*/ 0 60000 65536"/>
                  <a:gd name="T14" fmla="*/ 0 60000 65536"/>
                  <a:gd name="T15" fmla="*/ 0 w 383"/>
                  <a:gd name="T16" fmla="*/ 0 h 935"/>
                  <a:gd name="T17" fmla="*/ 383 w 383"/>
                  <a:gd name="T18" fmla="*/ 935 h 935"/>
                </a:gdLst>
                <a:ahLst/>
                <a:cxnLst>
                  <a:cxn ang="T10">
                    <a:pos x="T0" y="T1"/>
                  </a:cxn>
                  <a:cxn ang="T11">
                    <a:pos x="T2" y="T3"/>
                  </a:cxn>
                  <a:cxn ang="T12">
                    <a:pos x="T4" y="T5"/>
                  </a:cxn>
                  <a:cxn ang="T13">
                    <a:pos x="T6" y="T7"/>
                  </a:cxn>
                  <a:cxn ang="T14">
                    <a:pos x="T8" y="T9"/>
                  </a:cxn>
                </a:cxnLst>
                <a:rect l="T15" t="T16" r="T17" b="T18"/>
                <a:pathLst>
                  <a:path w="383" h="935">
                    <a:moveTo>
                      <a:pt x="0" y="0"/>
                    </a:moveTo>
                    <a:lnTo>
                      <a:pt x="383" y="316"/>
                    </a:lnTo>
                    <a:lnTo>
                      <a:pt x="383" y="935"/>
                    </a:lnTo>
                    <a:lnTo>
                      <a:pt x="2" y="602"/>
                    </a:lnTo>
                    <a:lnTo>
                      <a:pt x="0" y="0"/>
                    </a:lnTo>
                    <a:close/>
                  </a:path>
                </a:pathLst>
              </a:custGeom>
              <a:solidFill>
                <a:schemeClr val="bg1">
                  <a:alpha val="94116"/>
                </a:schemeClr>
              </a:solidFill>
              <a:ln w="3175">
                <a:solidFill>
                  <a:srgbClr val="4D4D4D"/>
                </a:solidFill>
                <a:round/>
                <a:headEnd/>
                <a:tailEnd type="none" w="med" len="sm"/>
              </a:ln>
            </p:spPr>
            <p:txBody>
              <a:bodyPr wrap="none" anchor="ctr"/>
              <a:lstStyle/>
              <a:p>
                <a:pPr algn="l"/>
                <a:endParaRPr lang="ko-KR" altLang="ko-KR" sz="1800" dirty="0">
                  <a:latin typeface="Calibri" panose="020F0502020204030204" pitchFamily="34" charset="0"/>
                  <a:cs typeface="Calibri" panose="020F0502020204030204" pitchFamily="34" charset="0"/>
                </a:endParaRPr>
              </a:p>
            </p:txBody>
          </p:sp>
          <p:sp>
            <p:nvSpPr>
              <p:cNvPr id="522271" name="Freeform 254"/>
              <p:cNvSpPr>
                <a:spLocks/>
              </p:cNvSpPr>
              <p:nvPr/>
            </p:nvSpPr>
            <p:spPr bwMode="auto">
              <a:xfrm>
                <a:off x="1719" y="2196"/>
                <a:ext cx="329" cy="458"/>
              </a:xfrm>
              <a:custGeom>
                <a:avLst/>
                <a:gdLst>
                  <a:gd name="T0" fmla="*/ 0 w 329"/>
                  <a:gd name="T1" fmla="*/ 0 h 458"/>
                  <a:gd name="T2" fmla="*/ 324 w 329"/>
                  <a:gd name="T3" fmla="*/ 271 h 458"/>
                  <a:gd name="T4" fmla="*/ 329 w 329"/>
                  <a:gd name="T5" fmla="*/ 458 h 458"/>
                  <a:gd name="T6" fmla="*/ 1 w 329"/>
                  <a:gd name="T7" fmla="*/ 179 h 458"/>
                  <a:gd name="T8" fmla="*/ 0 w 329"/>
                  <a:gd name="T9" fmla="*/ 0 h 458"/>
                  <a:gd name="T10" fmla="*/ 0 60000 65536"/>
                  <a:gd name="T11" fmla="*/ 0 60000 65536"/>
                  <a:gd name="T12" fmla="*/ 0 60000 65536"/>
                  <a:gd name="T13" fmla="*/ 0 60000 65536"/>
                  <a:gd name="T14" fmla="*/ 0 60000 65536"/>
                  <a:gd name="T15" fmla="*/ 0 w 329"/>
                  <a:gd name="T16" fmla="*/ 0 h 458"/>
                  <a:gd name="T17" fmla="*/ 329 w 329"/>
                  <a:gd name="T18" fmla="*/ 458 h 458"/>
                </a:gdLst>
                <a:ahLst/>
                <a:cxnLst>
                  <a:cxn ang="T10">
                    <a:pos x="T0" y="T1"/>
                  </a:cxn>
                  <a:cxn ang="T11">
                    <a:pos x="T2" y="T3"/>
                  </a:cxn>
                  <a:cxn ang="T12">
                    <a:pos x="T4" y="T5"/>
                  </a:cxn>
                  <a:cxn ang="T13">
                    <a:pos x="T6" y="T7"/>
                  </a:cxn>
                  <a:cxn ang="T14">
                    <a:pos x="T8" y="T9"/>
                  </a:cxn>
                </a:cxnLst>
                <a:rect l="T15" t="T16" r="T17" b="T18"/>
                <a:pathLst>
                  <a:path w="329" h="458">
                    <a:moveTo>
                      <a:pt x="0" y="0"/>
                    </a:moveTo>
                    <a:lnTo>
                      <a:pt x="324" y="271"/>
                    </a:lnTo>
                    <a:lnTo>
                      <a:pt x="329" y="458"/>
                    </a:lnTo>
                    <a:lnTo>
                      <a:pt x="1" y="179"/>
                    </a:lnTo>
                    <a:lnTo>
                      <a:pt x="0" y="0"/>
                    </a:lnTo>
                    <a:close/>
                  </a:path>
                </a:pathLst>
              </a:custGeom>
              <a:solidFill>
                <a:schemeClr val="bg1">
                  <a:alpha val="94116"/>
                </a:schemeClr>
              </a:solidFill>
              <a:ln w="3175">
                <a:solidFill>
                  <a:srgbClr val="4D4D4D"/>
                </a:solidFill>
                <a:round/>
                <a:headEnd/>
                <a:tailEnd type="none" w="med" len="sm"/>
              </a:ln>
            </p:spPr>
            <p:txBody>
              <a:bodyPr wrap="none" anchor="ctr"/>
              <a:lstStyle/>
              <a:p>
                <a:pPr algn="l"/>
                <a:endParaRPr lang="ko-KR" altLang="ko-KR" sz="1800" dirty="0">
                  <a:latin typeface="Calibri" panose="020F0502020204030204" pitchFamily="34" charset="0"/>
                  <a:cs typeface="Calibri" panose="020F0502020204030204" pitchFamily="34" charset="0"/>
                </a:endParaRPr>
              </a:p>
            </p:txBody>
          </p:sp>
          <p:pic>
            <p:nvPicPr>
              <p:cNvPr id="522272" name="Picture 255"/>
              <p:cNvPicPr>
                <a:picLocks noChangeAspect="1" noChangeArrowheads="1"/>
              </p:cNvPicPr>
              <p:nvPr/>
            </p:nvPicPr>
            <p:blipFill>
              <a:blip r:embed="rId7" cstate="print"/>
              <a:srcRect l="21858" r="1607" b="85649"/>
              <a:stretch>
                <a:fillRect/>
              </a:stretch>
            </p:blipFill>
            <p:spPr bwMode="auto">
              <a:xfrm rot="2393306">
                <a:off x="1660" y="1967"/>
                <a:ext cx="429" cy="62"/>
              </a:xfrm>
              <a:prstGeom prst="rect">
                <a:avLst/>
              </a:prstGeom>
              <a:noFill/>
              <a:ln w="9525">
                <a:noFill/>
                <a:miter lim="800000"/>
                <a:headEnd/>
                <a:tailEnd/>
              </a:ln>
            </p:spPr>
          </p:pic>
          <p:pic>
            <p:nvPicPr>
              <p:cNvPr id="522273" name="Picture 256"/>
              <p:cNvPicPr>
                <a:picLocks noChangeAspect="1" noChangeArrowheads="1"/>
              </p:cNvPicPr>
              <p:nvPr/>
            </p:nvPicPr>
            <p:blipFill>
              <a:blip r:embed="rId8" cstate="print">
                <a:lum bright="-12000"/>
              </a:blip>
              <a:srcRect l="63605" t="34286" b="42870"/>
              <a:stretch>
                <a:fillRect/>
              </a:stretch>
            </p:blipFill>
            <p:spPr bwMode="auto">
              <a:xfrm rot="2101492">
                <a:off x="1704" y="2170"/>
                <a:ext cx="381" cy="61"/>
              </a:xfrm>
              <a:prstGeom prst="rect">
                <a:avLst/>
              </a:prstGeom>
              <a:noFill/>
              <a:ln w="9525">
                <a:noFill/>
                <a:miter lim="800000"/>
                <a:headEnd/>
                <a:tailEnd/>
              </a:ln>
            </p:spPr>
          </p:pic>
          <p:sp>
            <p:nvSpPr>
              <p:cNvPr id="522274" name="Line 257"/>
              <p:cNvSpPr>
                <a:spLocks noChangeShapeType="1"/>
              </p:cNvSpPr>
              <p:nvPr/>
            </p:nvSpPr>
            <p:spPr bwMode="auto">
              <a:xfrm>
                <a:off x="1742" y="2249"/>
                <a:ext cx="286" cy="238"/>
              </a:xfrm>
              <a:prstGeom prst="line">
                <a:avLst/>
              </a:prstGeom>
              <a:noFill/>
              <a:ln w="3175">
                <a:solidFill>
                  <a:srgbClr val="4D4D4D"/>
                </a:solidFill>
                <a:prstDash val="lgDash"/>
                <a:round/>
                <a:headEnd/>
                <a:tailEnd type="none" w="med" len="sm"/>
              </a:ln>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2275" name="Line 258"/>
              <p:cNvSpPr>
                <a:spLocks noChangeShapeType="1"/>
              </p:cNvSpPr>
              <p:nvPr/>
            </p:nvSpPr>
            <p:spPr bwMode="auto">
              <a:xfrm>
                <a:off x="1742" y="2296"/>
                <a:ext cx="286" cy="238"/>
              </a:xfrm>
              <a:prstGeom prst="line">
                <a:avLst/>
              </a:prstGeom>
              <a:noFill/>
              <a:ln w="3175">
                <a:solidFill>
                  <a:srgbClr val="4D4D4D"/>
                </a:solidFill>
                <a:prstDash val="lgDash"/>
                <a:round/>
                <a:headEnd/>
                <a:tailEnd type="none" w="med" len="sm"/>
              </a:ln>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2276" name="Line 259"/>
              <p:cNvSpPr>
                <a:spLocks noChangeShapeType="1"/>
              </p:cNvSpPr>
              <p:nvPr/>
            </p:nvSpPr>
            <p:spPr bwMode="auto">
              <a:xfrm>
                <a:off x="1742" y="2344"/>
                <a:ext cx="286" cy="238"/>
              </a:xfrm>
              <a:prstGeom prst="line">
                <a:avLst/>
              </a:prstGeom>
              <a:noFill/>
              <a:ln w="3175">
                <a:solidFill>
                  <a:srgbClr val="4D4D4D"/>
                </a:solidFill>
                <a:prstDash val="lgDash"/>
                <a:round/>
                <a:headEnd/>
                <a:tailEnd type="none" w="med" len="sm"/>
              </a:ln>
            </p:spPr>
            <p:txBody>
              <a:bodyPr wrap="none" anchor="ctr"/>
              <a:lstStyle/>
              <a:p>
                <a:endParaRPr lang="ko-KR" altLang="en-US" dirty="0">
                  <a:latin typeface="Calibri" panose="020F0502020204030204" pitchFamily="34" charset="0"/>
                  <a:cs typeface="Calibri" panose="020F0502020204030204" pitchFamily="34" charset="0"/>
                </a:endParaRPr>
              </a:p>
            </p:txBody>
          </p:sp>
          <p:sp>
            <p:nvSpPr>
              <p:cNvPr id="522277" name="AutoShape 260"/>
              <p:cNvSpPr>
                <a:spLocks noChangeArrowheads="1"/>
              </p:cNvSpPr>
              <p:nvPr/>
            </p:nvSpPr>
            <p:spPr bwMode="auto">
              <a:xfrm>
                <a:off x="2028" y="2106"/>
                <a:ext cx="48" cy="48"/>
              </a:xfrm>
              <a:prstGeom prst="rtTriangle">
                <a:avLst/>
              </a:prstGeom>
              <a:solidFill>
                <a:schemeClr val="bg1"/>
              </a:solidFill>
              <a:ln w="3175" algn="ctr">
                <a:noFill/>
                <a:miter lim="800000"/>
                <a:headEnd/>
                <a:tailEnd type="none" w="med" len="sm"/>
              </a:ln>
            </p:spPr>
            <p:txBody>
              <a:bodyPr wrap="none" anchor="ctr"/>
              <a:lstStyle/>
              <a:p>
                <a:pPr algn="l"/>
                <a:endParaRPr lang="ko-KR" altLang="ko-KR" sz="1800" dirty="0">
                  <a:latin typeface="Calibri" panose="020F0502020204030204" pitchFamily="34" charset="0"/>
                  <a:cs typeface="Calibri" panose="020F0502020204030204" pitchFamily="34" charset="0"/>
                </a:endParaRPr>
              </a:p>
            </p:txBody>
          </p:sp>
          <p:sp>
            <p:nvSpPr>
              <p:cNvPr id="522278" name="AutoShape 261"/>
              <p:cNvSpPr>
                <a:spLocks noChangeArrowheads="1"/>
              </p:cNvSpPr>
              <p:nvPr/>
            </p:nvSpPr>
            <p:spPr bwMode="auto">
              <a:xfrm rot="10678169">
                <a:off x="1688" y="1847"/>
                <a:ext cx="48" cy="94"/>
              </a:xfrm>
              <a:prstGeom prst="rtTriangle">
                <a:avLst/>
              </a:prstGeom>
              <a:solidFill>
                <a:schemeClr val="bg1"/>
              </a:solidFill>
              <a:ln w="3175" algn="ctr">
                <a:noFill/>
                <a:miter lim="800000"/>
                <a:headEnd/>
                <a:tailEnd type="none" w="med" len="sm"/>
              </a:ln>
            </p:spPr>
            <p:txBody>
              <a:bodyPr rot="10800000" wrap="none" anchor="ctr"/>
              <a:lstStyle/>
              <a:p>
                <a:pPr algn="l"/>
                <a:endParaRPr lang="ko-KR" altLang="ko-KR" sz="1800" dirty="0">
                  <a:latin typeface="Calibri" panose="020F0502020204030204" pitchFamily="34" charset="0"/>
                  <a:cs typeface="Calibri" panose="020F0502020204030204" pitchFamily="34" charset="0"/>
                </a:endParaRPr>
              </a:p>
            </p:txBody>
          </p:sp>
        </p:grpSp>
        <p:pic>
          <p:nvPicPr>
            <p:cNvPr id="1218893" name="Picture 333" descr="검색"/>
            <p:cNvPicPr>
              <a:picLocks noChangeAspect="1" noChangeArrowheads="1"/>
            </p:cNvPicPr>
            <p:nvPr/>
          </p:nvPicPr>
          <p:blipFill>
            <a:blip r:embed="rId9" cstate="print"/>
            <a:srcRect/>
            <a:stretch>
              <a:fillRect/>
            </a:stretch>
          </p:blipFill>
          <p:spPr bwMode="auto">
            <a:xfrm>
              <a:off x="2547" y="3398"/>
              <a:ext cx="179" cy="215"/>
            </a:xfrm>
            <a:prstGeom prst="rect">
              <a:avLst/>
            </a:prstGeom>
            <a:noFill/>
            <a:ln w="9525">
              <a:noFill/>
              <a:miter lim="800000"/>
              <a:headEnd/>
              <a:tailEnd/>
            </a:ln>
          </p:spPr>
        </p:pic>
      </p:grpSp>
      <p:cxnSp>
        <p:nvCxnSpPr>
          <p:cNvPr id="522280" name="AutoShape 376"/>
          <p:cNvCxnSpPr>
            <a:cxnSpLocks noChangeShapeType="1"/>
            <a:stCxn id="1041" idx="3"/>
            <a:endCxn id="0" idx="1"/>
          </p:cNvCxnSpPr>
          <p:nvPr/>
        </p:nvCxnSpPr>
        <p:spPr bwMode="auto">
          <a:xfrm flipV="1">
            <a:off x="4978400" y="2843213"/>
            <a:ext cx="412750" cy="176212"/>
          </a:xfrm>
          <a:prstGeom prst="straightConnector1">
            <a:avLst/>
          </a:prstGeom>
          <a:noFill/>
          <a:ln w="19050" cap="rnd">
            <a:solidFill>
              <a:schemeClr val="bg2"/>
            </a:solidFill>
            <a:prstDash val="sysDot"/>
            <a:round/>
            <a:headEnd type="oval" w="med" len="med"/>
            <a:tailEnd type="triangle" w="med" len="med"/>
          </a:ln>
          <a:effectLst/>
        </p:spPr>
      </p:cxnSp>
      <p:cxnSp>
        <p:nvCxnSpPr>
          <p:cNvPr id="522281" name="AutoShape 377"/>
          <p:cNvCxnSpPr>
            <a:cxnSpLocks noChangeShapeType="1"/>
            <a:stCxn id="1041" idx="3"/>
            <a:endCxn id="0" idx="1"/>
          </p:cNvCxnSpPr>
          <p:nvPr/>
        </p:nvCxnSpPr>
        <p:spPr bwMode="auto">
          <a:xfrm>
            <a:off x="4978400" y="3019425"/>
            <a:ext cx="412750" cy="2508250"/>
          </a:xfrm>
          <a:prstGeom prst="straightConnector1">
            <a:avLst/>
          </a:prstGeom>
          <a:noFill/>
          <a:ln w="19050" cap="rnd">
            <a:solidFill>
              <a:schemeClr val="bg2"/>
            </a:solidFill>
            <a:prstDash val="sysDot"/>
            <a:round/>
            <a:headEnd type="oval" w="med" len="med"/>
            <a:tailEnd type="triangle" w="med" len="med"/>
          </a:ln>
          <a:effectLst/>
        </p:spPr>
      </p:cxnSp>
      <p:sp>
        <p:nvSpPr>
          <p:cNvPr id="522282" name="Rectangle 42"/>
          <p:cNvSpPr>
            <a:spLocks noChangeArrowheads="1"/>
          </p:cNvSpPr>
          <p:nvPr/>
        </p:nvSpPr>
        <p:spPr bwMode="auto">
          <a:xfrm>
            <a:off x="4284663" y="5016500"/>
            <a:ext cx="757237" cy="150813"/>
          </a:xfrm>
          <a:prstGeom prst="rect">
            <a:avLst/>
          </a:prstGeom>
          <a:noFill/>
          <a:ln w="9525" algn="ctr">
            <a:noFill/>
            <a:miter lim="800000"/>
            <a:headEnd/>
            <a:tailEnd/>
          </a:ln>
          <a:effectLst/>
        </p:spPr>
        <p:txBody>
          <a:bodyPr lIns="0" tIns="0" rIns="43200" bIns="36000"/>
          <a:lstStyle/>
          <a:p>
            <a:pPr latinLnBrk="0">
              <a:lnSpc>
                <a:spcPct val="115000"/>
              </a:lnSpc>
              <a:buClr>
                <a:srgbClr val="336699"/>
              </a:buClr>
              <a:buFont typeface="Wingdings" pitchFamily="2" charset="2"/>
              <a:buNone/>
            </a:pPr>
            <a:r>
              <a:rPr lang="en-US" altLang="ko-KR" dirty="0">
                <a:solidFill>
                  <a:srgbClr val="111111"/>
                </a:solidFill>
                <a:latin typeface="Calibri" panose="020F0502020204030204" pitchFamily="34" charset="0"/>
                <a:cs typeface="Calibri" panose="020F0502020204030204" pitchFamily="34" charset="0"/>
              </a:rPr>
              <a:t>Client</a:t>
            </a:r>
          </a:p>
        </p:txBody>
      </p:sp>
      <p:cxnSp>
        <p:nvCxnSpPr>
          <p:cNvPr id="522283" name="AutoShape 376"/>
          <p:cNvCxnSpPr>
            <a:cxnSpLocks noChangeShapeType="1"/>
            <a:stCxn id="1041" idx="3"/>
            <a:endCxn id="0" idx="1"/>
          </p:cNvCxnSpPr>
          <p:nvPr/>
        </p:nvCxnSpPr>
        <p:spPr bwMode="auto">
          <a:xfrm>
            <a:off x="4978400" y="3019425"/>
            <a:ext cx="412750" cy="1146175"/>
          </a:xfrm>
          <a:prstGeom prst="straightConnector1">
            <a:avLst/>
          </a:prstGeom>
          <a:noFill/>
          <a:ln w="19050" cap="rnd">
            <a:solidFill>
              <a:schemeClr val="bg2"/>
            </a:solidFill>
            <a:prstDash val="sysDot"/>
            <a:round/>
            <a:headEnd type="oval" w="med" len="med"/>
            <a:tailEnd type="triangle" w="med" len="med"/>
          </a:ln>
          <a:effectLst/>
        </p:spPr>
      </p:cxnSp>
      <p:grpSp>
        <p:nvGrpSpPr>
          <p:cNvPr id="9" name="Group 44"/>
          <p:cNvGrpSpPr>
            <a:grpSpLocks/>
          </p:cNvGrpSpPr>
          <p:nvPr/>
        </p:nvGrpSpPr>
        <p:grpSpPr bwMode="auto">
          <a:xfrm>
            <a:off x="4238625" y="5394325"/>
            <a:ext cx="498475" cy="511175"/>
            <a:chOff x="4547" y="769"/>
            <a:chExt cx="714" cy="671"/>
          </a:xfrm>
        </p:grpSpPr>
        <p:pic>
          <p:nvPicPr>
            <p:cNvPr id="522285" name="Picture 45" descr="그룹"/>
            <p:cNvPicPr>
              <a:picLocks noChangeAspect="1" noChangeArrowheads="1"/>
            </p:cNvPicPr>
            <p:nvPr/>
          </p:nvPicPr>
          <p:blipFill>
            <a:blip r:embed="rId10" cstate="print"/>
            <a:srcRect/>
            <a:stretch>
              <a:fillRect/>
            </a:stretch>
          </p:blipFill>
          <p:spPr bwMode="auto">
            <a:xfrm>
              <a:off x="4547" y="769"/>
              <a:ext cx="619" cy="614"/>
            </a:xfrm>
            <a:prstGeom prst="rect">
              <a:avLst/>
            </a:prstGeom>
            <a:noFill/>
          </p:spPr>
        </p:pic>
        <p:pic>
          <p:nvPicPr>
            <p:cNvPr id="522286" name="Picture 46" descr="그룹"/>
            <p:cNvPicPr>
              <a:picLocks noChangeAspect="1" noChangeArrowheads="1"/>
            </p:cNvPicPr>
            <p:nvPr/>
          </p:nvPicPr>
          <p:blipFill>
            <a:blip r:embed="rId10" cstate="print"/>
            <a:srcRect/>
            <a:stretch>
              <a:fillRect/>
            </a:stretch>
          </p:blipFill>
          <p:spPr bwMode="auto">
            <a:xfrm>
              <a:off x="4642" y="826"/>
              <a:ext cx="619" cy="614"/>
            </a:xfrm>
            <a:prstGeom prst="rect">
              <a:avLst/>
            </a:prstGeom>
            <a:noFill/>
          </p:spPr>
        </p:pic>
      </p:grpSp>
      <p:cxnSp>
        <p:nvCxnSpPr>
          <p:cNvPr id="522287" name="AutoShape 47"/>
          <p:cNvCxnSpPr>
            <a:cxnSpLocks noChangeShapeType="1"/>
            <a:stCxn id="522282" idx="0"/>
            <a:endCxn id="1041" idx="2"/>
          </p:cNvCxnSpPr>
          <p:nvPr/>
        </p:nvCxnSpPr>
        <p:spPr bwMode="auto">
          <a:xfrm flipH="1" flipV="1">
            <a:off x="4656138" y="3792538"/>
            <a:ext cx="7937" cy="1223962"/>
          </a:xfrm>
          <a:prstGeom prst="straightConnector1">
            <a:avLst/>
          </a:prstGeom>
          <a:noFill/>
          <a:ln w="19050" cap="rnd">
            <a:solidFill>
              <a:schemeClr val="bg2"/>
            </a:solidFill>
            <a:prstDash val="sysDot"/>
            <a:round/>
            <a:headEnd type="oval" w="med" len="med"/>
            <a:tailEnd type="triangle" w="med" len="med"/>
          </a:ln>
          <a:effectLst/>
        </p:spPr>
      </p:cxnSp>
      <p:grpSp>
        <p:nvGrpSpPr>
          <p:cNvPr id="10" name="Group 302"/>
          <p:cNvGrpSpPr>
            <a:grpSpLocks/>
          </p:cNvGrpSpPr>
          <p:nvPr/>
        </p:nvGrpSpPr>
        <p:grpSpPr bwMode="auto">
          <a:xfrm>
            <a:off x="4210050" y="4138613"/>
            <a:ext cx="914400" cy="528637"/>
            <a:chOff x="1557" y="3302"/>
            <a:chExt cx="609" cy="299"/>
          </a:xfrm>
        </p:grpSpPr>
        <p:grpSp>
          <p:nvGrpSpPr>
            <p:cNvPr id="11" name="Group 303"/>
            <p:cNvGrpSpPr>
              <a:grpSpLocks/>
            </p:cNvGrpSpPr>
            <p:nvPr/>
          </p:nvGrpSpPr>
          <p:grpSpPr bwMode="auto">
            <a:xfrm>
              <a:off x="1558" y="3302"/>
              <a:ext cx="608" cy="299"/>
              <a:chOff x="1405" y="3255"/>
              <a:chExt cx="808" cy="398"/>
            </a:xfrm>
          </p:grpSpPr>
          <p:sp>
            <p:nvSpPr>
              <p:cNvPr id="522290" name="Oval 304"/>
              <p:cNvSpPr>
                <a:spLocks noChangeArrowheads="1"/>
              </p:cNvSpPr>
              <p:nvPr/>
            </p:nvSpPr>
            <p:spPr bwMode="auto">
              <a:xfrm>
                <a:off x="1780" y="3305"/>
                <a:ext cx="324" cy="232"/>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291" name="Oval 305"/>
              <p:cNvSpPr>
                <a:spLocks noChangeArrowheads="1"/>
              </p:cNvSpPr>
              <p:nvPr/>
            </p:nvSpPr>
            <p:spPr bwMode="auto">
              <a:xfrm>
                <a:off x="1474" y="3346"/>
                <a:ext cx="227" cy="141"/>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292" name="Oval 306"/>
              <p:cNvSpPr>
                <a:spLocks noChangeArrowheads="1"/>
              </p:cNvSpPr>
              <p:nvPr/>
            </p:nvSpPr>
            <p:spPr bwMode="auto">
              <a:xfrm>
                <a:off x="1561" y="3379"/>
                <a:ext cx="327" cy="208"/>
              </a:xfrm>
              <a:prstGeom prst="ellipse">
                <a:avLst/>
              </a:prstGeom>
              <a:solidFill>
                <a:srgbClr val="99CCFF"/>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293" name="Oval 307"/>
              <p:cNvSpPr>
                <a:spLocks noChangeArrowheads="1"/>
              </p:cNvSpPr>
              <p:nvPr/>
            </p:nvSpPr>
            <p:spPr bwMode="auto">
              <a:xfrm>
                <a:off x="1888" y="3404"/>
                <a:ext cx="325" cy="166"/>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294" name="Oval 308"/>
              <p:cNvSpPr>
                <a:spLocks noChangeArrowheads="1"/>
              </p:cNvSpPr>
              <p:nvPr/>
            </p:nvSpPr>
            <p:spPr bwMode="auto">
              <a:xfrm>
                <a:off x="1772" y="3316"/>
                <a:ext cx="306" cy="216"/>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295" name="Oval 309"/>
              <p:cNvSpPr>
                <a:spLocks noChangeArrowheads="1"/>
              </p:cNvSpPr>
              <p:nvPr/>
            </p:nvSpPr>
            <p:spPr bwMode="auto">
              <a:xfrm>
                <a:off x="1487" y="3353"/>
                <a:ext cx="213" cy="132"/>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296" name="Oval 310"/>
              <p:cNvSpPr>
                <a:spLocks noChangeArrowheads="1"/>
              </p:cNvSpPr>
              <p:nvPr/>
            </p:nvSpPr>
            <p:spPr bwMode="auto">
              <a:xfrm>
                <a:off x="1569" y="3383"/>
                <a:ext cx="305" cy="195"/>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297" name="Oval 311"/>
              <p:cNvSpPr>
                <a:spLocks noChangeArrowheads="1"/>
              </p:cNvSpPr>
              <p:nvPr/>
            </p:nvSpPr>
            <p:spPr bwMode="auto">
              <a:xfrm>
                <a:off x="1874" y="3408"/>
                <a:ext cx="306" cy="154"/>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298" name="Oval 312"/>
              <p:cNvSpPr>
                <a:spLocks noChangeArrowheads="1"/>
              </p:cNvSpPr>
              <p:nvPr/>
            </p:nvSpPr>
            <p:spPr bwMode="auto">
              <a:xfrm>
                <a:off x="1769" y="3327"/>
                <a:ext cx="289" cy="203"/>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299" name="Oval 313"/>
              <p:cNvSpPr>
                <a:spLocks noChangeArrowheads="1"/>
              </p:cNvSpPr>
              <p:nvPr/>
            </p:nvSpPr>
            <p:spPr bwMode="auto">
              <a:xfrm>
                <a:off x="1500" y="3363"/>
                <a:ext cx="201" cy="124"/>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300" name="Oval 314"/>
              <p:cNvSpPr>
                <a:spLocks noChangeArrowheads="1"/>
              </p:cNvSpPr>
              <p:nvPr/>
            </p:nvSpPr>
            <p:spPr bwMode="auto">
              <a:xfrm>
                <a:off x="1580" y="3393"/>
                <a:ext cx="287" cy="182"/>
              </a:xfrm>
              <a:prstGeom prst="ellipse">
                <a:avLst/>
              </a:prstGeom>
              <a:solidFill>
                <a:srgbClr val="CCECFF"/>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301" name="Oval 315"/>
              <p:cNvSpPr>
                <a:spLocks noChangeArrowheads="1"/>
              </p:cNvSpPr>
              <p:nvPr/>
            </p:nvSpPr>
            <p:spPr bwMode="auto">
              <a:xfrm>
                <a:off x="1867" y="3415"/>
                <a:ext cx="287" cy="145"/>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302" name="Oval 316"/>
              <p:cNvSpPr>
                <a:spLocks noChangeArrowheads="1"/>
              </p:cNvSpPr>
              <p:nvPr/>
            </p:nvSpPr>
            <p:spPr bwMode="auto">
              <a:xfrm>
                <a:off x="1582" y="3255"/>
                <a:ext cx="345" cy="208"/>
              </a:xfrm>
              <a:prstGeom prst="ellipse">
                <a:avLst/>
              </a:prstGeom>
              <a:solidFill>
                <a:srgbClr val="8CACC2"/>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303" name="Oval 317"/>
              <p:cNvSpPr>
                <a:spLocks noChangeArrowheads="1"/>
              </p:cNvSpPr>
              <p:nvPr/>
            </p:nvSpPr>
            <p:spPr bwMode="auto">
              <a:xfrm>
                <a:off x="1581" y="3269"/>
                <a:ext cx="346" cy="193"/>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304" name="Oval 318"/>
              <p:cNvSpPr>
                <a:spLocks noChangeArrowheads="1"/>
              </p:cNvSpPr>
              <p:nvPr/>
            </p:nvSpPr>
            <p:spPr bwMode="auto">
              <a:xfrm>
                <a:off x="1405" y="3438"/>
                <a:ext cx="228" cy="132"/>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305" name="Oval 319"/>
              <p:cNvSpPr>
                <a:spLocks noChangeArrowheads="1"/>
              </p:cNvSpPr>
              <p:nvPr/>
            </p:nvSpPr>
            <p:spPr bwMode="auto">
              <a:xfrm>
                <a:off x="1422" y="3438"/>
                <a:ext cx="212" cy="124"/>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306" name="Oval 320"/>
              <p:cNvSpPr>
                <a:spLocks noChangeArrowheads="1"/>
              </p:cNvSpPr>
              <p:nvPr/>
            </p:nvSpPr>
            <p:spPr bwMode="auto">
              <a:xfrm>
                <a:off x="1438" y="3443"/>
                <a:ext cx="202" cy="117"/>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307" name="Oval 321"/>
              <p:cNvSpPr>
                <a:spLocks noChangeArrowheads="1"/>
              </p:cNvSpPr>
              <p:nvPr/>
            </p:nvSpPr>
            <p:spPr bwMode="auto">
              <a:xfrm>
                <a:off x="1502" y="3421"/>
                <a:ext cx="327" cy="207"/>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308" name="Oval 322"/>
              <p:cNvSpPr>
                <a:spLocks noChangeArrowheads="1"/>
              </p:cNvSpPr>
              <p:nvPr/>
            </p:nvSpPr>
            <p:spPr bwMode="auto">
              <a:xfrm>
                <a:off x="1515" y="3423"/>
                <a:ext cx="304" cy="193"/>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309" name="Oval 323"/>
              <p:cNvSpPr>
                <a:spLocks noChangeArrowheads="1"/>
              </p:cNvSpPr>
              <p:nvPr/>
            </p:nvSpPr>
            <p:spPr bwMode="auto">
              <a:xfrm>
                <a:off x="1485" y="3351"/>
                <a:ext cx="334" cy="259"/>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310" name="Oval 324"/>
              <p:cNvSpPr>
                <a:spLocks noChangeArrowheads="1"/>
              </p:cNvSpPr>
              <p:nvPr/>
            </p:nvSpPr>
            <p:spPr bwMode="auto">
              <a:xfrm>
                <a:off x="1760" y="3445"/>
                <a:ext cx="325" cy="208"/>
              </a:xfrm>
              <a:prstGeom prst="ellipse">
                <a:avLst/>
              </a:prstGeom>
              <a:solidFill>
                <a:srgbClr val="8CACC2"/>
              </a:solidFill>
              <a:ln w="9525" algn="ctr">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sp>
            <p:nvSpPr>
              <p:cNvPr id="522311" name="Oval 325"/>
              <p:cNvSpPr>
                <a:spLocks noChangeArrowheads="1"/>
              </p:cNvSpPr>
              <p:nvPr/>
            </p:nvSpPr>
            <p:spPr bwMode="auto">
              <a:xfrm>
                <a:off x="1746" y="3398"/>
                <a:ext cx="340" cy="241"/>
              </a:xfrm>
              <a:prstGeom prst="ellipse">
                <a:avLst/>
              </a:prstGeom>
              <a:solidFill>
                <a:schemeClr val="bg1"/>
              </a:solidFill>
              <a:ln w="9525">
                <a:noFill/>
                <a:round/>
                <a:headEnd/>
                <a:tailEnd/>
              </a:ln>
            </p:spPr>
            <p:txBody>
              <a:bodyPr wrap="none" tIns="0" bIns="0" anchor="ctr"/>
              <a:lstStyle/>
              <a:p>
                <a:pPr algn="l"/>
                <a:endParaRPr lang="ko-KR" altLang="ko-KR" sz="1800" dirty="0">
                  <a:latin typeface="Calibri" panose="020F0502020204030204" pitchFamily="34" charset="0"/>
                  <a:cs typeface="Calibri" panose="020F0502020204030204" pitchFamily="34" charset="0"/>
                </a:endParaRPr>
              </a:p>
            </p:txBody>
          </p:sp>
        </p:grpSp>
        <p:sp>
          <p:nvSpPr>
            <p:cNvPr id="1110" name="Rectangle 326"/>
            <p:cNvSpPr>
              <a:spLocks noChangeArrowheads="1"/>
            </p:cNvSpPr>
            <p:nvPr/>
          </p:nvSpPr>
          <p:spPr bwMode="auto">
            <a:xfrm>
              <a:off x="1557" y="3373"/>
              <a:ext cx="609" cy="157"/>
            </a:xfrm>
            <a:prstGeom prst="rect">
              <a:avLst/>
            </a:prstGeom>
            <a:noFill/>
            <a:ln w="9525">
              <a:noFill/>
              <a:miter lim="800000"/>
              <a:headEnd/>
              <a:tailEnd/>
            </a:ln>
          </p:spPr>
          <p:txBody>
            <a:bodyPr anchor="ctr">
              <a:spAutoFit/>
            </a:bodyPr>
            <a:lstStyle/>
            <a:p>
              <a:pPr>
                <a:spcBef>
                  <a:spcPct val="20000"/>
                </a:spcBef>
              </a:pPr>
              <a:r>
                <a:rPr lang="en-US" altLang="ko-KR" sz="1200" dirty="0" smtClean="0">
                  <a:solidFill>
                    <a:srgbClr val="003366"/>
                  </a:solidFill>
                  <a:latin typeface="Calibri" panose="020F0502020204030204" pitchFamily="34" charset="0"/>
                  <a:cs typeface="Calibri" panose="020F0502020204030204" pitchFamily="34" charset="0"/>
                </a:rPr>
                <a:t>Internet</a:t>
              </a:r>
              <a:endParaRPr lang="ko-KR" altLang="en-US" sz="1200" dirty="0">
                <a:solidFill>
                  <a:srgbClr val="003366"/>
                </a:solidFill>
                <a:latin typeface="Calibri" panose="020F0502020204030204" pitchFamily="34" charset="0"/>
                <a:cs typeface="Calibri" panose="020F0502020204030204" pitchFamily="34" charset="0"/>
              </a:endParaRPr>
            </a:p>
          </p:txBody>
        </p:sp>
      </p:grpSp>
      <p:graphicFrame>
        <p:nvGraphicFramePr>
          <p:cNvPr id="522313" name="Object 2"/>
          <p:cNvGraphicFramePr>
            <a:graphicFrameLocks noChangeAspect="1"/>
          </p:cNvGraphicFramePr>
          <p:nvPr>
            <p:extLst>
              <p:ext uri="{D42A27DB-BD31-4B8C-83A1-F6EECF244321}">
                <p14:modId xmlns:p14="http://schemas.microsoft.com/office/powerpoint/2010/main" val="2815872148"/>
              </p:ext>
            </p:extLst>
          </p:nvPr>
        </p:nvGraphicFramePr>
        <p:xfrm>
          <a:off x="4395788" y="2824163"/>
          <a:ext cx="552450" cy="490537"/>
        </p:xfrm>
        <a:graphic>
          <a:graphicData uri="http://schemas.openxmlformats.org/presentationml/2006/ole">
            <mc:AlternateContent xmlns:mc="http://schemas.openxmlformats.org/markup-compatibility/2006">
              <mc:Choice xmlns:v="urn:schemas-microsoft-com:vml" Requires="v">
                <p:oleObj spid="_x0000_s2942" name="Visio" r:id="rId11" imgW="815340" imgH="587654" progId="Visio.Drawing.11">
                  <p:embed/>
                </p:oleObj>
              </mc:Choice>
              <mc:Fallback>
                <p:oleObj name="Visio" r:id="rId11" imgW="815340" imgH="587654" progId="Visio.Drawing.11">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788" y="2824163"/>
                        <a:ext cx="5524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331"/>
          <p:cNvSpPr>
            <a:spLocks noChangeArrowheads="1"/>
          </p:cNvSpPr>
          <p:nvPr/>
        </p:nvSpPr>
        <p:spPr bwMode="auto">
          <a:xfrm>
            <a:off x="6635750" y="2200275"/>
            <a:ext cx="906463" cy="2287588"/>
          </a:xfrm>
          <a:prstGeom prst="rect">
            <a:avLst/>
          </a:prstGeom>
          <a:noFill/>
          <a:ln w="28575" algn="ctr">
            <a:solidFill>
              <a:srgbClr val="CC0000"/>
            </a:solidFill>
            <a:prstDash val="sysDot"/>
            <a:miter lim="800000"/>
            <a:headEnd/>
            <a:tailEnd/>
          </a:ln>
          <a:effectLst/>
        </p:spPr>
        <p:txBody>
          <a:bodyPr lIns="101809" tIns="50905" rIns="101809" bIns="50905"/>
          <a:lstStyle/>
          <a:p>
            <a:pPr>
              <a:lnSpc>
                <a:spcPts val="1000"/>
              </a:lnSpc>
            </a:pPr>
            <a:r>
              <a:rPr lang="en-US" altLang="ko-KR" sz="1100" b="1" dirty="0" smtClean="0">
                <a:solidFill>
                  <a:srgbClr val="516585"/>
                </a:solidFill>
                <a:latin typeface="Calibri" panose="020F0502020204030204" pitchFamily="34" charset="0"/>
                <a:cs typeface="Calibri" panose="020F0502020204030204" pitchFamily="34" charset="0"/>
              </a:rPr>
              <a:t>Integrated Servers (Group1</a:t>
            </a:r>
            <a:r>
              <a:rPr lang="en-US" altLang="ko-KR" sz="1100" b="1" dirty="0">
                <a:solidFill>
                  <a:srgbClr val="516585"/>
                </a:solidFill>
                <a:latin typeface="Calibri" panose="020F0502020204030204" pitchFamily="34" charset="0"/>
                <a:cs typeface="Calibri" panose="020F0502020204030204" pitchFamily="34" charset="0"/>
              </a:rPr>
              <a:t>)</a:t>
            </a:r>
          </a:p>
        </p:txBody>
      </p:sp>
      <p:grpSp>
        <p:nvGrpSpPr>
          <p:cNvPr id="12" name="Group 356"/>
          <p:cNvGrpSpPr>
            <a:grpSpLocks/>
          </p:cNvGrpSpPr>
          <p:nvPr/>
        </p:nvGrpSpPr>
        <p:grpSpPr bwMode="auto">
          <a:xfrm>
            <a:off x="7888288" y="5376863"/>
            <a:ext cx="766762" cy="681037"/>
            <a:chOff x="3556" y="3065"/>
            <a:chExt cx="744" cy="524"/>
          </a:xfrm>
        </p:grpSpPr>
        <p:pic>
          <p:nvPicPr>
            <p:cNvPr id="522316" name="Picture 357" descr="DB"/>
            <p:cNvPicPr>
              <a:picLocks noChangeAspect="1" noChangeArrowheads="1"/>
            </p:cNvPicPr>
            <p:nvPr/>
          </p:nvPicPr>
          <p:blipFill>
            <a:blip r:embed="rId12" cstate="print"/>
            <a:srcRect/>
            <a:stretch>
              <a:fillRect/>
            </a:stretch>
          </p:blipFill>
          <p:spPr bwMode="auto">
            <a:xfrm>
              <a:off x="3556" y="3065"/>
              <a:ext cx="744" cy="524"/>
            </a:xfrm>
            <a:prstGeom prst="rect">
              <a:avLst/>
            </a:prstGeom>
            <a:noFill/>
            <a:ln w="9525">
              <a:noFill/>
              <a:miter lim="800000"/>
              <a:headEnd/>
              <a:tailEnd/>
            </a:ln>
          </p:spPr>
        </p:pic>
        <p:sp>
          <p:nvSpPr>
            <p:cNvPr id="1136" name="Rectangle 358"/>
            <p:cNvSpPr>
              <a:spLocks noChangeArrowheads="1"/>
            </p:cNvSpPr>
            <p:nvPr/>
          </p:nvSpPr>
          <p:spPr bwMode="auto">
            <a:xfrm>
              <a:off x="3615" y="3089"/>
              <a:ext cx="627" cy="164"/>
            </a:xfrm>
            <a:prstGeom prst="rect">
              <a:avLst/>
            </a:prstGeom>
            <a:noFill/>
            <a:ln w="9525">
              <a:noFill/>
              <a:miter lim="800000"/>
              <a:headEnd/>
              <a:tailEnd/>
            </a:ln>
          </p:spPr>
          <p:txBody>
            <a:bodyPr/>
            <a:lstStyle/>
            <a:p>
              <a:pPr algn="l">
                <a:spcBef>
                  <a:spcPct val="20000"/>
                </a:spcBef>
              </a:pPr>
              <a:r>
                <a:rPr lang="en-US" altLang="ko-KR" sz="1200" dirty="0" smtClean="0">
                  <a:solidFill>
                    <a:srgbClr val="003366"/>
                  </a:solidFill>
                  <a:latin typeface="Calibri" panose="020F0502020204030204" pitchFamily="34" charset="0"/>
                  <a:cs typeface="Calibri" panose="020F0502020204030204" pitchFamily="34" charset="0"/>
                </a:rPr>
                <a:t>Legacy System</a:t>
              </a:r>
              <a:endParaRPr lang="ko-KR" altLang="en-US" sz="1200" dirty="0">
                <a:solidFill>
                  <a:srgbClr val="003366"/>
                </a:solidFill>
                <a:latin typeface="Calibri" panose="020F0502020204030204" pitchFamily="34" charset="0"/>
                <a:cs typeface="Calibri" panose="020F0502020204030204" pitchFamily="34" charset="0"/>
              </a:endParaRPr>
            </a:p>
          </p:txBody>
        </p:sp>
      </p:grpSp>
      <p:pic>
        <p:nvPicPr>
          <p:cNvPr id="522318" name="Picture 346" descr="서버"/>
          <p:cNvPicPr>
            <a:picLocks noChangeAspect="1" noChangeArrowheads="1"/>
          </p:cNvPicPr>
          <p:nvPr/>
        </p:nvPicPr>
        <p:blipFill>
          <a:blip r:embed="rId13" cstate="print"/>
          <a:srcRect/>
          <a:stretch>
            <a:fillRect/>
          </a:stretch>
        </p:blipFill>
        <p:spPr bwMode="auto">
          <a:xfrm>
            <a:off x="8050213" y="2446338"/>
            <a:ext cx="390525" cy="681037"/>
          </a:xfrm>
          <a:prstGeom prst="rect">
            <a:avLst/>
          </a:prstGeom>
          <a:noFill/>
          <a:ln w="9525">
            <a:noFill/>
            <a:miter lim="800000"/>
            <a:headEnd/>
            <a:tailEnd/>
          </a:ln>
        </p:spPr>
      </p:pic>
      <p:pic>
        <p:nvPicPr>
          <p:cNvPr id="522319" name="Picture 335" descr="서버"/>
          <p:cNvPicPr>
            <a:picLocks noChangeAspect="1" noChangeArrowheads="1"/>
          </p:cNvPicPr>
          <p:nvPr/>
        </p:nvPicPr>
        <p:blipFill>
          <a:blip r:embed="rId13" cstate="print"/>
          <a:srcRect/>
          <a:stretch>
            <a:fillRect/>
          </a:stretch>
        </p:blipFill>
        <p:spPr bwMode="auto">
          <a:xfrm>
            <a:off x="8089900" y="3208338"/>
            <a:ext cx="363538" cy="708025"/>
          </a:xfrm>
          <a:prstGeom prst="rect">
            <a:avLst/>
          </a:prstGeom>
          <a:noFill/>
          <a:ln w="25400" algn="ctr">
            <a:solidFill>
              <a:schemeClr val="tx1"/>
            </a:solidFill>
            <a:prstDash val="sysDot"/>
            <a:miter lim="800000"/>
            <a:headEnd/>
            <a:tailEnd/>
          </a:ln>
          <a:effectLst/>
        </p:spPr>
      </p:pic>
      <p:sp>
        <p:nvSpPr>
          <p:cNvPr id="522320" name="Rectangle 80"/>
          <p:cNvSpPr>
            <a:spLocks noChangeArrowheads="1"/>
          </p:cNvSpPr>
          <p:nvPr/>
        </p:nvSpPr>
        <p:spPr bwMode="auto">
          <a:xfrm>
            <a:off x="8256588" y="2854325"/>
            <a:ext cx="322262" cy="225425"/>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300" dirty="0">
                <a:solidFill>
                  <a:srgbClr val="111111"/>
                </a:solidFill>
                <a:latin typeface="Calibri" panose="020F0502020204030204" pitchFamily="34" charset="0"/>
                <a:cs typeface="Calibri" panose="020F0502020204030204" pitchFamily="34" charset="0"/>
              </a:rPr>
              <a:t>1</a:t>
            </a:r>
          </a:p>
        </p:txBody>
      </p:sp>
      <p:sp>
        <p:nvSpPr>
          <p:cNvPr id="522321" name="Rectangle 81"/>
          <p:cNvSpPr>
            <a:spLocks noChangeArrowheads="1"/>
          </p:cNvSpPr>
          <p:nvPr/>
        </p:nvSpPr>
        <p:spPr bwMode="auto">
          <a:xfrm>
            <a:off x="8247063" y="3676650"/>
            <a:ext cx="139700" cy="225425"/>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300" dirty="0">
                <a:solidFill>
                  <a:srgbClr val="111111"/>
                </a:solidFill>
                <a:latin typeface="Calibri" panose="020F0502020204030204" pitchFamily="34" charset="0"/>
                <a:cs typeface="Calibri" panose="020F0502020204030204" pitchFamily="34" charset="0"/>
              </a:rPr>
              <a:t>N</a:t>
            </a:r>
          </a:p>
          <a:p>
            <a:pPr algn="just" latinLnBrk="0">
              <a:lnSpc>
                <a:spcPct val="115000"/>
              </a:lnSpc>
              <a:buClr>
                <a:srgbClr val="336699"/>
              </a:buClr>
              <a:buFont typeface="Wingdings" pitchFamily="2" charset="2"/>
              <a:buNone/>
            </a:pPr>
            <a:endParaRPr lang="en-US" altLang="ko-KR" sz="1300" dirty="0">
              <a:solidFill>
                <a:srgbClr val="111111"/>
              </a:solidFill>
              <a:latin typeface="Calibri" panose="020F0502020204030204" pitchFamily="34" charset="0"/>
              <a:cs typeface="Calibri" panose="020F0502020204030204" pitchFamily="34" charset="0"/>
            </a:endParaRPr>
          </a:p>
        </p:txBody>
      </p:sp>
      <p:pic>
        <p:nvPicPr>
          <p:cNvPr id="522322" name="Picture 346" descr="서버"/>
          <p:cNvPicPr>
            <a:picLocks noChangeAspect="1" noChangeArrowheads="1"/>
          </p:cNvPicPr>
          <p:nvPr/>
        </p:nvPicPr>
        <p:blipFill>
          <a:blip r:embed="rId13" cstate="print"/>
          <a:srcRect/>
          <a:stretch>
            <a:fillRect/>
          </a:stretch>
        </p:blipFill>
        <p:spPr bwMode="auto">
          <a:xfrm>
            <a:off x="8072438" y="4014788"/>
            <a:ext cx="390525" cy="681037"/>
          </a:xfrm>
          <a:prstGeom prst="rect">
            <a:avLst/>
          </a:prstGeom>
          <a:noFill/>
          <a:ln w="9525">
            <a:noFill/>
            <a:miter lim="800000"/>
            <a:headEnd/>
            <a:tailEnd/>
          </a:ln>
        </p:spPr>
      </p:pic>
      <p:sp>
        <p:nvSpPr>
          <p:cNvPr id="522323" name="Rectangle 83"/>
          <p:cNvSpPr>
            <a:spLocks noChangeArrowheads="1"/>
          </p:cNvSpPr>
          <p:nvPr/>
        </p:nvSpPr>
        <p:spPr bwMode="auto">
          <a:xfrm>
            <a:off x="8247063" y="4440238"/>
            <a:ext cx="301625" cy="225425"/>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300" dirty="0">
                <a:solidFill>
                  <a:srgbClr val="111111"/>
                </a:solidFill>
                <a:latin typeface="Calibri" panose="020F0502020204030204" pitchFamily="34" charset="0"/>
                <a:cs typeface="Calibri" panose="020F0502020204030204" pitchFamily="34" charset="0"/>
              </a:rPr>
              <a:t>10</a:t>
            </a:r>
          </a:p>
          <a:p>
            <a:pPr algn="just" latinLnBrk="0">
              <a:lnSpc>
                <a:spcPct val="115000"/>
              </a:lnSpc>
              <a:buClr>
                <a:srgbClr val="336699"/>
              </a:buClr>
              <a:buFont typeface="Wingdings" pitchFamily="2" charset="2"/>
              <a:buNone/>
            </a:pPr>
            <a:endParaRPr lang="en-US" altLang="ko-KR" sz="1300" dirty="0">
              <a:solidFill>
                <a:srgbClr val="111111"/>
              </a:solidFill>
              <a:latin typeface="Calibri" panose="020F0502020204030204" pitchFamily="34" charset="0"/>
              <a:cs typeface="Calibri" panose="020F0502020204030204" pitchFamily="34" charset="0"/>
            </a:endParaRPr>
          </a:p>
        </p:txBody>
      </p:sp>
      <p:sp>
        <p:nvSpPr>
          <p:cNvPr id="522324" name="Line 84"/>
          <p:cNvSpPr>
            <a:spLocks noChangeShapeType="1"/>
          </p:cNvSpPr>
          <p:nvPr/>
        </p:nvSpPr>
        <p:spPr bwMode="auto">
          <a:xfrm>
            <a:off x="8277225" y="4772025"/>
            <a:ext cx="0" cy="681038"/>
          </a:xfrm>
          <a:prstGeom prst="line">
            <a:avLst/>
          </a:prstGeom>
          <a:noFill/>
          <a:ln w="19050" cap="rnd">
            <a:solidFill>
              <a:schemeClr val="bg2"/>
            </a:solidFill>
            <a:prstDash val="sysDot"/>
            <a:round/>
            <a:headEnd type="triangle" w="med" len="med"/>
            <a:tailEnd type="triangle" w="med" len="med"/>
          </a:ln>
          <a:effectLst/>
        </p:spPr>
        <p:txBody>
          <a:bodyPr/>
          <a:lstStyle/>
          <a:p>
            <a:endParaRPr lang="ko-KR" altLang="en-US" dirty="0">
              <a:latin typeface="Calibri" panose="020F0502020204030204" pitchFamily="34" charset="0"/>
              <a:cs typeface="Calibri" panose="020F0502020204030204" pitchFamily="34" charset="0"/>
            </a:endParaRPr>
          </a:p>
        </p:txBody>
      </p:sp>
      <p:sp>
        <p:nvSpPr>
          <p:cNvPr id="522325" name="Text Box 85"/>
          <p:cNvSpPr txBox="1">
            <a:spLocks noChangeArrowheads="1"/>
          </p:cNvSpPr>
          <p:nvPr/>
        </p:nvSpPr>
        <p:spPr bwMode="auto">
          <a:xfrm>
            <a:off x="7167146" y="5326870"/>
            <a:ext cx="338554" cy="226985"/>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vert="eaVert" wrap="none">
            <a:spAutoFit/>
          </a:bodyPr>
          <a:lstStyle/>
          <a:p>
            <a:r>
              <a:rPr lang="en-US" altLang="ko-KR" sz="1000" b="1" dirty="0">
                <a:latin typeface="Calibri" panose="020F0502020204030204" pitchFamily="34" charset="0"/>
                <a:cs typeface="Calibri" panose="020F0502020204030204" pitchFamily="34" charset="0"/>
              </a:rPr>
              <a:t>....</a:t>
            </a:r>
          </a:p>
        </p:txBody>
      </p:sp>
      <p:pic>
        <p:nvPicPr>
          <p:cNvPr id="522326" name="Picture 335" descr="서버"/>
          <p:cNvPicPr>
            <a:picLocks noChangeAspect="1" noChangeArrowheads="1"/>
          </p:cNvPicPr>
          <p:nvPr/>
        </p:nvPicPr>
        <p:blipFill>
          <a:blip r:embed="rId13" cstate="print"/>
          <a:srcRect/>
          <a:stretch>
            <a:fillRect/>
          </a:stretch>
        </p:blipFill>
        <p:spPr bwMode="auto">
          <a:xfrm>
            <a:off x="6734175" y="2673350"/>
            <a:ext cx="227013" cy="455613"/>
          </a:xfrm>
          <a:prstGeom prst="rect">
            <a:avLst/>
          </a:prstGeom>
          <a:noFill/>
          <a:ln w="9525">
            <a:noFill/>
            <a:miter lim="800000"/>
            <a:headEnd/>
            <a:tailEnd/>
          </a:ln>
        </p:spPr>
      </p:pic>
      <p:pic>
        <p:nvPicPr>
          <p:cNvPr id="522327" name="Picture 353" descr="Untitled-6"/>
          <p:cNvPicPr>
            <a:picLocks noChangeAspect="1" noChangeArrowheads="1"/>
          </p:cNvPicPr>
          <p:nvPr/>
        </p:nvPicPr>
        <p:blipFill>
          <a:blip r:embed="rId14" cstate="print"/>
          <a:srcRect/>
          <a:stretch>
            <a:fillRect/>
          </a:stretch>
        </p:blipFill>
        <p:spPr bwMode="auto">
          <a:xfrm>
            <a:off x="6842125" y="2806700"/>
            <a:ext cx="257175" cy="352425"/>
          </a:xfrm>
          <a:prstGeom prst="rect">
            <a:avLst/>
          </a:prstGeom>
          <a:noFill/>
          <a:ln w="9525">
            <a:noFill/>
            <a:miter lim="800000"/>
            <a:headEnd/>
            <a:tailEnd/>
          </a:ln>
        </p:spPr>
      </p:pic>
      <p:sp>
        <p:nvSpPr>
          <p:cNvPr id="522328" name="Rectangle 88"/>
          <p:cNvSpPr>
            <a:spLocks noChangeArrowheads="1"/>
          </p:cNvSpPr>
          <p:nvPr/>
        </p:nvSpPr>
        <p:spPr bwMode="auto">
          <a:xfrm>
            <a:off x="6902450" y="2925763"/>
            <a:ext cx="107950" cy="174625"/>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1</a:t>
            </a:r>
          </a:p>
          <a:p>
            <a:pPr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pic>
        <p:nvPicPr>
          <p:cNvPr id="522329" name="Picture 347" descr="Untitled-18 copy"/>
          <p:cNvPicPr>
            <a:picLocks noChangeAspect="1" noChangeArrowheads="1"/>
          </p:cNvPicPr>
          <p:nvPr/>
        </p:nvPicPr>
        <p:blipFill>
          <a:blip r:embed="rId15" cstate="print"/>
          <a:srcRect/>
          <a:stretch>
            <a:fillRect/>
          </a:stretch>
        </p:blipFill>
        <p:spPr bwMode="auto">
          <a:xfrm>
            <a:off x="6956425" y="2924175"/>
            <a:ext cx="325438" cy="352425"/>
          </a:xfrm>
          <a:prstGeom prst="rect">
            <a:avLst/>
          </a:prstGeom>
          <a:noFill/>
          <a:ln w="9525">
            <a:noFill/>
            <a:miter lim="800000"/>
            <a:headEnd/>
            <a:tailEnd/>
          </a:ln>
        </p:spPr>
      </p:pic>
      <p:sp>
        <p:nvSpPr>
          <p:cNvPr id="522330" name="Rectangle 90"/>
          <p:cNvSpPr>
            <a:spLocks noChangeArrowheads="1"/>
          </p:cNvSpPr>
          <p:nvPr/>
        </p:nvSpPr>
        <p:spPr bwMode="auto">
          <a:xfrm>
            <a:off x="7031038" y="2974975"/>
            <a:ext cx="384175" cy="206375"/>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G/W</a:t>
            </a:r>
          </a:p>
          <a:p>
            <a:pPr marL="342900" indent="-342900"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sp>
        <p:nvSpPr>
          <p:cNvPr id="522331" name="Text Box 91"/>
          <p:cNvSpPr txBox="1">
            <a:spLocks noChangeArrowheads="1"/>
          </p:cNvSpPr>
          <p:nvPr/>
        </p:nvSpPr>
        <p:spPr bwMode="auto">
          <a:xfrm>
            <a:off x="7216775" y="2824163"/>
            <a:ext cx="255588" cy="244475"/>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000" b="1" dirty="0">
                <a:latin typeface="Calibri" panose="020F0502020204030204" pitchFamily="34" charset="0"/>
                <a:cs typeface="Calibri" panose="020F0502020204030204" pitchFamily="34" charset="0"/>
              </a:rPr>
              <a:t>1</a:t>
            </a:r>
          </a:p>
        </p:txBody>
      </p:sp>
      <p:pic>
        <p:nvPicPr>
          <p:cNvPr id="522332" name="Picture 335" descr="서버"/>
          <p:cNvPicPr>
            <a:picLocks noChangeAspect="1" noChangeArrowheads="1"/>
          </p:cNvPicPr>
          <p:nvPr/>
        </p:nvPicPr>
        <p:blipFill>
          <a:blip r:embed="rId13" cstate="print"/>
          <a:srcRect/>
          <a:stretch>
            <a:fillRect/>
          </a:stretch>
        </p:blipFill>
        <p:spPr bwMode="auto">
          <a:xfrm>
            <a:off x="6734175" y="3278188"/>
            <a:ext cx="227013" cy="455612"/>
          </a:xfrm>
          <a:prstGeom prst="rect">
            <a:avLst/>
          </a:prstGeom>
          <a:noFill/>
          <a:ln w="15875">
            <a:solidFill>
              <a:schemeClr val="tx1"/>
            </a:solidFill>
            <a:prstDash val="dash"/>
            <a:miter lim="800000"/>
            <a:headEnd/>
            <a:tailEnd/>
          </a:ln>
        </p:spPr>
      </p:pic>
      <p:pic>
        <p:nvPicPr>
          <p:cNvPr id="522333" name="Picture 353" descr="Untitled-6"/>
          <p:cNvPicPr>
            <a:picLocks noChangeAspect="1" noChangeArrowheads="1"/>
          </p:cNvPicPr>
          <p:nvPr/>
        </p:nvPicPr>
        <p:blipFill>
          <a:blip r:embed="rId14" cstate="print"/>
          <a:srcRect/>
          <a:stretch>
            <a:fillRect/>
          </a:stretch>
        </p:blipFill>
        <p:spPr bwMode="auto">
          <a:xfrm>
            <a:off x="6842125" y="3411538"/>
            <a:ext cx="257175" cy="352425"/>
          </a:xfrm>
          <a:prstGeom prst="rect">
            <a:avLst/>
          </a:prstGeom>
          <a:noFill/>
          <a:ln w="15875">
            <a:solidFill>
              <a:schemeClr val="tx1"/>
            </a:solidFill>
            <a:prstDash val="dash"/>
            <a:miter lim="800000"/>
            <a:headEnd/>
            <a:tailEnd/>
          </a:ln>
        </p:spPr>
      </p:pic>
      <p:sp>
        <p:nvSpPr>
          <p:cNvPr id="522334" name="Rectangle 94"/>
          <p:cNvSpPr>
            <a:spLocks noChangeArrowheads="1"/>
          </p:cNvSpPr>
          <p:nvPr/>
        </p:nvSpPr>
        <p:spPr bwMode="auto">
          <a:xfrm>
            <a:off x="6896100" y="3535363"/>
            <a:ext cx="107950" cy="174625"/>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N</a:t>
            </a:r>
          </a:p>
          <a:p>
            <a:pPr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pic>
        <p:nvPicPr>
          <p:cNvPr id="522335" name="Picture 347" descr="Untitled-18 copy"/>
          <p:cNvPicPr>
            <a:picLocks noChangeAspect="1" noChangeArrowheads="1"/>
          </p:cNvPicPr>
          <p:nvPr/>
        </p:nvPicPr>
        <p:blipFill>
          <a:blip r:embed="rId15" cstate="print"/>
          <a:srcRect/>
          <a:stretch>
            <a:fillRect/>
          </a:stretch>
        </p:blipFill>
        <p:spPr bwMode="auto">
          <a:xfrm>
            <a:off x="6950075" y="3527425"/>
            <a:ext cx="323850" cy="352425"/>
          </a:xfrm>
          <a:prstGeom prst="rect">
            <a:avLst/>
          </a:prstGeom>
          <a:noFill/>
          <a:ln w="9525">
            <a:noFill/>
            <a:miter lim="800000"/>
            <a:headEnd/>
            <a:tailEnd/>
          </a:ln>
        </p:spPr>
      </p:pic>
      <p:sp>
        <p:nvSpPr>
          <p:cNvPr id="522336" name="Rectangle 96"/>
          <p:cNvSpPr>
            <a:spLocks noChangeArrowheads="1"/>
          </p:cNvSpPr>
          <p:nvPr/>
        </p:nvSpPr>
        <p:spPr bwMode="auto">
          <a:xfrm>
            <a:off x="7024688" y="3579813"/>
            <a:ext cx="390525" cy="204787"/>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G/W</a:t>
            </a:r>
          </a:p>
          <a:p>
            <a:pPr marL="342900" indent="-342900"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sp>
        <p:nvSpPr>
          <p:cNvPr id="522337" name="Text Box 97"/>
          <p:cNvSpPr txBox="1">
            <a:spLocks noChangeArrowheads="1"/>
          </p:cNvSpPr>
          <p:nvPr/>
        </p:nvSpPr>
        <p:spPr bwMode="auto">
          <a:xfrm>
            <a:off x="7202612" y="3429000"/>
            <a:ext cx="269625" cy="246221"/>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000" b="1" dirty="0">
                <a:latin typeface="Calibri" panose="020F0502020204030204" pitchFamily="34" charset="0"/>
                <a:cs typeface="Calibri" panose="020F0502020204030204" pitchFamily="34" charset="0"/>
              </a:rPr>
              <a:t>N</a:t>
            </a:r>
          </a:p>
        </p:txBody>
      </p:sp>
      <p:grpSp>
        <p:nvGrpSpPr>
          <p:cNvPr id="13" name="Group 98"/>
          <p:cNvGrpSpPr>
            <a:grpSpLocks/>
          </p:cNvGrpSpPr>
          <p:nvPr/>
        </p:nvGrpSpPr>
        <p:grpSpPr bwMode="auto">
          <a:xfrm>
            <a:off x="6734175" y="3883025"/>
            <a:ext cx="604838" cy="557213"/>
            <a:chOff x="6976" y="2446"/>
            <a:chExt cx="381" cy="351"/>
          </a:xfrm>
        </p:grpSpPr>
        <p:pic>
          <p:nvPicPr>
            <p:cNvPr id="522339" name="Picture 337" descr="서버"/>
            <p:cNvPicPr>
              <a:picLocks noChangeAspect="1" noChangeArrowheads="1"/>
            </p:cNvPicPr>
            <p:nvPr/>
          </p:nvPicPr>
          <p:blipFill>
            <a:blip r:embed="rId13" cstate="print"/>
            <a:srcRect/>
            <a:stretch>
              <a:fillRect/>
            </a:stretch>
          </p:blipFill>
          <p:spPr bwMode="auto">
            <a:xfrm>
              <a:off x="6976" y="2446"/>
              <a:ext cx="143" cy="287"/>
            </a:xfrm>
            <a:prstGeom prst="rect">
              <a:avLst/>
            </a:prstGeom>
            <a:noFill/>
            <a:ln w="9525">
              <a:noFill/>
              <a:miter lim="800000"/>
              <a:headEnd/>
              <a:tailEnd/>
            </a:ln>
          </p:spPr>
        </p:pic>
        <p:pic>
          <p:nvPicPr>
            <p:cNvPr id="522340" name="Picture 354" descr="Untitled-6"/>
            <p:cNvPicPr>
              <a:picLocks noChangeAspect="1" noChangeArrowheads="1"/>
            </p:cNvPicPr>
            <p:nvPr/>
          </p:nvPicPr>
          <p:blipFill>
            <a:blip r:embed="rId14" cstate="print"/>
            <a:srcRect/>
            <a:stretch>
              <a:fillRect/>
            </a:stretch>
          </p:blipFill>
          <p:spPr bwMode="auto">
            <a:xfrm>
              <a:off x="7040" y="2539"/>
              <a:ext cx="161" cy="222"/>
            </a:xfrm>
            <a:prstGeom prst="rect">
              <a:avLst/>
            </a:prstGeom>
            <a:noFill/>
            <a:ln w="9525">
              <a:noFill/>
              <a:miter lim="800000"/>
              <a:headEnd/>
              <a:tailEnd/>
            </a:ln>
          </p:spPr>
        </p:pic>
        <p:sp>
          <p:nvSpPr>
            <p:cNvPr id="522341" name="Rectangle 101"/>
            <p:cNvSpPr>
              <a:spLocks noChangeArrowheads="1"/>
            </p:cNvSpPr>
            <p:nvPr/>
          </p:nvSpPr>
          <p:spPr bwMode="auto">
            <a:xfrm>
              <a:off x="7081" y="2613"/>
              <a:ext cx="69" cy="110"/>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6</a:t>
              </a:r>
            </a:p>
            <a:p>
              <a:pPr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pic>
          <p:nvPicPr>
            <p:cNvPr id="522342" name="Picture 347" descr="Untitled-18 copy"/>
            <p:cNvPicPr>
              <a:picLocks noChangeAspect="1" noChangeArrowheads="1"/>
            </p:cNvPicPr>
            <p:nvPr/>
          </p:nvPicPr>
          <p:blipFill>
            <a:blip r:embed="rId15" cstate="print"/>
            <a:srcRect/>
            <a:stretch>
              <a:fillRect/>
            </a:stretch>
          </p:blipFill>
          <p:spPr bwMode="auto">
            <a:xfrm>
              <a:off x="7115" y="2575"/>
              <a:ext cx="205" cy="222"/>
            </a:xfrm>
            <a:prstGeom prst="rect">
              <a:avLst/>
            </a:prstGeom>
            <a:noFill/>
            <a:ln w="9525">
              <a:noFill/>
              <a:miter lim="800000"/>
              <a:headEnd/>
              <a:tailEnd/>
            </a:ln>
          </p:spPr>
        </p:pic>
        <p:sp>
          <p:nvSpPr>
            <p:cNvPr id="522343" name="Rectangle 103"/>
            <p:cNvSpPr>
              <a:spLocks noChangeArrowheads="1"/>
            </p:cNvSpPr>
            <p:nvPr/>
          </p:nvSpPr>
          <p:spPr bwMode="auto">
            <a:xfrm>
              <a:off x="7163" y="2627"/>
              <a:ext cx="194" cy="152"/>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G/W</a:t>
              </a:r>
            </a:p>
            <a:p>
              <a:pPr marL="342900" indent="-342900"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grpSp>
      <p:sp>
        <p:nvSpPr>
          <p:cNvPr id="522344" name="Text Box 104"/>
          <p:cNvSpPr txBox="1">
            <a:spLocks noChangeArrowheads="1"/>
          </p:cNvSpPr>
          <p:nvPr/>
        </p:nvSpPr>
        <p:spPr bwMode="auto">
          <a:xfrm>
            <a:off x="7188200" y="3987800"/>
            <a:ext cx="254000" cy="244475"/>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000" b="1" dirty="0">
                <a:latin typeface="Calibri" panose="020F0502020204030204" pitchFamily="34" charset="0"/>
                <a:cs typeface="Calibri" panose="020F0502020204030204" pitchFamily="34" charset="0"/>
              </a:rPr>
              <a:t>5</a:t>
            </a:r>
          </a:p>
        </p:txBody>
      </p:sp>
      <p:sp>
        <p:nvSpPr>
          <p:cNvPr id="3" name="Rectangle 331"/>
          <p:cNvSpPr>
            <a:spLocks noChangeArrowheads="1"/>
          </p:cNvSpPr>
          <p:nvPr/>
        </p:nvSpPr>
        <p:spPr bwMode="auto">
          <a:xfrm>
            <a:off x="6630988" y="4543425"/>
            <a:ext cx="906462" cy="1531938"/>
          </a:xfrm>
          <a:prstGeom prst="rect">
            <a:avLst/>
          </a:prstGeom>
          <a:noFill/>
          <a:ln w="28575" algn="ctr">
            <a:solidFill>
              <a:srgbClr val="CC0000"/>
            </a:solidFill>
            <a:prstDash val="sysDot"/>
            <a:miter lim="800000"/>
            <a:headEnd/>
            <a:tailEnd/>
          </a:ln>
          <a:effectLst/>
        </p:spPr>
        <p:txBody>
          <a:bodyPr lIns="101809" tIns="50905" rIns="101809" bIns="50905"/>
          <a:lstStyle/>
          <a:p>
            <a:pPr>
              <a:lnSpc>
                <a:spcPts val="1000"/>
              </a:lnSpc>
            </a:pPr>
            <a:r>
              <a:rPr lang="en-US" altLang="ko-KR" sz="1100" b="1" dirty="0" smtClean="0">
                <a:solidFill>
                  <a:srgbClr val="516585"/>
                </a:solidFill>
                <a:latin typeface="Calibri" panose="020F0502020204030204" pitchFamily="34" charset="0"/>
                <a:cs typeface="Calibri" panose="020F0502020204030204" pitchFamily="34" charset="0"/>
              </a:rPr>
              <a:t>Integrated Servers</a:t>
            </a:r>
            <a:endParaRPr lang="ko-KR" altLang="en-US" sz="1100" b="1" dirty="0">
              <a:solidFill>
                <a:srgbClr val="516585"/>
              </a:solidFill>
              <a:latin typeface="Calibri" panose="020F0502020204030204" pitchFamily="34" charset="0"/>
              <a:cs typeface="Calibri" panose="020F0502020204030204" pitchFamily="34" charset="0"/>
            </a:endParaRPr>
          </a:p>
        </p:txBody>
      </p:sp>
      <p:pic>
        <p:nvPicPr>
          <p:cNvPr id="522346" name="Picture 335" descr="서버"/>
          <p:cNvPicPr>
            <a:picLocks noChangeAspect="1" noChangeArrowheads="1"/>
          </p:cNvPicPr>
          <p:nvPr/>
        </p:nvPicPr>
        <p:blipFill>
          <a:blip r:embed="rId13" cstate="print"/>
          <a:srcRect/>
          <a:stretch>
            <a:fillRect/>
          </a:stretch>
        </p:blipFill>
        <p:spPr bwMode="auto">
          <a:xfrm>
            <a:off x="6657975" y="4789488"/>
            <a:ext cx="227013" cy="455612"/>
          </a:xfrm>
          <a:prstGeom prst="rect">
            <a:avLst/>
          </a:prstGeom>
          <a:noFill/>
          <a:ln w="9525">
            <a:noFill/>
            <a:miter lim="800000"/>
            <a:headEnd/>
            <a:tailEnd/>
          </a:ln>
        </p:spPr>
      </p:pic>
      <p:pic>
        <p:nvPicPr>
          <p:cNvPr id="522347" name="Picture 353" descr="Untitled-6"/>
          <p:cNvPicPr>
            <a:picLocks noChangeAspect="1" noChangeArrowheads="1"/>
          </p:cNvPicPr>
          <p:nvPr/>
        </p:nvPicPr>
        <p:blipFill>
          <a:blip r:embed="rId14" cstate="print"/>
          <a:srcRect/>
          <a:stretch>
            <a:fillRect/>
          </a:stretch>
        </p:blipFill>
        <p:spPr bwMode="auto">
          <a:xfrm>
            <a:off x="6764338" y="4922838"/>
            <a:ext cx="257175" cy="352425"/>
          </a:xfrm>
          <a:prstGeom prst="rect">
            <a:avLst/>
          </a:prstGeom>
          <a:noFill/>
          <a:ln w="9525">
            <a:noFill/>
            <a:miter lim="800000"/>
            <a:headEnd/>
            <a:tailEnd/>
          </a:ln>
        </p:spPr>
      </p:pic>
      <p:sp>
        <p:nvSpPr>
          <p:cNvPr id="522348" name="Rectangle 108"/>
          <p:cNvSpPr>
            <a:spLocks noChangeArrowheads="1"/>
          </p:cNvSpPr>
          <p:nvPr/>
        </p:nvSpPr>
        <p:spPr bwMode="auto">
          <a:xfrm>
            <a:off x="6824663" y="5041900"/>
            <a:ext cx="109537" cy="174625"/>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1</a:t>
            </a:r>
          </a:p>
          <a:p>
            <a:pPr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pic>
        <p:nvPicPr>
          <p:cNvPr id="522349" name="Picture 347" descr="Untitled-18 copy"/>
          <p:cNvPicPr>
            <a:picLocks noChangeAspect="1" noChangeArrowheads="1"/>
          </p:cNvPicPr>
          <p:nvPr/>
        </p:nvPicPr>
        <p:blipFill>
          <a:blip r:embed="rId15" cstate="print"/>
          <a:srcRect/>
          <a:stretch>
            <a:fillRect/>
          </a:stretch>
        </p:blipFill>
        <p:spPr bwMode="auto">
          <a:xfrm>
            <a:off x="6880225" y="5040313"/>
            <a:ext cx="325438" cy="352425"/>
          </a:xfrm>
          <a:prstGeom prst="rect">
            <a:avLst/>
          </a:prstGeom>
          <a:noFill/>
          <a:ln w="9525">
            <a:noFill/>
            <a:miter lim="800000"/>
            <a:headEnd/>
            <a:tailEnd/>
          </a:ln>
        </p:spPr>
      </p:pic>
      <p:sp>
        <p:nvSpPr>
          <p:cNvPr id="522350" name="Rectangle 110"/>
          <p:cNvSpPr>
            <a:spLocks noChangeArrowheads="1"/>
          </p:cNvSpPr>
          <p:nvPr/>
        </p:nvSpPr>
        <p:spPr bwMode="auto">
          <a:xfrm>
            <a:off x="6954838" y="5091113"/>
            <a:ext cx="384175" cy="206375"/>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G/W</a:t>
            </a:r>
          </a:p>
          <a:p>
            <a:pPr marL="342900" indent="-342900"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sp>
        <p:nvSpPr>
          <p:cNvPr id="522351" name="Text Box 111"/>
          <p:cNvSpPr txBox="1">
            <a:spLocks noChangeArrowheads="1"/>
          </p:cNvSpPr>
          <p:nvPr/>
        </p:nvSpPr>
        <p:spPr bwMode="auto">
          <a:xfrm>
            <a:off x="7137400" y="4940300"/>
            <a:ext cx="257175" cy="244475"/>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000" b="1" dirty="0">
                <a:latin typeface="Calibri" panose="020F0502020204030204" pitchFamily="34" charset="0"/>
                <a:cs typeface="Calibri" panose="020F0502020204030204" pitchFamily="34" charset="0"/>
              </a:rPr>
              <a:t>6</a:t>
            </a:r>
          </a:p>
        </p:txBody>
      </p:sp>
      <p:pic>
        <p:nvPicPr>
          <p:cNvPr id="522352" name="Picture 337" descr="서버"/>
          <p:cNvPicPr>
            <a:picLocks noChangeAspect="1" noChangeArrowheads="1"/>
          </p:cNvPicPr>
          <p:nvPr/>
        </p:nvPicPr>
        <p:blipFill>
          <a:blip r:embed="rId13" cstate="print"/>
          <a:srcRect/>
          <a:stretch>
            <a:fillRect/>
          </a:stretch>
        </p:blipFill>
        <p:spPr bwMode="auto">
          <a:xfrm>
            <a:off x="6692900" y="5468938"/>
            <a:ext cx="227013" cy="455612"/>
          </a:xfrm>
          <a:prstGeom prst="rect">
            <a:avLst/>
          </a:prstGeom>
          <a:noFill/>
          <a:ln w="9525">
            <a:noFill/>
            <a:miter lim="800000"/>
            <a:headEnd/>
            <a:tailEnd/>
          </a:ln>
        </p:spPr>
      </p:pic>
      <p:pic>
        <p:nvPicPr>
          <p:cNvPr id="522353" name="Picture 354" descr="Untitled-6"/>
          <p:cNvPicPr>
            <a:picLocks noChangeAspect="1" noChangeArrowheads="1"/>
          </p:cNvPicPr>
          <p:nvPr/>
        </p:nvPicPr>
        <p:blipFill>
          <a:blip r:embed="rId14" cstate="print"/>
          <a:srcRect/>
          <a:stretch>
            <a:fillRect/>
          </a:stretch>
        </p:blipFill>
        <p:spPr bwMode="auto">
          <a:xfrm>
            <a:off x="6794500" y="5616575"/>
            <a:ext cx="257175" cy="352425"/>
          </a:xfrm>
          <a:prstGeom prst="rect">
            <a:avLst/>
          </a:prstGeom>
          <a:noFill/>
          <a:ln w="9525">
            <a:noFill/>
            <a:miter lim="800000"/>
            <a:headEnd/>
            <a:tailEnd/>
          </a:ln>
        </p:spPr>
      </p:pic>
      <p:sp>
        <p:nvSpPr>
          <p:cNvPr id="522354" name="Rectangle 114"/>
          <p:cNvSpPr>
            <a:spLocks noChangeArrowheads="1"/>
          </p:cNvSpPr>
          <p:nvPr/>
        </p:nvSpPr>
        <p:spPr bwMode="auto">
          <a:xfrm>
            <a:off x="6859588" y="5734050"/>
            <a:ext cx="109537" cy="174625"/>
          </a:xfrm>
          <a:prstGeom prst="rect">
            <a:avLst/>
          </a:prstGeom>
          <a:noFill/>
          <a:ln w="9525" algn="ctr">
            <a:noFill/>
            <a:miter lim="800000"/>
            <a:headEnd/>
            <a:tailEnd/>
          </a:ln>
          <a:effectLst/>
        </p:spPr>
        <p:txBody>
          <a:bodyPr lIns="0" tIns="0" rIns="43200" bIns="36000"/>
          <a:lstStyle/>
          <a:p>
            <a:pPr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6</a:t>
            </a:r>
          </a:p>
          <a:p>
            <a:pPr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pic>
        <p:nvPicPr>
          <p:cNvPr id="522355" name="Picture 347" descr="Untitled-18 copy"/>
          <p:cNvPicPr>
            <a:picLocks noChangeAspect="1" noChangeArrowheads="1"/>
          </p:cNvPicPr>
          <p:nvPr/>
        </p:nvPicPr>
        <p:blipFill>
          <a:blip r:embed="rId15" cstate="print"/>
          <a:srcRect/>
          <a:stretch>
            <a:fillRect/>
          </a:stretch>
        </p:blipFill>
        <p:spPr bwMode="auto">
          <a:xfrm>
            <a:off x="6915150" y="5673725"/>
            <a:ext cx="325438" cy="352425"/>
          </a:xfrm>
          <a:prstGeom prst="rect">
            <a:avLst/>
          </a:prstGeom>
          <a:noFill/>
          <a:ln w="9525">
            <a:noFill/>
            <a:miter lim="800000"/>
            <a:headEnd/>
            <a:tailEnd/>
          </a:ln>
        </p:spPr>
      </p:pic>
      <p:sp>
        <p:nvSpPr>
          <p:cNvPr id="522356" name="Rectangle 116"/>
          <p:cNvSpPr>
            <a:spLocks noChangeArrowheads="1"/>
          </p:cNvSpPr>
          <p:nvPr/>
        </p:nvSpPr>
        <p:spPr bwMode="auto">
          <a:xfrm>
            <a:off x="6991350" y="5772150"/>
            <a:ext cx="347663" cy="158750"/>
          </a:xfrm>
          <a:prstGeom prst="rect">
            <a:avLst/>
          </a:prstGeom>
          <a:noFill/>
          <a:ln w="9525" algn="ctr">
            <a:noFill/>
            <a:miter lim="800000"/>
            <a:headEnd/>
            <a:tailEnd/>
          </a:ln>
          <a:effectLst/>
        </p:spPr>
        <p:txBody>
          <a:bodyPr lIns="0" tIns="0" rIns="43200" bIns="36000"/>
          <a:lstStyle/>
          <a:p>
            <a:pPr marL="342900" indent="-342900" algn="just" latinLnBrk="0">
              <a:lnSpc>
                <a:spcPct val="115000"/>
              </a:lnSpc>
              <a:buClr>
                <a:srgbClr val="336699"/>
              </a:buClr>
              <a:buFont typeface="Wingdings" pitchFamily="2" charset="2"/>
              <a:buNone/>
            </a:pPr>
            <a:r>
              <a:rPr lang="en-US" altLang="ko-KR" sz="1000" dirty="0">
                <a:solidFill>
                  <a:srgbClr val="111111"/>
                </a:solidFill>
                <a:latin typeface="Calibri" panose="020F0502020204030204" pitchFamily="34" charset="0"/>
                <a:cs typeface="Calibri" panose="020F0502020204030204" pitchFamily="34" charset="0"/>
              </a:rPr>
              <a:t>G/W</a:t>
            </a:r>
          </a:p>
          <a:p>
            <a:pPr marL="342900" indent="-342900" algn="just" latinLnBrk="0">
              <a:lnSpc>
                <a:spcPct val="115000"/>
              </a:lnSpc>
              <a:buClr>
                <a:srgbClr val="336699"/>
              </a:buClr>
              <a:buFont typeface="Wingdings" pitchFamily="2" charset="2"/>
              <a:buNone/>
            </a:pPr>
            <a:endParaRPr lang="en-US" altLang="ko-KR" sz="1000" dirty="0">
              <a:solidFill>
                <a:srgbClr val="111111"/>
              </a:solidFill>
              <a:latin typeface="Calibri" panose="020F0502020204030204" pitchFamily="34" charset="0"/>
              <a:cs typeface="Calibri" panose="020F0502020204030204" pitchFamily="34" charset="0"/>
            </a:endParaRPr>
          </a:p>
        </p:txBody>
      </p:sp>
      <p:sp>
        <p:nvSpPr>
          <p:cNvPr id="522357" name="Text Box 117"/>
          <p:cNvSpPr txBox="1">
            <a:spLocks noChangeArrowheads="1"/>
          </p:cNvSpPr>
          <p:nvPr/>
        </p:nvSpPr>
        <p:spPr bwMode="auto">
          <a:xfrm>
            <a:off x="7130157" y="5545138"/>
            <a:ext cx="316112" cy="246221"/>
          </a:xfrm>
          <a:prstGeom prst="rect">
            <a:avLst/>
          </a:prstGeom>
          <a:noFill/>
          <a:ln w="3175" cap="rnd" algn="ctr">
            <a:noFill/>
            <a:prstDash val="sysDot"/>
            <a:miter lim="800000"/>
            <a:headEnd/>
            <a:tailEnd/>
          </a:ln>
          <a:effectLst>
            <a:prstShdw prst="shdw17" dist="17961" dir="2700000">
              <a:schemeClr val="accent1">
                <a:gamma/>
                <a:shade val="60000"/>
                <a:invGamma/>
              </a:schemeClr>
            </a:prstShdw>
          </a:effectLst>
        </p:spPr>
        <p:txBody>
          <a:bodyPr wrap="none">
            <a:spAutoFit/>
          </a:bodyPr>
          <a:lstStyle/>
          <a:p>
            <a:r>
              <a:rPr lang="en-US" altLang="ko-KR" sz="1000" b="1" dirty="0">
                <a:latin typeface="Calibri" panose="020F0502020204030204" pitchFamily="34" charset="0"/>
                <a:cs typeface="Calibri" panose="020F0502020204030204" pitchFamily="34" charset="0"/>
              </a:rPr>
              <a:t>10</a:t>
            </a:r>
          </a:p>
        </p:txBody>
      </p:sp>
      <p:sp>
        <p:nvSpPr>
          <p:cNvPr id="4" name="Rectangle 328"/>
          <p:cNvSpPr>
            <a:spLocks noChangeArrowheads="1"/>
          </p:cNvSpPr>
          <p:nvPr/>
        </p:nvSpPr>
        <p:spPr bwMode="auto">
          <a:xfrm>
            <a:off x="5403850" y="2257425"/>
            <a:ext cx="620713" cy="1171575"/>
          </a:xfrm>
          <a:prstGeom prst="rect">
            <a:avLst/>
          </a:prstGeom>
          <a:noFill/>
          <a:ln w="25400" algn="ctr">
            <a:solidFill>
              <a:srgbClr val="C1D2D9"/>
            </a:solidFill>
            <a:prstDash val="sysDot"/>
            <a:miter lim="800000"/>
            <a:headEnd/>
            <a:tailEnd/>
          </a:ln>
          <a:effectLst/>
        </p:spPr>
        <p:txBody>
          <a:bodyPr wrap="none" lIns="72000" tIns="72000" rIns="72000" bIns="0"/>
          <a:lstStyle/>
          <a:p>
            <a:r>
              <a:rPr lang="en-US" altLang="ko-KR" sz="1200" dirty="0">
                <a:solidFill>
                  <a:srgbClr val="516585"/>
                </a:solidFill>
                <a:latin typeface="Calibri" panose="020F0502020204030204" pitchFamily="34" charset="0"/>
                <a:cs typeface="Calibri" panose="020F0502020204030204" pitchFamily="34" charset="0"/>
              </a:rPr>
              <a:t>L4</a:t>
            </a:r>
          </a:p>
          <a:p>
            <a:r>
              <a:rPr lang="en-US" altLang="ko-KR" sz="1200" dirty="0" smtClean="0">
                <a:solidFill>
                  <a:srgbClr val="516585"/>
                </a:solidFill>
                <a:latin typeface="Calibri" panose="020F0502020204030204" pitchFamily="34" charset="0"/>
                <a:cs typeface="Calibri" panose="020F0502020204030204" pitchFamily="34" charset="0"/>
              </a:rPr>
              <a:t>Switch</a:t>
            </a:r>
            <a:endParaRPr lang="ko-KR" altLang="en-US" sz="1200" dirty="0">
              <a:solidFill>
                <a:srgbClr val="516585"/>
              </a:solidFill>
              <a:latin typeface="Calibri" panose="020F0502020204030204" pitchFamily="34" charset="0"/>
              <a:cs typeface="Calibri" panose="020F0502020204030204" pitchFamily="34" charset="0"/>
            </a:endParaRPr>
          </a:p>
        </p:txBody>
      </p:sp>
      <p:graphicFrame>
        <p:nvGraphicFramePr>
          <p:cNvPr id="522359" name="Object 2"/>
          <p:cNvGraphicFramePr>
            <a:graphicFrameLocks noChangeAspect="1"/>
          </p:cNvGraphicFramePr>
          <p:nvPr>
            <p:extLst>
              <p:ext uri="{D42A27DB-BD31-4B8C-83A1-F6EECF244321}">
                <p14:modId xmlns:p14="http://schemas.microsoft.com/office/powerpoint/2010/main" val="2627659040"/>
              </p:ext>
            </p:extLst>
          </p:nvPr>
        </p:nvGraphicFramePr>
        <p:xfrm>
          <a:off x="5454650" y="2824163"/>
          <a:ext cx="552450" cy="490537"/>
        </p:xfrm>
        <a:graphic>
          <a:graphicData uri="http://schemas.openxmlformats.org/presentationml/2006/ole">
            <mc:AlternateContent xmlns:mc="http://schemas.openxmlformats.org/markup-compatibility/2006">
              <mc:Choice xmlns:v="urn:schemas-microsoft-com:vml" Requires="v">
                <p:oleObj spid="_x0000_s2943" name="Visio" r:id="rId16" imgW="815340" imgH="587654" progId="Visio.Drawing.11">
                  <p:embed/>
                </p:oleObj>
              </mc:Choice>
              <mc:Fallback>
                <p:oleObj name="Visio" r:id="rId16" imgW="815340" imgH="587654" progId="Visio.Drawing.1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4650" y="2824163"/>
                        <a:ext cx="5524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328"/>
          <p:cNvSpPr>
            <a:spLocks noChangeArrowheads="1"/>
          </p:cNvSpPr>
          <p:nvPr/>
        </p:nvSpPr>
        <p:spPr bwMode="auto">
          <a:xfrm>
            <a:off x="5403850" y="3579813"/>
            <a:ext cx="620713" cy="1171575"/>
          </a:xfrm>
          <a:prstGeom prst="rect">
            <a:avLst/>
          </a:prstGeom>
          <a:noFill/>
          <a:ln w="25400" algn="ctr">
            <a:solidFill>
              <a:srgbClr val="C1D2D9"/>
            </a:solidFill>
            <a:prstDash val="sysDot"/>
            <a:miter lim="800000"/>
            <a:headEnd/>
            <a:tailEnd/>
          </a:ln>
          <a:effectLst/>
        </p:spPr>
        <p:txBody>
          <a:bodyPr wrap="none" lIns="72000" tIns="72000" rIns="72000" bIns="0"/>
          <a:lstStyle/>
          <a:p>
            <a:r>
              <a:rPr lang="en-US" altLang="ko-KR" sz="1200" dirty="0">
                <a:solidFill>
                  <a:srgbClr val="516585"/>
                </a:solidFill>
                <a:latin typeface="Calibri" panose="020F0502020204030204" pitchFamily="34" charset="0"/>
                <a:cs typeface="Calibri" panose="020F0502020204030204" pitchFamily="34" charset="0"/>
              </a:rPr>
              <a:t>L4</a:t>
            </a:r>
          </a:p>
          <a:p>
            <a:r>
              <a:rPr lang="en-US" altLang="ko-KR" sz="1200" dirty="0" smtClean="0">
                <a:solidFill>
                  <a:srgbClr val="516585"/>
                </a:solidFill>
                <a:latin typeface="Calibri" panose="020F0502020204030204" pitchFamily="34" charset="0"/>
                <a:cs typeface="Calibri" panose="020F0502020204030204" pitchFamily="34" charset="0"/>
              </a:rPr>
              <a:t>Switch</a:t>
            </a:r>
            <a:endParaRPr lang="ko-KR" altLang="en-US" sz="1200" dirty="0">
              <a:solidFill>
                <a:srgbClr val="516585"/>
              </a:solidFill>
              <a:latin typeface="Calibri" panose="020F0502020204030204" pitchFamily="34" charset="0"/>
              <a:cs typeface="Calibri" panose="020F0502020204030204" pitchFamily="34" charset="0"/>
            </a:endParaRPr>
          </a:p>
        </p:txBody>
      </p:sp>
      <p:sp>
        <p:nvSpPr>
          <p:cNvPr id="6" name="Rectangle 328"/>
          <p:cNvSpPr>
            <a:spLocks noChangeArrowheads="1"/>
          </p:cNvSpPr>
          <p:nvPr/>
        </p:nvSpPr>
        <p:spPr bwMode="auto">
          <a:xfrm>
            <a:off x="5403850" y="4941888"/>
            <a:ext cx="620713" cy="1171575"/>
          </a:xfrm>
          <a:prstGeom prst="rect">
            <a:avLst/>
          </a:prstGeom>
          <a:noFill/>
          <a:ln w="25400" algn="ctr">
            <a:solidFill>
              <a:srgbClr val="C1D2D9"/>
            </a:solidFill>
            <a:prstDash val="sysDot"/>
            <a:miter lim="800000"/>
            <a:headEnd/>
            <a:tailEnd/>
          </a:ln>
          <a:effectLst/>
        </p:spPr>
        <p:txBody>
          <a:bodyPr wrap="none" lIns="72000" tIns="72000" rIns="72000" bIns="0"/>
          <a:lstStyle/>
          <a:p>
            <a:r>
              <a:rPr lang="en-US" altLang="ko-KR" sz="1200" dirty="0">
                <a:solidFill>
                  <a:srgbClr val="516585"/>
                </a:solidFill>
                <a:latin typeface="Calibri" panose="020F0502020204030204" pitchFamily="34" charset="0"/>
                <a:cs typeface="Calibri" panose="020F0502020204030204" pitchFamily="34" charset="0"/>
              </a:rPr>
              <a:t>L4</a:t>
            </a:r>
          </a:p>
          <a:p>
            <a:r>
              <a:rPr lang="en-US" altLang="ko-KR" sz="1200" dirty="0" smtClean="0">
                <a:solidFill>
                  <a:srgbClr val="516585"/>
                </a:solidFill>
                <a:latin typeface="Calibri" panose="020F0502020204030204" pitchFamily="34" charset="0"/>
                <a:cs typeface="Calibri" panose="020F0502020204030204" pitchFamily="34" charset="0"/>
              </a:rPr>
              <a:t>Switch</a:t>
            </a:r>
            <a:endParaRPr lang="ko-KR" altLang="en-US" sz="1200" dirty="0">
              <a:solidFill>
                <a:srgbClr val="516585"/>
              </a:solidFill>
              <a:latin typeface="Calibri" panose="020F0502020204030204" pitchFamily="34" charset="0"/>
              <a:cs typeface="Calibri" panose="020F0502020204030204" pitchFamily="34" charset="0"/>
            </a:endParaRPr>
          </a:p>
        </p:txBody>
      </p:sp>
      <p:graphicFrame>
        <p:nvGraphicFramePr>
          <p:cNvPr id="522362" name="Object 2"/>
          <p:cNvGraphicFramePr>
            <a:graphicFrameLocks noChangeAspect="1"/>
          </p:cNvGraphicFramePr>
          <p:nvPr>
            <p:extLst>
              <p:ext uri="{D42A27DB-BD31-4B8C-83A1-F6EECF244321}">
                <p14:modId xmlns:p14="http://schemas.microsoft.com/office/powerpoint/2010/main" val="3992339593"/>
              </p:ext>
            </p:extLst>
          </p:nvPr>
        </p:nvGraphicFramePr>
        <p:xfrm>
          <a:off x="5454650" y="5508625"/>
          <a:ext cx="552450" cy="490538"/>
        </p:xfrm>
        <a:graphic>
          <a:graphicData uri="http://schemas.openxmlformats.org/presentationml/2006/ole">
            <mc:AlternateContent xmlns:mc="http://schemas.openxmlformats.org/markup-compatibility/2006">
              <mc:Choice xmlns:v="urn:schemas-microsoft-com:vml" Requires="v">
                <p:oleObj spid="_x0000_s2944" name="Visio" r:id="rId17" imgW="815340" imgH="587654" progId="Visio.Drawing.11">
                  <p:embed/>
                </p:oleObj>
              </mc:Choice>
              <mc:Fallback>
                <p:oleObj name="Visio" r:id="rId17" imgW="815340" imgH="587654" progId="Visio.Drawing.11">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4650" y="5508625"/>
                        <a:ext cx="55245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22363" name="AutoShape 376"/>
          <p:cNvCxnSpPr>
            <a:cxnSpLocks noChangeShapeType="1"/>
            <a:stCxn id="0" idx="3"/>
            <a:endCxn id="0" idx="1"/>
          </p:cNvCxnSpPr>
          <p:nvPr/>
        </p:nvCxnSpPr>
        <p:spPr bwMode="auto">
          <a:xfrm>
            <a:off x="6037263" y="2843213"/>
            <a:ext cx="696912" cy="58737"/>
          </a:xfrm>
          <a:prstGeom prst="straightConnector1">
            <a:avLst/>
          </a:prstGeom>
          <a:noFill/>
          <a:ln w="19050" cap="rnd">
            <a:solidFill>
              <a:schemeClr val="bg2"/>
            </a:solidFill>
            <a:prstDash val="sysDot"/>
            <a:round/>
            <a:headEnd type="oval" w="med" len="med"/>
            <a:tailEnd type="triangle" w="med" len="med"/>
          </a:ln>
          <a:effectLst/>
        </p:spPr>
      </p:cxnSp>
      <p:cxnSp>
        <p:nvCxnSpPr>
          <p:cNvPr id="522364" name="AutoShape 376"/>
          <p:cNvCxnSpPr>
            <a:cxnSpLocks noChangeShapeType="1"/>
            <a:stCxn id="0" idx="3"/>
            <a:endCxn id="0" idx="1"/>
          </p:cNvCxnSpPr>
          <p:nvPr/>
        </p:nvCxnSpPr>
        <p:spPr bwMode="auto">
          <a:xfrm>
            <a:off x="6037263" y="2843213"/>
            <a:ext cx="688975" cy="663575"/>
          </a:xfrm>
          <a:prstGeom prst="straightConnector1">
            <a:avLst/>
          </a:prstGeom>
          <a:noFill/>
          <a:ln w="19050" cap="rnd">
            <a:solidFill>
              <a:schemeClr val="bg2"/>
            </a:solidFill>
            <a:prstDash val="sysDot"/>
            <a:round/>
            <a:headEnd type="oval" w="med" len="med"/>
            <a:tailEnd type="triangle" w="med" len="med"/>
          </a:ln>
          <a:effectLst/>
        </p:spPr>
      </p:cxnSp>
      <p:cxnSp>
        <p:nvCxnSpPr>
          <p:cNvPr id="522365" name="AutoShape 376"/>
          <p:cNvCxnSpPr>
            <a:cxnSpLocks noChangeShapeType="1"/>
            <a:stCxn id="0" idx="3"/>
            <a:endCxn id="0" idx="1"/>
          </p:cNvCxnSpPr>
          <p:nvPr/>
        </p:nvCxnSpPr>
        <p:spPr bwMode="auto">
          <a:xfrm>
            <a:off x="6037263" y="2843213"/>
            <a:ext cx="696912" cy="1268412"/>
          </a:xfrm>
          <a:prstGeom prst="straightConnector1">
            <a:avLst/>
          </a:prstGeom>
          <a:noFill/>
          <a:ln w="19050" cap="rnd">
            <a:solidFill>
              <a:schemeClr val="bg2"/>
            </a:solidFill>
            <a:prstDash val="sysDot"/>
            <a:round/>
            <a:headEnd type="oval" w="med" len="med"/>
            <a:tailEnd type="triangle" w="med" len="med"/>
          </a:ln>
          <a:effectLst/>
        </p:spPr>
      </p:cxnSp>
      <p:cxnSp>
        <p:nvCxnSpPr>
          <p:cNvPr id="522366" name="AutoShape 376"/>
          <p:cNvCxnSpPr>
            <a:cxnSpLocks noChangeShapeType="1"/>
            <a:stCxn id="0" idx="3"/>
            <a:endCxn id="0" idx="1"/>
          </p:cNvCxnSpPr>
          <p:nvPr/>
        </p:nvCxnSpPr>
        <p:spPr bwMode="auto">
          <a:xfrm>
            <a:off x="6037263" y="4165600"/>
            <a:ext cx="620712" cy="852488"/>
          </a:xfrm>
          <a:prstGeom prst="straightConnector1">
            <a:avLst/>
          </a:prstGeom>
          <a:noFill/>
          <a:ln w="19050" cap="rnd">
            <a:solidFill>
              <a:schemeClr val="bg2"/>
            </a:solidFill>
            <a:prstDash val="sysDot"/>
            <a:round/>
            <a:headEnd type="oval" w="med" len="med"/>
            <a:tailEnd type="triangle" w="med" len="med"/>
          </a:ln>
          <a:effectLst/>
        </p:spPr>
      </p:cxnSp>
      <p:cxnSp>
        <p:nvCxnSpPr>
          <p:cNvPr id="522367" name="AutoShape 376"/>
          <p:cNvCxnSpPr>
            <a:cxnSpLocks noChangeShapeType="1"/>
            <a:stCxn id="0" idx="3"/>
            <a:endCxn id="0" idx="1"/>
          </p:cNvCxnSpPr>
          <p:nvPr/>
        </p:nvCxnSpPr>
        <p:spPr bwMode="auto">
          <a:xfrm>
            <a:off x="6037263" y="4165600"/>
            <a:ext cx="655637" cy="1531938"/>
          </a:xfrm>
          <a:prstGeom prst="straightConnector1">
            <a:avLst/>
          </a:prstGeom>
          <a:noFill/>
          <a:ln w="19050" cap="rnd">
            <a:solidFill>
              <a:schemeClr val="bg2"/>
            </a:solidFill>
            <a:prstDash val="sysDot"/>
            <a:round/>
            <a:headEnd type="oval" w="med" len="med"/>
            <a:tailEnd type="triangle" w="med" len="med"/>
          </a:ln>
          <a:effectLst/>
        </p:spPr>
      </p:cxnSp>
      <p:cxnSp>
        <p:nvCxnSpPr>
          <p:cNvPr id="522368" name="AutoShape 376"/>
          <p:cNvCxnSpPr>
            <a:cxnSpLocks noChangeShapeType="1"/>
            <a:stCxn id="0" idx="3"/>
          </p:cNvCxnSpPr>
          <p:nvPr/>
        </p:nvCxnSpPr>
        <p:spPr bwMode="auto">
          <a:xfrm>
            <a:off x="6037263" y="4165600"/>
            <a:ext cx="727075" cy="1228725"/>
          </a:xfrm>
          <a:prstGeom prst="straightConnector1">
            <a:avLst/>
          </a:prstGeom>
          <a:noFill/>
          <a:ln w="19050" cap="rnd">
            <a:solidFill>
              <a:schemeClr val="bg2"/>
            </a:solidFill>
            <a:prstDash val="sysDot"/>
            <a:round/>
            <a:headEnd type="oval" w="med" len="med"/>
            <a:tailEnd type="triangle" w="med" len="med"/>
          </a:ln>
          <a:effectLst/>
        </p:spPr>
      </p:cxnSp>
      <p:cxnSp>
        <p:nvCxnSpPr>
          <p:cNvPr id="522369" name="AutoShape 376"/>
          <p:cNvCxnSpPr>
            <a:cxnSpLocks noChangeShapeType="1"/>
            <a:stCxn id="522331" idx="3"/>
            <a:endCxn id="0" idx="1"/>
          </p:cNvCxnSpPr>
          <p:nvPr/>
        </p:nvCxnSpPr>
        <p:spPr bwMode="auto">
          <a:xfrm flipV="1">
            <a:off x="7472363" y="2787650"/>
            <a:ext cx="577850" cy="158750"/>
          </a:xfrm>
          <a:prstGeom prst="straightConnector1">
            <a:avLst/>
          </a:prstGeom>
          <a:noFill/>
          <a:ln w="19050" cap="rnd">
            <a:solidFill>
              <a:schemeClr val="bg2"/>
            </a:solidFill>
            <a:prstDash val="sysDot"/>
            <a:round/>
            <a:headEnd type="oval" w="med" len="med"/>
            <a:tailEnd type="triangle" w="med" len="med"/>
          </a:ln>
          <a:effectLst/>
        </p:spPr>
      </p:cxnSp>
      <p:cxnSp>
        <p:nvCxnSpPr>
          <p:cNvPr id="522370" name="AutoShape 376"/>
          <p:cNvCxnSpPr>
            <a:cxnSpLocks noChangeShapeType="1"/>
            <a:stCxn id="522331" idx="3"/>
            <a:endCxn id="0" idx="1"/>
          </p:cNvCxnSpPr>
          <p:nvPr/>
        </p:nvCxnSpPr>
        <p:spPr bwMode="auto">
          <a:xfrm>
            <a:off x="7472363" y="2946400"/>
            <a:ext cx="604837" cy="615950"/>
          </a:xfrm>
          <a:prstGeom prst="straightConnector1">
            <a:avLst/>
          </a:prstGeom>
          <a:noFill/>
          <a:ln w="19050" cap="rnd">
            <a:solidFill>
              <a:schemeClr val="bg2"/>
            </a:solidFill>
            <a:prstDash val="sysDot"/>
            <a:round/>
            <a:headEnd type="oval" w="med" len="med"/>
            <a:tailEnd type="triangle" w="med" len="med"/>
          </a:ln>
          <a:effectLst/>
        </p:spPr>
      </p:cxnSp>
      <p:cxnSp>
        <p:nvCxnSpPr>
          <p:cNvPr id="522371" name="AutoShape 376"/>
          <p:cNvCxnSpPr>
            <a:cxnSpLocks noChangeShapeType="1"/>
            <a:stCxn id="522331" idx="3"/>
            <a:endCxn id="0" idx="1"/>
          </p:cNvCxnSpPr>
          <p:nvPr/>
        </p:nvCxnSpPr>
        <p:spPr bwMode="auto">
          <a:xfrm>
            <a:off x="7472363" y="2946400"/>
            <a:ext cx="600075" cy="1409700"/>
          </a:xfrm>
          <a:prstGeom prst="straightConnector1">
            <a:avLst/>
          </a:prstGeom>
          <a:noFill/>
          <a:ln w="19050" cap="rnd">
            <a:solidFill>
              <a:schemeClr val="bg2"/>
            </a:solidFill>
            <a:prstDash val="sysDot"/>
            <a:round/>
            <a:headEnd type="oval" w="med" len="med"/>
            <a:tailEnd type="triangle" w="med" len="med"/>
          </a:ln>
          <a:effectLst/>
        </p:spPr>
      </p:cxnSp>
      <p:cxnSp>
        <p:nvCxnSpPr>
          <p:cNvPr id="522372" name="AutoShape 376"/>
          <p:cNvCxnSpPr>
            <a:cxnSpLocks noChangeShapeType="1"/>
            <a:stCxn id="522337" idx="3"/>
            <a:endCxn id="0" idx="1"/>
          </p:cNvCxnSpPr>
          <p:nvPr/>
        </p:nvCxnSpPr>
        <p:spPr bwMode="auto">
          <a:xfrm flipV="1">
            <a:off x="7480300" y="2787650"/>
            <a:ext cx="569913" cy="763588"/>
          </a:xfrm>
          <a:prstGeom prst="straightConnector1">
            <a:avLst/>
          </a:prstGeom>
          <a:noFill/>
          <a:ln w="19050" cap="rnd">
            <a:solidFill>
              <a:schemeClr val="bg2"/>
            </a:solidFill>
            <a:prstDash val="sysDot"/>
            <a:round/>
            <a:headEnd type="oval" w="med" len="med"/>
            <a:tailEnd type="triangle" w="med" len="med"/>
          </a:ln>
          <a:effectLst/>
        </p:spPr>
      </p:cxnSp>
      <p:cxnSp>
        <p:nvCxnSpPr>
          <p:cNvPr id="522373" name="AutoShape 376"/>
          <p:cNvCxnSpPr>
            <a:cxnSpLocks noChangeShapeType="1"/>
            <a:stCxn id="522337" idx="3"/>
            <a:endCxn id="0" idx="1"/>
          </p:cNvCxnSpPr>
          <p:nvPr/>
        </p:nvCxnSpPr>
        <p:spPr bwMode="auto">
          <a:xfrm>
            <a:off x="7480300" y="3551238"/>
            <a:ext cx="596900" cy="11112"/>
          </a:xfrm>
          <a:prstGeom prst="straightConnector1">
            <a:avLst/>
          </a:prstGeom>
          <a:noFill/>
          <a:ln w="19050" cap="rnd">
            <a:solidFill>
              <a:schemeClr val="bg2"/>
            </a:solidFill>
            <a:prstDash val="sysDot"/>
            <a:round/>
            <a:headEnd type="oval" w="med" len="med"/>
            <a:tailEnd type="triangle" w="med" len="med"/>
          </a:ln>
          <a:effectLst/>
        </p:spPr>
      </p:cxnSp>
      <p:cxnSp>
        <p:nvCxnSpPr>
          <p:cNvPr id="522374" name="AutoShape 376"/>
          <p:cNvCxnSpPr>
            <a:cxnSpLocks noChangeShapeType="1"/>
            <a:stCxn id="522337" idx="3"/>
            <a:endCxn id="0" idx="1"/>
          </p:cNvCxnSpPr>
          <p:nvPr/>
        </p:nvCxnSpPr>
        <p:spPr bwMode="auto">
          <a:xfrm>
            <a:off x="7480300" y="3551238"/>
            <a:ext cx="592138" cy="804862"/>
          </a:xfrm>
          <a:prstGeom prst="straightConnector1">
            <a:avLst/>
          </a:prstGeom>
          <a:noFill/>
          <a:ln w="19050" cap="rnd">
            <a:solidFill>
              <a:schemeClr val="bg2"/>
            </a:solidFill>
            <a:prstDash val="sysDot"/>
            <a:round/>
            <a:headEnd type="oval" w="med" len="med"/>
            <a:tailEnd type="triangle" w="med" len="med"/>
          </a:ln>
          <a:effectLst/>
        </p:spPr>
      </p:cxnSp>
      <p:cxnSp>
        <p:nvCxnSpPr>
          <p:cNvPr id="522375" name="AutoShape 376"/>
          <p:cNvCxnSpPr>
            <a:cxnSpLocks noChangeShapeType="1"/>
            <a:stCxn id="522344" idx="3"/>
            <a:endCxn id="0" idx="1"/>
          </p:cNvCxnSpPr>
          <p:nvPr/>
        </p:nvCxnSpPr>
        <p:spPr bwMode="auto">
          <a:xfrm>
            <a:off x="7442200" y="4110038"/>
            <a:ext cx="630238" cy="246062"/>
          </a:xfrm>
          <a:prstGeom prst="straightConnector1">
            <a:avLst/>
          </a:prstGeom>
          <a:noFill/>
          <a:ln w="19050" cap="rnd">
            <a:solidFill>
              <a:schemeClr val="bg2"/>
            </a:solidFill>
            <a:prstDash val="sysDot"/>
            <a:round/>
            <a:headEnd type="oval" w="med" len="med"/>
            <a:tailEnd type="triangle" w="med" len="med"/>
          </a:ln>
          <a:effectLst/>
        </p:spPr>
      </p:cxnSp>
      <p:cxnSp>
        <p:nvCxnSpPr>
          <p:cNvPr id="522376" name="AutoShape 376"/>
          <p:cNvCxnSpPr>
            <a:cxnSpLocks noChangeShapeType="1"/>
            <a:stCxn id="522344" idx="3"/>
            <a:endCxn id="0" idx="1"/>
          </p:cNvCxnSpPr>
          <p:nvPr/>
        </p:nvCxnSpPr>
        <p:spPr bwMode="auto">
          <a:xfrm flipV="1">
            <a:off x="7442200" y="3562350"/>
            <a:ext cx="635000" cy="547688"/>
          </a:xfrm>
          <a:prstGeom prst="straightConnector1">
            <a:avLst/>
          </a:prstGeom>
          <a:noFill/>
          <a:ln w="19050" cap="rnd">
            <a:solidFill>
              <a:schemeClr val="bg2"/>
            </a:solidFill>
            <a:prstDash val="sysDot"/>
            <a:round/>
            <a:headEnd type="oval" w="med" len="med"/>
            <a:tailEnd type="triangle" w="med" len="med"/>
          </a:ln>
          <a:effectLst/>
        </p:spPr>
      </p:cxnSp>
      <p:cxnSp>
        <p:nvCxnSpPr>
          <p:cNvPr id="522377" name="AutoShape 376"/>
          <p:cNvCxnSpPr>
            <a:cxnSpLocks noChangeShapeType="1"/>
            <a:stCxn id="522344" idx="3"/>
            <a:endCxn id="0" idx="1"/>
          </p:cNvCxnSpPr>
          <p:nvPr/>
        </p:nvCxnSpPr>
        <p:spPr bwMode="auto">
          <a:xfrm flipV="1">
            <a:off x="7442200" y="2787650"/>
            <a:ext cx="608013" cy="1322388"/>
          </a:xfrm>
          <a:prstGeom prst="straightConnector1">
            <a:avLst/>
          </a:prstGeom>
          <a:noFill/>
          <a:ln w="19050" cap="rnd">
            <a:solidFill>
              <a:schemeClr val="bg2"/>
            </a:solidFill>
            <a:prstDash val="sysDot"/>
            <a:round/>
            <a:headEnd type="oval" w="med" len="med"/>
            <a:tailEnd type="triangle" w="med" len="med"/>
          </a:ln>
          <a:effectLst/>
        </p:spPr>
      </p:cxnSp>
      <p:sp>
        <p:nvSpPr>
          <p:cNvPr id="128" name="TextBox 127"/>
          <p:cNvSpPr txBox="1"/>
          <p:nvPr/>
        </p:nvSpPr>
        <p:spPr>
          <a:xfrm>
            <a:off x="5522487" y="338556"/>
            <a:ext cx="3620991" cy="369332"/>
          </a:xfrm>
          <a:prstGeom prst="rect">
            <a:avLst/>
          </a:prstGeom>
          <a:noFill/>
        </p:spPr>
        <p:txBody>
          <a:bodyPr wrap="none" rtlCol="0">
            <a:spAutoFit/>
          </a:bodyPr>
          <a:lstStyle/>
          <a:p>
            <a:pPr algn="r"/>
            <a:r>
              <a:rPr lang="en-US" altLang="ko-KR" sz="1800" b="1" dirty="0" smtClean="0">
                <a:solidFill>
                  <a:srgbClr val="FFC000"/>
                </a:solidFill>
                <a:latin typeface="Calibri" panose="020F0502020204030204" pitchFamily="34" charset="0"/>
                <a:cs typeface="Calibri" panose="020F0502020204030204" pitchFamily="34" charset="0"/>
              </a:rPr>
              <a:t>Other Financial System </a:t>
            </a:r>
            <a:r>
              <a:rPr lang="en-US" altLang="ko-KR" sz="1800" b="1" dirty="0">
                <a:solidFill>
                  <a:srgbClr val="FFC000"/>
                </a:solidFill>
                <a:latin typeface="Calibri" panose="020F0502020204030204" pitchFamily="34" charset="0"/>
                <a:cs typeface="Calibri" panose="020F0502020204030204" pitchFamily="34" charset="0"/>
              </a:rPr>
              <a:t>Case Studies</a:t>
            </a:r>
            <a:endParaRPr lang="ko-KR" altLang="en-US" sz="1800" b="1" dirty="0">
              <a:solidFill>
                <a:srgbClr val="FFC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기본 디자인">
  <a:themeElements>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기본 디자인">
      <a:majorFont>
        <a:latin typeface="맑은 고딕"/>
        <a:ea typeface="맑은 고딕"/>
        <a:cs typeface=""/>
      </a:majorFont>
      <a:minorFont>
        <a:latin typeface="맑은 고딕"/>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EAECC"/>
            </a:gs>
            <a:gs pos="100000">
              <a:srgbClr val="7199BD"/>
            </a:gs>
          </a:gsLst>
          <a:lin ang="5400000" scaled="1"/>
        </a:gradFill>
        <a:ln w="28575" cap="flat" cmpd="sng" algn="ctr">
          <a:noFill/>
          <a:prstDash val="solid"/>
          <a:round/>
          <a:headEnd type="none" w="med" len="med"/>
          <a:tailEnd type="none" w="med" len="med"/>
        </a:ln>
        <a:effectLst/>
      </a:spPr>
      <a:bodyPr vert="horz" wrap="none" lIns="72000" tIns="36000" rIns="0" bIns="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400" b="0" i="0" u="none" strike="noStrike" cap="none" normalizeH="0" baseline="0" smtClean="0">
            <a:ln>
              <a:noFill/>
            </a:ln>
            <a:solidFill>
              <a:schemeClr val="tx1"/>
            </a:solidFill>
            <a:effectLst/>
            <a:latin typeface="맑은 고딕" pitchFamily="50" charset="-127"/>
            <a:ea typeface="맑은 고딕" pitchFamily="50" charset="-127"/>
          </a:defRPr>
        </a:defPPr>
      </a:lstStyle>
    </a:spDef>
    <a:lnDef>
      <a:spPr bwMode="auto">
        <a:xfrm>
          <a:off x="0" y="0"/>
          <a:ext cx="1" cy="1"/>
        </a:xfrm>
        <a:custGeom>
          <a:avLst/>
          <a:gdLst/>
          <a:ahLst/>
          <a:cxnLst/>
          <a:rect l="0" t="0" r="0" b="0"/>
          <a:pathLst/>
        </a:custGeom>
        <a:gradFill rotWithShape="1">
          <a:gsLst>
            <a:gs pos="0">
              <a:srgbClr val="8EAECC"/>
            </a:gs>
            <a:gs pos="100000">
              <a:srgbClr val="7199BD"/>
            </a:gs>
          </a:gsLst>
          <a:lin ang="5400000" scaled="1"/>
        </a:gradFill>
        <a:ln w="28575" cap="flat" cmpd="sng" algn="ctr">
          <a:noFill/>
          <a:prstDash val="solid"/>
          <a:round/>
          <a:headEnd type="none" w="med" len="med"/>
          <a:tailEnd type="none" w="med" len="med"/>
        </a:ln>
        <a:effectLst/>
      </a:spPr>
      <a:bodyPr vert="horz" wrap="none" lIns="72000" tIns="36000" rIns="0" bIns="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400" b="0" i="0" u="none" strike="noStrike" cap="none" normalizeH="0" baseline="0" smtClean="0">
            <a:ln>
              <a:noFill/>
            </a:ln>
            <a:solidFill>
              <a:schemeClr val="tx1"/>
            </a:solidFill>
            <a:effectLst/>
            <a:latin typeface="맑은 고딕" pitchFamily="50" charset="-127"/>
            <a:ea typeface="맑은 고딕" pitchFamily="50" charset="-127"/>
          </a:defRPr>
        </a:defPPr>
      </a:lstStyle>
    </a:lnDef>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10465</TotalTime>
  <Words>1779</Words>
  <Application>Microsoft Office PowerPoint</Application>
  <PresentationFormat>화면 슬라이드 쇼(4:3)</PresentationFormat>
  <Paragraphs>414</Paragraphs>
  <Slides>13</Slides>
  <Notes>8</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13</vt:i4>
      </vt:variant>
    </vt:vector>
  </HeadingPairs>
  <TitlesOfParts>
    <vt:vector size="15" baseType="lpstr">
      <vt:lpstr>기본 디자인</vt:lpstr>
      <vt:lpstr>Visio</vt:lpstr>
      <vt:lpstr>PowerPoint 프레젠테이션</vt:lpstr>
      <vt:lpstr>PowerPoint 프레젠테이션</vt:lpstr>
      <vt:lpstr>JEUS Internet Banking System References</vt:lpstr>
      <vt:lpstr>Bank N (1/2) </vt:lpstr>
      <vt:lpstr>Bank N (2/2) </vt:lpstr>
      <vt:lpstr>Bank C</vt:lpstr>
      <vt:lpstr>Other References in the Financial Industry</vt:lpstr>
      <vt:lpstr> Next Generation Account System in Credit Card Company S</vt:lpstr>
      <vt:lpstr>Investment &amp; Securities Company W (1/2) </vt:lpstr>
      <vt:lpstr>Investment &amp; Securities Company W (2/2)</vt:lpstr>
      <vt:lpstr> Bank S- Next Generation Channel Management </vt:lpstr>
      <vt:lpstr> Next Generation Channel Management- Bank S</vt:lpstr>
      <vt:lpstr>PowerPoint 프레젠테이션</vt:lpstr>
    </vt:vector>
  </TitlesOfParts>
  <Company>TmaxSoft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TmaxSoft</dc:creator>
  <cp:lastModifiedBy>YK</cp:lastModifiedBy>
  <cp:revision>1190</cp:revision>
  <dcterms:created xsi:type="dcterms:W3CDTF">2007-07-23T01:55:59Z</dcterms:created>
  <dcterms:modified xsi:type="dcterms:W3CDTF">2013-10-09T09:06:01Z</dcterms:modified>
</cp:coreProperties>
</file>