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2" r:id="rId3"/>
    <p:sldId id="320" r:id="rId4"/>
    <p:sldId id="332" r:id="rId5"/>
    <p:sldId id="333" r:id="rId6"/>
    <p:sldId id="321" r:id="rId7"/>
    <p:sldId id="323" r:id="rId8"/>
    <p:sldId id="331" r:id="rId9"/>
    <p:sldId id="322" r:id="rId10"/>
    <p:sldId id="325" r:id="rId11"/>
    <p:sldId id="326" r:id="rId12"/>
    <p:sldId id="329" r:id="rId13"/>
    <p:sldId id="330" r:id="rId14"/>
    <p:sldId id="328" r:id="rId15"/>
    <p:sldId id="334" r:id="rId16"/>
    <p:sldId id="335" r:id="rId17"/>
    <p:sldId id="337" r:id="rId18"/>
    <p:sldId id="336" r:id="rId19"/>
    <p:sldId id="338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240" autoAdjust="0"/>
  </p:normalViewPr>
  <p:slideViewPr>
    <p:cSldViewPr>
      <p:cViewPr varScale="1">
        <p:scale>
          <a:sx n="55" d="100"/>
          <a:sy n="55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7CC568-4941-4AE8-871C-E5784E751FE1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r-T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FA03B5-510B-4620-BDD1-9FA851F57DC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FA03B5-510B-4620-BDD1-9FA851F57DC5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u-tr-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81338" y="576263"/>
            <a:ext cx="29813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2F474-5BB7-4F6B-A299-F996D053EFF1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D9E-8987-4536-B0CA-7EA2E9F42B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51B21-74B1-46B0-8545-C59C8F6CEEB8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C7E97-5830-44F2-BBA1-C2B52A151C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aseline="0">
                <a:solidFill>
                  <a:srgbClr val="FF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906D-9D50-44C9-9991-525CF2DAA7D4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EA000-34B2-47A8-BAEA-E75CFD9006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3300"/>
              </a:buClr>
              <a:buFont typeface="Wingdings" pitchFamily="2" charset="2"/>
              <a:buChar char="§"/>
              <a:defRPr/>
            </a:lvl1pPr>
            <a:lvl2pPr>
              <a:buClr>
                <a:srgbClr val="FF3300"/>
              </a:buClr>
              <a:buFont typeface="Wingdings" pitchFamily="2" charset="2"/>
              <a:buChar char="§"/>
              <a:defRPr/>
            </a:lvl2pPr>
            <a:lvl3pPr>
              <a:buClr>
                <a:srgbClr val="FF3300"/>
              </a:buClr>
              <a:buFont typeface="Wingdings" pitchFamily="2" charset="2"/>
              <a:buChar char="§"/>
              <a:defRPr/>
            </a:lvl3pPr>
            <a:lvl4pPr>
              <a:buClr>
                <a:srgbClr val="FF3300"/>
              </a:buClr>
              <a:buFont typeface="Wingdings" pitchFamily="2" charset="2"/>
              <a:buChar char="§"/>
              <a:defRPr/>
            </a:lvl4pPr>
            <a:lvl5pPr>
              <a:buClr>
                <a:srgbClr val="FF330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01579-96D5-4A36-8AB1-5B1567ED257D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9120-6184-424C-81B4-93F292B340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D1566-309C-46CB-8589-B6EC33A95E40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2B9B-BABD-4A74-B53E-000B086008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5F577-1D43-4DC4-8500-28F976E102F3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23C98-CF53-4736-8F0B-A398775E66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D428A-2028-4201-B447-906A4374C447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6BA14-D781-4F80-B350-2145BD527C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FF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22DE0-C3ED-4192-933F-12BCE9805800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C4EAC-CF1D-4857-A373-03BC493968D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43836-BEB8-466E-8897-57A7EFA25FAE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E42D8-A87A-43E6-8E3B-6CFE8B34F2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7242-A530-464F-A42F-2CF31FD70473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04CAB-62F0-4BCE-A590-1ADF8E4567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647A-0112-42A4-B96B-18C4784120B9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A647-E944-4B4F-A913-A2DCF8969E4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277EED-701B-4A88-9579-730C6729283A}" type="datetimeFigureOut">
              <a:rPr lang="tr-TR"/>
              <a:pPr>
                <a:defRPr/>
              </a:pPr>
              <a:t>18.04.2012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3430F4-D515-4A08-85BA-4B75277437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33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3300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Marketing </a:t>
            </a:r>
            <a:r>
              <a:rPr lang="tr-TR" dirty="0" err="1" smtClean="0"/>
              <a:t>Mix</a:t>
            </a:r>
            <a:r>
              <a:rPr lang="tr-TR" dirty="0" smtClean="0"/>
              <a:t> </a:t>
            </a:r>
            <a:r>
              <a:rPr lang="tr-TR" dirty="0" err="1" smtClean="0"/>
              <a:t>Strategies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 52</a:t>
            </a:r>
            <a:r>
              <a:rPr lang="tr-TR" dirty="0" smtClean="0"/>
              <a:t>3</a:t>
            </a:r>
            <a:r>
              <a:rPr lang="en-US" dirty="0" smtClean="0"/>
              <a:t> International Marketing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Melike</a:t>
            </a:r>
            <a:r>
              <a:rPr lang="en-US" dirty="0" smtClean="0"/>
              <a:t> </a:t>
            </a:r>
            <a:r>
              <a:rPr lang="en-US" dirty="0" err="1" smtClean="0"/>
              <a:t>Demirbag</a:t>
            </a:r>
            <a:r>
              <a:rPr lang="en-US" dirty="0" smtClean="0"/>
              <a:t> Kaplan, PhD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 descr="data:image/jpeg;base64,/9j/4AAQSkZJRgABAQAAAQABAAD/2wCEAAkGBhQSERUUExQVFRQWGBgZFRYYFxcUGhgVFRcVFRgVFxUYHCYeFxojGhgXHy8gJCcpLCwsFR8xNTAqNSYrLCkBCQoKDgwOGg8PGi8kHyQtLCwsNCwsLC0sLC8sLCwsLy8yLCw0LCwsLCwvLCwvLCwsMCwvLCwsLCwsKiwsLCwsLP/AABEIAL0BCgMBIgACEQEDEQH/xAAbAAAABwEAAAAAAAAAAAAAAAAAAgMEBQYHAf/EAE4QAAIBAgMEBgQKBwYFAgcAAAECEQADBBIhBTFBUQYTImFxkTKBobEHFEJSU4KSwdHwFiNicqLS4RUzQ1STwmOyw+Lxo+MXJURzdIOz/8QAGwEAAQUBAQAAAAAAAAAAAAAAAwABAgQFBgf/xAA4EQABAwIDBQYEBgICAwAAAAABAAIDBBESITEFE0FRYSJxgZGhsRRS4fAGFSMywdFC8YKiJEOS/9oADAMBAAIRAxEAPwDcaFChSSQoUK5NJJdpriNpWkMPcRTvhnVTHOCagelnTFcP+qtDPiG3LwSeL/h6zArPLuy7tx891wbjGWJktx4bjuiJG8bqRLG/vdZUpah98MLMRGvIeK1xtuYcb79r/UT8aJ+kOG/zFn/UT8ayxNhICc7nQTuCyMrNo3azaI24fhRcVsu2o0Yrqw7e45c4OWF5qOYhxuqEc9PLJu2Oue4qEz62GMyviAA6hamek2F/zFr7a/jRD0qwv+YtfaBrHa6BWh8MOaxTt1/yBbB+leF/zFv7VF/S/CfTp7fwrIorop/hhzUTt2T5R6rXP0wwn06e38K5+mWE+nXyb8KyYUJpfDN5qP57P8o9VrH6Z4T6dfJv5a7+mOE+nXyb8KyeKBWl8M0cUw27P8o9f7Wrv0xwo33h45XI8wsUF6Z4Q/46+sMPeKyUSONAUvhm81L89l+Ueq1tumOF+mU+Ab8KTbpvhB/i/wALn7qyquGn+GbzUTt2bg0eq1I9PcJ89vsP+FJn4QcL85/sGsyFs0YW6l8MxDO3J+Q+/FaUfhDw3/EP1P60Q/CJh+V37I/mrOctdS2TupfDMUDtyp6eS0M/CNh/m3fJf5qKfhIsfR3fJP5qoZsBRLMAO8gDzNMcTtiwnyy37ozCf3tBTOhiZ+4+qnHtWtmNoxfuC0j/AOJNn6K7/B+NdX4SLJ/wrn8P41l69ILB4uPFB9zGnGG2hbc9lwTy3HyME1AMgdofVEkr9oxi7m2/4rUcF07s3LipluLmIUFgsSd2oJ4++rMprFFvbuBG48q13Yu0OusJc4kdr94aN7Zoc8QZYtWlsnaD6kuZLqM0/oUKFVluoUKFCkkhQoVw0klwtVO6YdNxZzWrGtwaM/BDyHzn7uHHlSnTfpDcsoq2tM+YNc+blAMDvPPuNZfeuZiT+fHxJ19dHijvmVh7R2gYjuma81IbEcZ3uvJI1JJO8neSd5LRpxGapC5twAyJb2KIZmBAOs6744VAWd1KRTSbPhlk3rxc2t0WVHteeCLdRG2pJ4p7d2qx3AL3gCeUe001md+p5/1osV0CrkcLIxZgss2aqlnN5HE966K6K6BQVaMqq7R3ssN6keII99FinS7SuZShYlSIgwdO4mgzGUWMYB53/jVGhEJvvSRysL+eibCnrYtWtZWX9YpGVgAJHInw08qmdm7PtJhuua2LrQWg6wASCADI0AJJiaNaGExPZCi253QAhnujst4Vg1G0o5Hn9NxEbsyOBHTkt6m2dJGzKRoMjcgeIPXmojAdH7t0ZhCrwZiRPgACT40quGbCXJuJm0OQg6T6x/XWnvSXHOjoltiiqoPZMayQN2+ABpR9v382EslozMUPryGff7aF8XUzGMyW3cptYagd6KKWngEm6vvIs7m1ie5Vg0WKORXIrqQLZLlSSc1wV2K6BXSKdMhNKos+NJpbk6VK4HDKAWckW13nix4IvefYOVQllbEwvd/vonZGZHYWpDD4AmYExqTMKo5sToKQvMZhYjmJHlIB9lTFnFDEGG7Kr6Fseio+cebd/Cn1voz8oGZ57qxHbRlJI06fXn99VeFHjH6Patqfosx2vhHD9skzOVjxHdyHDuNRb2yK1LaVlQpt37Y6smQ0SFPMEar/AEqubQ6CkT1bHT5Le6RVUTfOu3oLTRDAACMiNM/6PBU0JRalrexXzFXWORHE02xmzzbPMe48j+NPvG3tdaW4fhxEKQ2Ptcki2/anRW47pg8/GtZ+DfFTbu2/msGHg4g+1fbWH2bmVg3zSD5GfurWegeNyYrLwuKwHiO0PYDWnC8yREHguWliZS18bmCwdceP3ZaXQoChQl0CFChQpJIUx2niYAUcd/hT11kRUJdtEEyN1RcbJwojbmyuutMkwTqp/aG6e47j41mdy0VmRBBgjkdRHjofKtfYTVA6aoq3wFEFhnfvb0B7FPmaNTvN8Kw9sU7SzfcRl3qDtinOEwjXHVEEsxgDdSKip7oXanFp3Bz/AAkfeK0XHC0lcrBGJZmsPEgJ+ehKW0zX8QE4aAATyBYyfLhUftnos1lBdRxdtGO0NCAdASASCpJGoPHdU90x2fcv3rFu2pMByT8lcxQAs3D0TTrajWbGGTCNcjrAEneQhMvcI4DfHeRyNU2yuyN9eC6OSigu9mDCGjJ1zr45Kn7O2FcvDMIVN2Zjy36D+lPU2XhE0uYgseOXd/CG99SGEtYJ7os27Fy6pMNdLOFBjfAO7vhe6acbA2CtvGX7bKHVEUrmAaBcykb+IEie6qs0csriXSlo1AaAD55lDp6WNgaGsa4k2JJJF+7Ie6ijhcD9I/8AF/JSXU4I6B7o74JHtWrAvRvCddctO03XLMqLK9WhJKgRpIGuvLdFFwGxsJZuLhro62+6yWIOUaEgDXsyAYjXmRIoYpbZ72Tz+iKYn3sY4gNNOPAa6lReAxowxCMwuWHkqw1jgZX3j+opvj+jpnPh4uWzqApkr3D5w9vdxp9Y6JKca9kswtqouAjeVYgASeMkiY+TUhbsYFMR8WFps8hc5LRmKhgA2eQYI4DWo/CGN+9hf2iO1lk4dRln1CYNMrN1O0BoNm55g8gc8uh81UhbuXbgRixcwvamQO+dRGpqV2uou3RaVgtuwvacnQbgfE6KI5zUhe2FcGN6pLjZWt5g5OZktzDKGOs5gACPnDvo67GwBunDg3OtEiczasBJAPokjwjfRZInSSNfcDCMrDQnU27tEGKncxj4z/k6xxG17ZgDXXj5KC+L4Nd9y637qwPav30bLgud78+qp3YHRy3OItXEDtbYBXM+i6ZlMToePjTDbDYbDIcOlsXLuWHutEqSu8ftag5RAGmtS+HxG28eT3pzG6OPeOZGBnqCc9LdUx+KYRvRu3VPepb3L99Rd2wMxCnOJ0IBEjnB1FX3H4s4fCI+DRMkgs0T2IPbI0JMwCTukz3VnaG1Ee8LloAE2x1ukKbnEqN/r4x66sUkbmE9pxHUg29LqrtGGNrBfCDkeyCL35Z2KQ2Zgc5iYABLt81RvNKOhxBJCkWUlbY8jr+0fSPiKc3cMYt2AYuXyGuHkmpC+8xzU86mdoEWkW0kKo38ZE7vEmZPfWVU1okkuDzwd2hd4m4HRWKDZhkbg/8Ar3A8NT1UHs7DAMDlaBx5njoOHfVkt7UtqsSV7m0pjbxgMKCFPI76T2pshiNDJ1nWPDnVFwzuCumo9kQwNw53PFK3cUbsqyCNdRDBlP53UiNljD2Mqg7yxMydSdDPIQJ7hUbhC9hYYy5G5WBWZG+RrpNPMD0gm4itoSYkGQZ00PjpUWucey7RaEVI6DtXuBpzso+5ggxnSaaYnZCsD2dSdT/SrNtDDdqcuUHiOPfHdoO/WmF9Chg1OSIxFXIp94LhUPavRe4Gm2pIPeN/hUx0fxpt9S50a2VzD9ww3mAfOp17gmPZUXjrQD9zD2jQ+yK0tnz3fgPELmfxDT/oiZurSCtktnQRRqh+imO63CWjxAynxTs+4A+upirJFjZWYniRgcOIQoUKFMiIUzxliSD7KeUW4kgimIuE4UK4jSsy6S3+sxd0jcpyD6gg+2a03EvlDOfkgk+CiT7qyNGzEk7yST4kyaNSNu4lYO3ZcMbWcz7f7RgKs3QK3N9zytn2sn4Gq3Vj6E4+3ae51jqmZVCljAMFiRO4cKvTfsNlz2zrfEsxGylelXSa5YcWrWUEoGLEZiMxZQFU6fJmTO/dTXYexUNtsXiyXEF4aTKr8puLbtF3buYAg+kmNF3FXGUhlGVVI1BCKASDxGbNU3svphaTDravW2fKuWAEZWUbpDERppx3UDdlsYwjM681r/Exy1bxM7si+G+l1N9GtqXb2Zyq2rHo2rYESd5M8dBGmm/lNK7KuTjcWfmiwvkhb3mqp+lzNiEusn6u2GFu0pAALKVkmIJgxMaDQcZT2b0ne3fuXSobrTLrJHhlPcNNRrUdw7MgcEUbShGAF17O18Dn3XOXRP8AA3i+1mP/ABLo9SW2T/bSl952wO4oP/RB++oLCbVNvE9flntu2UmNLhfSdfneyjvthmxfxhVAYsrKpM+iqpBOnAHzoxjN/wDjZZwrI8BBOe8xeCvNgf8AzG5/+Nb/AP6PUVY2K9zaVy6VIto4IYiAxFtAAvPXWRyil9g483sbcdkyHqFWM2b0XJmYHzqhulPSW8btyyCEtqxU5ZDMIHpNMxruEeuq7WOxYRyWtPPBuhK+5GO4txKsuzNppext7KQQltUBG4w7F4PKSo+rUJjNpWbWJcWMO1zEm4wzOTAuMTOVZk6k8tOMVAbI2m2HuB14aEbgVMSvdw8hU/iunNkS9ux+uIjM2RfN1JZh3aeqiOiLHZC4sq8NYKiPtHC4G+l8unVPOjIurib6346x1RzBWIBKCAp0Eaer11VFwjX8U6SA73burbpDOfuihs/pO1m+19/1jOCGk5ZmCIgGAMoAEbqYXdoFrrXACpZ2cQfRLMX0Oh0nfRGNIcT0CUtNPUQtayJ7gHEnI3I77K1dG8LjLN4J1bi2T+sDDsRxYNunw3+5ztnYFu3iLRUBVuEllG4ZAGJHJSJ04euKhsP07xCgAlG72ST6ypE+VKX9t9Zbu3Ll1TcI6tBIXKrHtlV4ace6qlVvWscW6ns5dcr+GqMaUMi3b435drtN0tnb+E1t7ai+18rmkwgmCAdJHeF0+sacbU2ouIyskrcWdDGvcO+mmH6OXnUMAsRI1Os60XCbGvI4LKdCJPITrWLUUsRcHtvcC3gOCoU1dWU77huRN9Nb9UbZ+KFzgDcXeCcp7vzru8Jsq4oARpMaiZA4b6ZYvozbe6bqsUeNCgAGm7MPlE1OYHBgIMwUtAzEDQmNSJ3Cqoab6r0gvBaCVVryZiYUvwOUFvOKrXSVQoS3Z0YtEARlnQQB3n2Vpd26BIEacKNhcECFuQM0HtQM3aOgnfosj10dlhrmmmkLm2GSbXswtdn07eUw3EAaAnWZgieYqvY3G9a4KSDoSrBSO8EHfvqzWboNx9CDGXxG8fnvNQpsC1fDxodSPCAR7j50Rp3hu5RaN20gBI3OjRkXR6R13QNdSPDupDbGzyADG7f4HT8PKrthHERII4c4+/Tj66Jj8EroV5gjzEUWKJzJGuA0VCsc2eB7DxBUZ8HWN0u2jwIcevst7QPOrtWXdFMT1WLSdzyh+tu/iArUBWvUNs/vXP7Gm3lMGnVuS7QoUKrrYQrhrtcNJJVPpnjMmHuidX7A9Ylv4Q3mKzVBVo6Y7Qz3cm/KhJH7VwE+wKv2qrCCr1M2zb81xm2Z95OWjRuSManOjOwVxBOcuADEroN0wSVI5cRUHVl2HjbdjCXXkG4XACh8jFRl0kdoAyxJHLeKLKSG5aqls9rHTfqaAEp2vRSwCubre1cyCWykCJzR1YJ103RqNagL2zgMSbRm2ufLLHNlUnRiRE6EH11crz4e1dRDktIttmMXHTVjEAIRmnKCZ3wN9Uu4esvmGADOYZyQAC3ZLMdRAigwucSbrR2gyJga1gF78Pu/FWjBdELIkxdvCCAexbWdO0pLAmOcEeNRW3NnWLVtcmcXM0EFg4KwdQyiOW7XXdU98ctJbuA3MKjMoAyXGuExMhiwJgjTcYkmq1tq6jFTbZSJIVAuqroRmeO2ZkDfAA1OtNGXl+ZKJWsgjgswC/34o2HwVtrdslXD5wGL5ltOh49YBCctOffpY22HYFlXFuyCT6Ra8ywM25h2p0Gsc6abH2siYdbb4hc+ZXUEOQgtsjC2TGk5T4Txp3a2zYFzrOvXPrvOKZdd+hbLGu6NOFRkL75XRqSOnDBiLcwNbZe+fl5qt7A2+uHvl3zOpUqSuukggjMRI09tRO3McLuIu3FnK7kidDBgagUS9Y7RAYFQSA0HtAEgGOEjWNd9FFgcST7PdFXAzPEtmLaWxdntwNvKRnoLX8beGqm9i4ENZU5QxNwQCmcQBcBEqmYAxxJ4RBIFR1/D5b9tQpMraJDW+rLM1y6pmy0BdAojQHLOk11LQA0Ed/Hz301xFjMZZnbQDtMX0EkAZpgSSYHOsz8ueJXSYsjfLvSh/FVGXlzmuF78B/asS3rK4dyWtqWtZmKBTAuKwGUJm0LyoiZK6TVb2Lbl7SEoJe2CjKjEyUBWSjETqN4EnQikWwY9fMKgPnl0o5woIiTH1T7IodNsrcse3HfF00Vln4noWgg4s+n1SBuzBzB5XeqdWnMQOrt5t8g66DeONltbLtFAWtuuiE9rLvDyQWuZAp7MZmB3SJIBgrWCnQNw+by8DUguwbimyqtHWyy5Xe2AxCySqkaxAnU+FPXQENYxsmHXnnx4WWnFtyjqWhsUli3W4I1y90wweMe2xKM1uGcaEiArsoBB3xHyh4jhV5wWNa7YXrV/WNvG6deySvAkQY91I7N6Ipb7TE3HmZOoBOpIBnXvM1M2cEFM8qp1NVjaGNGmp5qrW1Aqy2Jje881xcKqBBJmI38vvp1bXSkbV4kkU7RNNKo08L3Xej7wM7Cr22MOd4JDDcR+d3duqQ2DjDctQ0Zl0PeDuPdxHqpDaxqN2PjeruKfkt2W8CdD6j99TDbOzVgnEzJTdy1DzTDH2gRr3+6pXFb6jr+4+uptyKHfinex7mawhO+Bv8B3fmfJ8f8AxuqO2G36sL3D3Dn4eynt66Mp9U+utEaLMcdVRtqIUxD5dIfMvrhxWq2buZQeYB8xNZnt5e2rcwVPih3eRHlV66M4nPhbRO8LlP1CV+6rspxRtcsDZv6VXND4/fmFLUKFCqq6FCuPurtRPSfFm3hrhG8rA9ehPlSTONgSsr2pis9x25mSfWcoHdEeVNRXer9FeJ950H576sNroRe0lrY59ppj7EVblq4KUASuAvouBFPNVvc6Nt88/FV2hNWVOhLk63E46Q06c9NOHnRv0Hbf1qwPS0adN8f1oX5pS/OEUbIrPk9QqyDRwasR6Evu6xJ59qIMwN0zpSbdD7oMypXdowBLDQjtAACQdfCit2hTO0eFF2yqsf4KAJowNS9zoteDegcsHXMhg6wNDG+POkf0fvBSeraZEAQ2msnsk93nRm1MTtHDzQH0NQ3Vh8io4mgDTm/g8qyZDaZgRETMaGjDBiUg6NlnuJ193uowe06IBp5BkRy9U2NFinKWQWUcyB511cMMubiCdO4Rr7RUi4XQ2xucCR19EMulIXRUh1IGaZgAHSOMfjSL4cErEw08pBA3e6pFwsmbTvvb71t7qOajhakNn4YMX0gKAVu665g6g/NBzDcde+amsLhboVctt2yiSVyqGaWM5XaZObfHyfVVOWo3eguV0NPsJ0jQ6R4aPP8ApViwO1Vjt3QfijfNL2z3GFCnyINBbek3bNwROpTOYhuKjNA7prmLwQW3KyyMykFSDlYDQiPSBzET4bqpzPFSGgizgfcEH3UzsyWkvIxwcw8R0II9lZsN40rfOlNLeJ0B5ia7cxEj3edc9c5tPBdPQnteCeYexlHed9LRpXEefMjyJFI38RGg/Mca242hoACI92pKbbQAIgwaiH2ahHZke0eR19tSF26TNMb+KyLxJO4QfOiSNGHNRgLgb31Uh8Y/VgkgsOyx5kcfcfXTVrs1D7Pxv60q+guQBPzhMecx66k3SKzS3C5X2uuErs25EjlPlvB91Pbt2JmPzMe731EZ8rA8CNfbB7t8eunzEsNPz+FWhIAy54Km+Pt2CjtuWCbM78rlie5tP5anOgWImwy/Nc+TAH3zUV0ixQSyLY9J4nmFGs+YA86N8HuIi5dTmoYfVMH/AJhRaJz5KVznDK9x3LBqHxx7WaGn/Gx7/uyvdChQqS3UKgOlLzbZP2WPsP4VPmql0nxnVi8/EAKv7zKAPLU+qmIvkhyuDWEnkVRNjpnxFoc3XyBB9wrRWvOzlLSgkRnZiQqzqBpq7RrlEaESRImjdEbM4pP2Qx8lI95FXm3fNl3JVmR2DZlBcq2VVIZB2ivZBBAMSQQBBrK2oIZa5rJjkG+FyVl7AaW073jifYfVQ9jbqO7BcQSFOVry4W4bII0IN0kqI55o13in2PxZw7Wrd0g9e+RHUFe2QTBQkkA8wSJImJFG2bspAhGDup1YJ/VmLqKWJJUFSHQSToxaJ3cKZ4fZWHtYlc+HS1fIPVMO2jADtCy2gQgb1yqY3SJNCqoo2Bx3N2gZEWvkMidNOl8l0LTc6qa6qSeRAHrBNBbbADdMmRwMk0x2jtfq3FtFLv2ZAjcwuEKNfTIttE6edNts9Ieqt2ntwVuwQxRmGUqWWO0okgTBYGBuNc0xszrNtrz7kTJSwsGDuEkacNCKO9rWRG4+ZiKS2TiTdso7AAsoJAkCe6dY5d3PfTphQ3SSNdY/fBKwSHxbQbzHA6jv0ik7my1IPYSZJBygcdNY4eyoh8D1NnNdw9h+rQZ3N+9mcqNWjqj2mPCTqY1rl5Ql5AqjDBVVcQwYsEe6ufIXOhyqvpEb79s9x6GCBxbjZPfPlbPlqgODTkWp5ieiNn0kzIRqIMqT4NMeo1EP0RurGRkeCTrKSCAI4jhz41LWLasbYayUF7MLbrdudcCEa4DcJ1BKqTvMGFMzT3Yt1mTtHMyvcQtAGbqrj280DQE5ZIGkkxpVqWtqqdrXteHNJtmFnu2ZTSXGG3dl9OCpuOwbW2YXFZAQACRI0jjMHdzpoG1XLqFlmJ00jtMeQAFac9sMIIBB3giQfEGojFdFrDKYUqJBIU6EAg5YPDQiB841oQ7YErS0ts7hyWW/YhEocHdm+fO1792vRMNlYYi2jdyLaUgArmhc5HzzJJPLTgZnMpMQFMR2hvgd3Co65fL5SkQJIM8YKg+oFvZSbbOdhOrSNIYDXTUzvEfndTUssj4Mc1sWeQ1WuC3eYGaZAckvdxfo5coa4Sqg7oJY5yOK5VJA0nQabwla2WuQqCkSddQBxaVUhRqfVNMsUVsqqM4d0ZWOhEQCJffvUkAankDEU4wGNUoAXIg6HKW0mZzLI11nXifGrEErZm7wi3eozXhIjYQcs+Z8OXJC3hOrm3pCglTJgqW137oJ/iXnAGJECJO6orbm2VlVtHRAR4gkFgfGFEcAvDg8w+PS+JBIPFeI/Ed9VJ6aRpMgGRUqKqpjIYWkYhbTTw7uKk8DfLJIg6kNrx46R6/XRL1zWNx5SKZW7y2g2SddTqTr4bhUbd24Q0R6+Xr4VCKZ0Ys7NaL6cPvYqXvXAmr+XPuH40z+MZ53eoaeA7qZPiyBmCBj3AMfKKb2NpEkmDqeWlEfMZOGSnHG1nHNP71oERT8PmWTv4+P519dRBvnkadYC4S2UAmR5EbpoJNs0VwulblrNpEzpT1CLFrM+pA0E6sQNBS621spnuH88hVS2ntFr13MdBuUchU6eB9a+2jBqefRYW1tqMoY7NzedOnVNL2JNxmZtS2p/p3VJdDcTkxiD52ZT6wSPaBUPc0Y0W1jzaxFt+CspPmCfZXSvY1seFumi4Gmld8QJXHO91tVCiK00eslekrhrNOneOzXeqXXUu3jGQDyBP1q0THYjJbZuQPnw9VY7tW4Lt92UkoTpwkABQY9U+ujQNxP7ljbYn3cGEHX2U50Dwx612PBI+0w+4GrLhsE1y2ct51xI1OZiyhuXU+j1R3AgTHGaiug6BUunll9gY1NM9u8is9skE6ZhqvCZGq+IPGuerp2xVr3PbiGQ7slb2K3/wANpHU+q58WuuUY2OrugrmuZkIUAgsFZTmcESMpAGusUx2xtBcTibFmyc/U3Rdu3F1VAoICZhoWMkfkwL2x8O2fNauOE4NcuuDrHZVrhH/mpDClbfV27dkorCeyoCroT2o46UEV8UUZZC05310Fx4+S18OdykcbHxi2MuaAzgCcwbLlBPaAPZLAZhA11BgFJ8WzNeSMqqq5SMytLZd5UysEncB3TBicE12axQ26kSAmOzrYFpQsZRogEgBRoBrqY505mjyO6ky45jzoUkLyb2SD281HYu8Gu9o/qsOvX3vFZNtPVla4f3E+dSuzv1Vk3LvZZpu3Tyd+0R9XRB3KBTZ8AYuJ11vq7j53GXtsJU5C/WRlyqqej6IjfrTvFgOUIuICjZgG7SkgGCVDLMEyNdCAeAjUODBFA29tXGx1+/4Q8bczceaj8XjCHEutq86wuZlHxawx1YgmDeeNBuEDeEOdpctauLDuLaW7SJ1YuXhldcSrdm2TJkI2c6yg11qde9cP+Jhj42mP/WqITYE9cHe2esa48iR+sdMinIScoTtEAMZLk6bq195AHA3NgLAWPuoBwtqPNSGxMYSSoDG0Dcysy3EK/rDltFbgBkAldDp1esSKlbjwKabOtFQ2YrLOzHKcwGbhJAndyG+hjMWi+k6r4sB76xK15MjnRDjla6IHMA7RRRg7eUjINRGmmsb9KcWQEAVdFHDf7ajjt/DjXrkgcjm9gmm36X4cTq58F/EirEMm0HtAaw354fvVU5J6OM3LwPEJj0p2K7FryFnHykOpUREqOWm7f7qqqiauVzpnZ4LcPqUf7qrG1cRbe4WtqVDakGPS4xB3Hf4k102yJKwXjqGWHArj9sspHnfU77k6j+U1o9i6VMgwaSzV0Gt8gEWK55rnMOJpsVM4fbA+UIPMaj8R7aXbEIdTlPl76gJoE1mybOY43abLpab8S1ETcMjQ7roVNJdSZBjwI1pb+zSzZxmAO/QKJ5yar2auh6rnZXyv9Pqro/FXOL1+isnV2VPbuL4AlvcPurlzpAlsZbC/Wb3gbz66ruaulqnHsmIG7yXd+ioVX4lqphhYA0dNfP6J1ica7mWYt4mfIcKQt7xRZoI5GorWa1rRZosFzL3ueS5xueqSvjWudVmMcwKM5misYg8qRU2krWdgX8+HtNvJRZ8QIPtBqRqvdCMRmwwHzWYeZzffVhrGeLOIXplJJvIGP5gKmfCRtArYW2pjO3a/dAJjwJif61n+GGtWrpiDdvKOAlid+8gAAc4UeZqvYyz1a5tSJg/dRqeZg7J1XPbXpZ5XukA7ICOuLK6KzDuDEe6j/HHPy3+0x++o23iJ3DU0ocTl0FXbMJuQFzn6gFgSn3xlvnN9o/jQN9vnN9o0yGK0rvxwVKzOQUDveZTzrTzPma4Xpk+O5Un8cNNdgSwyHin0UCBTFcXXWxRNSxNSwPTsjwrkCmwxNd68GlcJsLk4BHdRqa9ZRhfinyTEFOpikXaJPGupdn+mtBMI7sAEc/Vb8KY2UmNecs1waD20S1c3mnGLwF30ch75ge80njNk3VRQcqlu+YnuHqpi4IrYXEZhNzi827dXRfp0vRtlQdtY7wR+NNmwOsB1PeAaiH3RXU5BtZc62u/GKLa2WWOlzSSJyGJAzETOuldfZ4VoN1QYmMjbtdd/cfKmbKHftU3UTxkQjdfXDd766uzF+l4T/dtu57/zI511NmoSFF3UiQMh3SRxb9k+VPiKb4NyTz0A9ORsaP8AE/g/7qN/Yg+k/h/7qWNR+Gcm5uV1cRR22Wq77wHio/mpB1sjfiF9Sz5w2lMZQE4o3HJOFxApXNXLeyQQCLsg7jlH81Lpsj/in7P/AHVIShDdRP4JsxpG5fAqU/sQH/Fn6oH+6i3NiWwSOum5lLKsAAwCdeJ3cKcyA6J20b+KsvwaY7MLycirecqfcKvNZh8GuJJxTDg1s/wsp++tPrNn/eV2myXXpmjlcLMmljJ1rjYQXFZD8oR4HgasW0ejbJJt9peXyh6uPqqu3r2VgJgmYEwTETA4xIqkAQVpPsRYqB6O21t3r1u6gYhSYKhjKHUCeYPsFWVbtoOUOHtaAEnIMsNMQ3Vw27WNBxIppjcIDet3rQ/WBZKggdYolWAJ0zAczqD3UXEY9EEF1B4q+VTPMoYE+/hFZVbAHTF7r5gWzOR00CDRRsiYWEDInyUlh7WFvJmFm3BkegF1UlTqN4kHUGDvFI3ej2GP+HHgzj/dSGGuG5nhxlJU2wtzMREhpaNATECTETu0ChwpF3OJ3ZT2iwIhYOU6AyDu7q5uR1TDI5rJXZaZlaJp6d4uWN8git0RwzbusXwef+YGmF3oja+RiNeAbK3/ACke6p4DTWmFy0rMVP8AdxBXMYKgBt08WyAchbb51WaLaFYSccrshfQH3VeTZ1I4ZsHt7Ks4jozemEa1c/dcAn1MB76jcUlyyctxWQ/tCJ8DuPqq33MTBnMBuKguJzSwBObQkZiTGm5Rovbc28bnzLdNuDwOWDp80kgjzre/NamHtOAcOPA+l1my7GpnCzHWPmP4VAbGDnXRiqtOM6LYZ9VPVn9hhH2Tp5RVc2p0da0CystxBxBAYeKT7RPqrTptrQzkNzB6iyyJ9lPiF9R0RFxdH+OVFlTy99Fhq1MZWduAr/sDGjqV8W88x/AeVS67TCgxqx0HdzNUjY95haAni0682J9xp8t9uJHnTF4OqOInDRTzXxvJ0FR97GZ7mZt3AdwqNu4z5zAd2YRSlrD3byTat5hOjE5VMcSzQCPCafeAKLaaR5sAlcZtE3Hj5I9QroZYI4HeN80vhejWLK/3VuOfWaewGlG6K4r6K2fC5HvWhbxvNWjSSn/EpmceZAZhAjfAaAWKyePpETx3GmTY86kwWgyG6v8AaEJpmInLqTuJGp3PrvRjFsSDYbx6y0QByEjdOviK4eiGKkfqD49bb/D1+NRYYo8m2HFWsErv3gnhmNFHWcZBAJA17RHVZjbC5SpAEaMBuB0gcIrjbTYHQgRmy62hHbfLnkbspExGpPHdJDodiiY6mO83Ej2Cd+vjSh6F4v6Jf9Ua/wANE3zeaLgcf/X/ANSmjY2dxB1/IqL2/j7gVQJgk5o9gnlVhtdCMYIYIkz6JuMe7SBFKnoRizq5tJPAu59gAmhmYW1VQUL75A+KqWDxka5LbkwQWKdkDSIPAyOW6ksY7vllAYB/u1AEE8TuJ00q5noLjBoOqP1rg94NJt0FxsaC2fr3PwqO8YjimlAtZQ2yMW6WwtwajRdZOXgDS77TPCakB0HxhkxankXc/wC2kj0Rxs/3Kf6n9KkJQOKC6ifyPko21j30JJBDuWOYkMhBCWxbMBYkGdTK79TXRt1wbjH0VU+cQBu5/dUg3Q/Fx6Frw6w6ea00v9DMTkILWNTJUXIOm4ZiI9VSEwHFEdTSO/c3hbRTfwTXutxTsJhbUNyDMyx6zlbyrWap3wZ9HDhcKS6xcuuWbdoo7KCRodJP1quNBe7EbrVood1CG+KEVXekvQixjO02ZLo9G4hgjxG46+vvqxUKgrTmhwsVl2P6PYvDdojrggOS9aHb/duWjvHeJjXfSGD2q90HMlssvBgdR84aGK1crTK9sSw7ZmtIW+dlE+dJ2YVdtOWOu12XJZnevWm1fDWyf2YB05+if/BpK3fwxIHxEHlGX7rmtab+jmG+ht/Zrg6NYb6C39kVDCimFv2As3uXcIoLNgDA3neBP16LY2vgm9HZ4IHHsD3mtO/sKxEdTb5eiN3Ki2+juGXdYtD6i/hTho5IboTfs28lnKbdwamP7OA/0jSjbfwP+Q149mz+NaIdgYf6C1/ppw3cKA2Dh/oLP+mnH1VKwSEJ4keQWcttXZ3HAn7Nn+aufpDgBouA8xZHrmTpWkf2Fh5nqLO6P7tN3LdRhsaxM9Tan/7afhSs3knEPX0CzRekGAO/AiTug2T5GRNIvt/AGIwGh3du0B7K1MbLtfRW/sL+FGGAt/Rp9kfhSyS3A6eQWTPtvBHdgLfLW5bOvLSkbm1cMd2BsDhqVOvqnWth+Jp8xfsijDDKNyjyFKwS3H3YLG7V8Mf1WCt8NVthjru3WzTq9s3H3dBZuAcIXLA7i/4CtdC0IprBS3XI+yyXAdCsehlVdCd5N8AnxKvNTNroltEa/GSP/wB90+8EVoVCpXURTtHEqgfo3tT/ADQ+3/7VKLsHag3YlPWVJ8zZq90KV0TdjmfNUE9Hdqn/AOqX7QHutCmz9DdpMdcV/wCtdHsVRWj0KV0t2Ovms7PQLGt6WLb/AFr5/Ckj8E7sZe+CeZDsfMma0mhSum3LCqFY+DJlEDF3AOS5x/1KXT4NR8rFXz9ZvvY1dqFK6W6byVNtfBlZBnrr8888HziuYv4N1I/V4i+p/acsPYQRVzoUykI2jgs3b4OsVOl9CO97k/8ALSOC+DTGLdDNikUT2sud9OWVgFPrrTqEU4NlB0LXH6ottIAA3Dd4CjUKFMjIUKFCkkhQoUKSSFChQpJIUKFCkkhQoUKSSFChQpJIUKFCkkhQoUKSSFChQpJIUKFCkkhQoUKSSFChQpJIUV2gTRqBFJJJfGV5x40PjK8++j5BQyDkKSSL1wmOP41wYgd9HyCZoBBSSRPjA8PzNdW+Dx/MTRjbHIUMgpJLi3gTANHrgQV2kkv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8068" name="AutoShape 4" descr="data:image/jpeg;base64,/9j/4AAQSkZJRgABAQAAAQABAAD/2wCEAAkGBhQSEBUUExAUFRIVFRcVFBUUFRUVFRgVGBQWFhgVFRQYGyYeFxkkGRYSHy8gIygpLSwsGB4xNTAqNSYrLCkBCQoKDgwOGg8PGjQkHyQuLikyLSwqKTYsMCwvLykqNS4sLyowLCktLCosKiosLCkvLCwvLC4sLC0sNC8sLCwsLP/AABEIAOEA4QMBIgACEQEDEQH/xAAbAAEAAgMBAQAAAAAAAAAAAAAABQYDBAcBAv/EAEkQAAIBAgMDCQQGBggGAwEAAAECAwARBBIhBTFRBgcTIjJBYXGxFIGRoSNCUqPB0hczVHLR4RUkU2KSk7LwQ0RzgoPxNHTCFv/EABwBAAEFAQEBAAAAAAAAAAAAAAACAwQFBgEHCP/EADoRAAEDAgMEBwUHBAMAAAAAAAEAAgMEERIhMQVBUXEiYYGRscHwExQyM6EGI0JS0eHxFSQ0YoKiwv/aAAwDAQACEQMRAD8A7jSlKEJSlKEJSleM1qEKjc43LWTCGOKAqJGBdyQGst7KADpqc3wqkfpQx/8AbL/lR/wqR5wHjnxYsy9VblhY6sbKuYcFUm396qu2yuBB8qn7PlhmhDyLXvrvF8j2jNZ2vqHxzlgfpbRTUXOXtBmCrKGYmwAijJJ+Fbh5bbT0tMpJta0UeU3BNw5FrAKT5AndrUCqRrGR0L9IVtnzWANzewG9SCAQeHjpuw4vDqSRC4GUgoWzZ+qqrGWNssYK5zYXJNtABU4wg/C0dwSI6kW6Uh7yt08utqAEmRQBqfo4dNB3AX+so3bzbfWHFc4u0I3KtOmYb7Rxmx4dnfWHAYyBUcMjhioIdWOdnDqwW9+ots2upvrvAtEYkZ2LEak3sL/+z5nWlspgT0mjuCblq7NGB5J5n9lMfpOx/wDbr/lR/lrdw3Lbasi50a6fa6KMA+XV1qrDDeB+FT+E5TzxoiBIzkXKpYNuG64zW3ae6uSwNaOgG9tkmKsz+8eR2rcXl5j+iEhxMNibWCx3B/vDLp7/AA41pNzn47umH+VH+WtPaW0JsQSZGXWxIVco0Fhe2+tJcEO+/pSGxxAdK3YEiWuz6Dj3lSp5z9of2y/5Uf5a9HOdtD+3H+VH+WowYROHz/hUsvJFybLlPUD3GfLYsq6Erqbtu/utwrh93H4foFxtXM/4ST2rFJzl7R+rOvl0UXy6tZ8Dy62rKpZZ49DYgxxKdADc3WwFm7yL2PCsy8iHsxLRgi2UZrhr5e/6p66aHU3PC9fC8iJGGvRgXt1mI+yb2I3dceVjwNILqcjIfQKSyoqQbODj2r5xPOLtGJikkwVt4PQx2Iva46t7XDa+FbezOcDGSo7e0dZLEqIYySm666dZr/V996hNo8luiVHddHzAam4Km1mB3XBVh4MKj/6KXuv8/wCNKDIXDLwSXV5a6zrjquf1XZOQ3Kw4uN1lAXERGzi2W6nstlvpwI4+dWiuEcl8YcHikmXsjqyAX1Q9oefePEV3SKQMoYG4IBBG4g6g1XVMQY7o6FXFDVNnZ1hfdKUqMrBKUpQhKUpQhKUpQhKUpQhKrvLjaXRYVlU9eX6NfI9o/wCHT3irFXOudicq2HAO8Sf/AIpcYBcLqFXvLKdxbr+uSpi4I16cGawLOeNe9MeNWawxWb2RqeytWHpjxp0x41ywXFnXBse+vWwTDv8AgawdMeNOnPGiwStyyextT2M1i6Y8adMeNdSVn9lPD3V4cIbf7vWMzHjXntB40IWRcGazFJBoHJHn/GtXpzxr1ZGJAFyToBxPCkua12oS2uc34fFSftBG6MXsLk3NyAFGl/C/fqa1WMlu0R7/AI0weHd5MhOUi9791uPvtUZtmR0U7wyut7/vW/GozIIWEhoztvz5aqzhE9TJG15LWudhuLa3F+HEKTmeV1CtIzKDcAm4vYC/nYAX8KxHDHz0qvf0tJ9r5U/peTj8qZ97cPw/Vbs/YEuzM/8A1/dWFsMa6RzdbTZoWhffFbKf7jXsPcQfdauMxbVcstzpmX5m3411TmzVs8pO7Itv8Rp3H7WIuIVDU7JdsbaEcAfiDm30tx58F0GlKVFVolKUoQlKUoQlKUoQlKUoQlc053z1sN5SeqV0uuZ88Paw3lJ6pS2fEoO0P8d3Z4hUiEXrNl4+6teBqz3/AJVZN0WIdqvDXlKULi+g1fUcJYEgXsLnyr6MIyZg6m29dzD3Hf7q3YNj4hV6RYzax4XII+ze5qFPVsYwkOAN7DEbZ8M7es81Pgo3mQB7SW2ucOeXHK4y3jmMioysskBUKT9a5A8AanNnbPw6iNJgTLMt132UHs6jcTUNtCApKyFichKi/AbvWmYa9tROYo7jDnmMnDNvR6g5OS0Jp4PaSZ3sBY/Ccj0v+Kwlq+aUq0VYrunJ2GP/AIMrEDViuYEZbmwva/uqDb+rzyRxshIVGF480gQjVWu3Ve5XQWJB7u6J9pf7b/4m/jWJtdTqTvvY38yd9V1JSzRuJnlxgi1rDv8AHLrV/wD1OmGEsiwkevRW221min6Qqua5ub5VOZTuF23a9/ConamL6WKRyACSG6pLLq17AnvHDxFbmY8TWttHWJ/3D6XqwwtvcDgE8zadMWtjEXSxhwdffcG9uQsoM15XpryqRe9r1d/lr8Df8K7hzfLYN+4PU1xGMXPx9K7dzeHqn/ppUmM/dkda8++1Mf8Ae08n+rh4HzV0pSlIVMlKUoQlKUoQlKUoQlKUoQlcz54e1hvKT1SumVzPnh7WG8pPVKWz4lB2h/ju7PEKiw7qn05H4sx9IMO2W1965rccl83yqF2f20/eX/UK6vtuKd9pYURu6xopkkykhLZ7ENbQkgZbHjUxzy2wCzVLSsmDnOvkQMutcrWMk2AJPC2vwrdi2FO26Fvfp61bcdFD7VI8eOSN55ejREjWVsy2Rmb7IMmb1rXg5NYmWKQti5FkjnMTdbLGFXKWkJFtLG9Q5paou+6DQOLsRPcAPFSo9nRDJ+InP4cO7rJOoz0VZl2LNHZmhaw13X3cbVN7Wx7qY8TCxMbKFZTqtwTow7jvF+Irei5E4pXe2NIIv0N3Y9KAAScpJsNbd/w1rX2HsSUxmaTEQwxTOVySLdXfMRbLcZTcMNDfSq+oppp3NfKGuw3Fs7ODtRY3scgQb6jO2qmU7fYAxxhzcWdza4Ld9xbLOxHA5XUbHjRiMbG6gqAFvmtpkux91aMmGkxEjyJGzKzsQQDa19NfK1TsXJuRZ54bLCojzSTFiyLCbklL2N2tbU6ZW1rKvJOZ5URMbeFoS8Lx5lUhMoy5FYa9YG9zvp2KB8LrwgABoaMWdhqdNdQNd196bkjdMwiW5JcScNhn8I105232VZl2VMvaicD901qjQ1c8FyYxAmWL+kLSBOklTMZDEulrhjYk38ONQnKTDWMcq4hJ45AwV1TozdDZgy8bka99T4JKgvwyhtuIJ8CP/Sr6miYyMvZiFtxw+IPXwUOxrwUpU5VS+wn+/CsONX6Nrd6N6GsmavibVT5EfKlBdYbOBVcBpXibh5D0r2qM6r6dabgFZsKOuPOu0825+j/8SetcXwX6xfOuzc2v6v8A7APg5FOxHou7PNYv7Ut6cDut3h+yvFKUoWbSlKUISlKUISlKUISlKUISuZ88Xaw3lJ6pXTK5nzxdrDeUnqlLZ8Sg7Q/x3dniFSdn9tP3l/1Cuk84O3JkePDwuEEq9Zh29WygBvqjfqNa5nhjax4a/Cpnb/KF8XIkjKEZECDKSRcMWza7tTu8KmFmIgrMwVIiikaDYm37q/bN2YMJiI4YolWJED4jEOvWdmuqRqx3EtrYeA89flFN/UMfbvxGQ+/oAfleqbjeV2JmMfSSAiNldVCgAupuGcDta+QrXl2/O6SozgrM4kkGUdsFTdbdnsqLcBSBE69yp79owhhYy9s7d1vXer0j3x+zv/qk/GP+VY9obHfE4KCKNb/1qQse5U6ScFj8R77VSk5QziSGTOM8CBIzlHZ1Fm+1obVZNqbWlXZOGZJWRpJZA5Tq3u0rEA7wL8K4WEW9cUqOqilbJe9rX7OiPJWHF4yKX28FWkWONInWPtsFV2KqfNmHuNaPJ+aX2jDloFgw/RTCCLMTJbqszPfXWw7u/wAaoux9ty4Vi0LgEizBhmUjxHHxrOvKjEe0DENIGlAKrmXqBToVCC1h8677Ei4CQNpRuwudcG+4DS99dezis+y8ZiY5mxkaF7yssm85i3WKMBqARax4gVm5abCEEkboCscqlljbfGdCyW7hdh86j9j8op8KxMTgZu0rDMh8SO4+IIr7xvKeeaQvI6klCgAWyqpNzlHEnvN6cwuxXUIzQugLXE3Jvy49/BRVfVq+aU8qxK8YaV9ZDwr3ozwpNwhVdNw8h6V7X1hmIKlTZhYg8CNx+NqtXLTY72XEmExO5yYmO1gs4F8620KSDrAjS4aqd3xFfSrZw32bT+IfXL1fs3qtYL9YvnXZubXst4Aj7xq5LLsibDyRiaJoy4DqGFrqe/8AlvrrPNruk9/+q9Ki/FyWY+0pD2wuabi/kVeaUpSll0pSlCEpSlCEpSlCEpSlCErmfPD2sN5SeqV0yuX888hD4Xyl9Up2Jpc8AKFXi8Dhy8VSYd1bNaWHxSka3HzFbKsDuIPv/A1Zezc0ZhYt8brr2gFe5fCvAaSml6Vr6M7FQpdsgJIXMcoJ3kLuB8a+Sa9CHgaDZdaTuXzX2TXyQBvZR77/ACF6wyYgA2GvidPlTjI3P0CV7Nyy16o4msKvevsVMZR/mPck2ss5At1Rm89PhxrWbGtwA+NZkavpog2/fxH+9adFLEN10trxoVqHFt4fCvBij4fCk2GK+XHurHanPYx/lHcnclCpuHlV55P8pMRh8IssmXFYQSiNoZDdonWzxsrEGwNrjeOrbSqMm4eQqW2HtjoC6umfDyjJNHuzLvBU9zqdQf41jX/EV9DywiWBoIva2X6HceB4qf5TOuLcY1MVnBYL0MoCSxi/ZjHZkUX1K8bnjV45th+t8/4VUsJsf+oYgI4mwysmIgkFgyOGCSRyJvRyjC43HLcVbebZ/wBcL8Db3Dvrsd7nl5rKbXLTCxjdGusOVr9Wl7aXV5pSlLVAlKUoQlKUoQlKUoQlKUoQlcs56u1hfKX1Sup1y3np7eF8pfVKk0vzQodd8h3reuexCtnDwl2VVF2YhVHEk2A+Nq14hVk5J4Fs7TqFY4dS6pmAZpbERKATqC9v8NaQvwMxLLMYZJA0KN2tsx8NM0Uls65b5SSOsoYa+RFYsJDJK6xxhmdjZVB1J/3erxyl2Sr4mTEzqxjjwcUzoLqzyHMix33rquveK0OS+NWKLF404UI8caiJVd+jvJ9HZc3W1dT1s2lyBUcVGKPFa5y5XKlmitLhvYXPOw3qqOkgzXD2Q5XOtla5FidwNwfhWEsTvq57A2PBLFhRJEF9pxUlwsklujiiey3LXPXsbnXrGtTk9yfjxEskZXKskxWIkkssUTs0rLxOXo0ue9/A0oVDG3uLW/jyKSaJxthOv8/oquDXyx1qe5QGDIiRQorq8hdkYuBHe0SPJcq0hAzG27dUMsFSY3YxeyiTMETsJN+SyxDSswFfMa2FfdOqC45oBX2DXzalCQsoPw4VqzwWuRu1/wDVbCmmI7Dfun0NcsutcQbKqJuHkPSrjyD2nNCJT0DTYOw9oARXyEghZMp3kC9x3iqcu4eQq4chdrKiTRPimwxOWaOUagPFmujL9cMrdnvy1hic19I1jf7Yi19OPVnlnlqp/lAmEijRxCR7VG2WXBuUhZlOgaEmwW2QlTqLsN4vU3za9qbyX0FV7asPQ5XEa4jZ+I+kkEBJSHEfWeF/+Fe97GwsSp3VYObTtzeS+gpyHV3LzCyO0h/bszJ6WpPPLqI0I03hX2lKV1UaUpShCUpShCUpShCUpShCVy3np7eF8pfVK6lXLeentYXyl9UqTS/NCh13yHet65/FVnwmx5MRhFjiVVhBabEzTERxllFlQX1ZEUkk2tdvCqxFVt2IkMOzsRPKrv0rphsiMEJFw5Gc3sDpew3LWgmJDARrcLO0gBkIOlitnbW13jweHSyTF43i6QN0kE0CtoG1WQOrBbHTv1N9NPZW03nD4aSPpBiGhRFjYRCLo2ugUZWGQXJPfvOpNS+0dnRyCHENAw6LBmQ4NWLADOFhRbC4DnMWO85TW/gGMUsbThA2FwcmJlyKiBXlYhIwFGmVFYDfUIPYGaZ59+o8u9WTo5XPBDssu0ZA+fcqttLbLxzRJGsaDBNIsZQs4ZzJ1mObX6oHx92rs/bU0c/tAszqCCMlowjXuuVdEUknd3m++rbyfxCE4INBEs56fEZUTrdEEcJmJ6zFibgnU5b1FSZ8NsyQydXEY2UKV3MqDrsGH1TYnTuzinmyM+DDnpzuTfzKivikvjD8tdNLAW8gq/iMeXUIsaQwg5hHHmIL2tmZnJJIGgG4XNYQK8ArIoqxa0NFgqSSQvNysuHwzOQqgkncBUynI+Yjct+9SwBH4fOsuxY1HVJ1Ya7932bjd3fGprB4woQhJtuUsbg/3C3pfyrOV22XRSmOIDLeVp6DYLZoRLMTc5gDh9VUMVs14iQ6FSONajCuiYtBIMjC+/I3eD9k1T8XssgmwqzodoNqW30IVPtHZb6NwtmCoxK+ca1on/cb/SayyxFTatbaJ+hk/dI+On41YONmkqugZjmY3iQPqq7U9yc5JPi45ZOmihjiyhmmJVbtewvbTd8xUCas/JTDYgRTSxxLNhrpHiICT11Y3BAG4qbHMNRe+69YZfSdW9zIiWGxy156Z5XO5fEQxmzZVs5VJNzIRJBKu4kb1f36iuh82fam8l9BUPgeS6B3w3TZIXBZsNiSFmgksSk0LC6yi4tmU6gkHUVN82yWab/tHwA3U7Dq7l5hZDbE7ZY221uLkC1xY2895G8ZFXqlKV1Z5KUpQhKUpQhKUpQhKUpQhK5dz0dvC+UvqldRrl/PMOthvKX1SpNJ80KFXfId63rn0VWH/wDrPoUi9igORzKpLP0fSEZczQ7jp3Xt4VX0FfdaUxteBiWWZM6MnDvW4dt4jpJJfaZBLLo7o2UlRuUW7KjuA3V9wcoMQkZjE5MZVUs4V7KjZgq5huv3G4sa0KV32TOAR7xLe+Iq1YPZjzRJKgeXEzOxlxTSlFw6oQNSpFmtrroBuFR+28akkipCxbDwL0cbG/XYnNLMb/afv4DxqFEYO8fz8+Nbar3AfCksiwuxE8vXVolS1GJmBozOvX/O9egV6DasckmXfpXsE4JBGvGni4AXURkLnOwnJWDA4hQmbW/fbU7gPQV9TRLOlwzW7tSNx4GtfZjgNuH+/KtvE4eRGGbcT3Xtuvrfvvb51idp0/s5i9ujs+1elbHnxwCKS125cxuWzhNptcBr2vYE72tbW3h86n8bhoirSBgbdpRa442499UkbTUyGzddOqD3A+HE17AxF8pOu/xvvJqFDLJTm7clLnpI6n4lvY3G4ViCqM/cTqth4b7moblJLh/Zj0TNmJUAMN/XF/LQVGriMgbjqPfu1qO2m+oXhl9Ca0xkeGnPcVWU2zac1EfQzxN8QtSrnyFx5hhmLl44jJEVnVC6Ryob5ZVU3yMrFT51TKuXN+uLjLTQQmbDk9HiI1KMxFt/Rk6kXuNLHUVRr0jaABgINt2ptv4nK/PJTXK/Z0kzSyEZ4kK4jDTA51MThBLFm7gCVcA9wa2+p/m23ze70FV3asi4RpFXPhZZFJ6IKWwmJRtLrG2sMlibqeyRarFza/8AF8/4U7Dq7l5hY7aRIpoxuvl3d3Xkdb6aK80pSuqlSlKUISlKUISlKUISlKUISuX88x62G8pfVK6hXLueftYXyl9UqTS/NChV3yHet65/HWSvIlrd2dsozFusVjS2cjeWIvlB7gBqTv1AG+tOHANuVk2txOstS1eW1tXT8Dzf4eNbnDxueMhBv463J95NbEOxoGPRZIdxskcagXsbde1+G6q5+042m1laN2U85krmcGFb7BrMEN7d/f51hiYi4JOhtqb6jQ0wGJJlA3i9THOc4JiOJkbgc7nJTsPI6SdL3VR3EnX4Vry8kZMOpJIYX+qb2HEirTg8dmUWOm4cPKvnHTNfLlY3BOguNO6+65rLDa82Ldbgth/RoSOviqjhCcwrW5T7beRuizkohAOveN+vn6VmgzpMboQL1V8XMcx11ufWruaxsVX7Ob8V92S3dmTKr9bsnQ/gas8UgA0+NU6MHIHykK17EggGxsbHzBrYXaDBct9O6qarozK4Ob2rQwThgsVlc3Ym+lyfnUbi2u4PgT+H41kbEjjWu8mZvIep/kKmzZRnl+yd2a3HVxjrv3Z+S9q77Hxiq0bQscDjCi9WS/suJW1gTfsFvHq37wap2CjVpUVyQhdQ1rXylgDa/fa9dExGxiofCswx2GhJBRerjcP4xqdWXdoLg8BVOtZXvaLMd6Hb0TuyNuo3Ubynk6TL0zTQYmJv/jSlpImDEBnw0hv1dAbEkWGhq5c2m6TzPrVO29i4vYsLDHjBOY5nKgplkSPL1Ve+qkG4tuN/CrlzaDqP43/1mn4Px8vNZba5tBEP9jx6+Oeeudz1q80pShUSUpShCUpShCUpShCUpShCVy/nm7eF8pfVK6hXMOeXt4Xyl9UqTS/NChV/yHet6ouGjvVk2LiIkw9jLGCTIWu6A3LEa3PALULsaJHnRZFLpoSgIXNqRvJA000PwNxV95Exwx4WQSKkueRyEKxlhHnKojIRmI6pI3jXwq3nqMAta6pqKh9tG55dbO3Wt7YPLTD4smKI5miVTITcC2inKbWOtTns0UIJVQD3nUmw8Sb1zQS4XB4uboZIsOsiqxQlWVSCwKAtx0YqpsD8vravKuWaJlgPVKkGYIyra2oQues1vsgAce6q91JicHDTrVx7yAS0Anr3KtY/aAlmmkS9nkkZR32Ltrp8akuS+zZZLWHfqdwHmas/JTkhh44kkxCglgMqnRQO4tbUmpeacI4QAKFcrlAAA391Kq9psibgjF911yj2Y+V+OQ23qKxOB6Bsua/1ge4E7xbhUftjHO8f0bhbEZsw0t328fGt7amYStn1zWy+IFRs0SMrKe6xPAa/+6zjW45Lu0JWsxGOPIXIGSioMcrSE36o9B/Kq1iMA8jEhcoJNsxtpfyvUy7rqEFl+Z8T/CsDy2rbinaQL6DcvPDtWSMuEeZJzJ8gtzCyokCwsmZQtiCbAtvLDTTU3rS2RsOIMXnmuoNhGQRfS9yR2h4d/wAqxS4kcawHGedJmpmPbhBt1hcpdp1MT8Z6Q4HT6Ke5QYPDyxgRmNHU9VlAAsd4IXut86qq4QJKUzhgGAzDQbh+JrKcRWth+tqWAzEkljYAX3k8LVUVFOKeKwcTc7+/nuW4+zta+tqnlzQ0NaTcXuN3mdy2ThBZ7MRJGTnjewIW9gyn6w3HyIrJhtok4hJZZJSQyl3R7S2Fh1XO5rCpfES5YQzgTRr1Y5lukiHd0LneAwzKVNxpoarjVVh2PO1vXf2EXHXqdVsid8zHxyHFbQ77HnnuVj5R7ZixOLR4UYKFVWeTL0kjC/0j5dM1rDxtXSubUfRHxBP3jVxjAfrF867Jzadg/uA/F2qTB8L+Q8VUfaKNsQgjboCfBXmlKUlZtKUpQhKUpQhKUpQhKUpQhK5hzy9vC+UvqldPrl3PRIA2FvfdLutxTjUml+aFCrvkO9b1R4kuNx03Ebx5VurjZwLCZ7Zcm5c2S98ubflv3VEJtGw0T4k/havG2u/BR7r/AI1pPZtcMwsm0TNJwGyl8KCm4E8SdSasWCw7SL1kIT7WmlUddtyDuX4fzqY2fy2KLkdBlJvcbxUerhc6M+yHS3Kds5xilHtvh7/37lap5JMRKsCXy3AY9yrfU/C9bnKqHIc97EWVrnQ20Vr232AFRuxeUUSw9SztdnkuxRgdwCm3cAK0tpbZOIYMZwqAdgtnW/2tw1t51kZIvYtwSDpLeRS+8PD4j0Rl/I1W5BtjPH1grAGwDHw3nTyrB7QMwzZFD3AC8Bqe7xrX2ZjE6ZVGVgdHA6wt3n3b62eUuzGYwtAi/Rliw7JNyu4W10BqTTxRyQnKx59qZqppIZm7xlu7D9Lqp4yQIWXuBI93d8rVr4eF5nyJvtqT3DxqR2rsCWSTMgWzKDq1jpfw8Kw8ns8LOk0ZjkuDZu9bWup3EXq7hrBIxovnZZWq2a6GR7gOjfLldbA5LKNXkY/u2Av4mtDFcnmB6gZl46VaUAcZrrYd7a2FR820jchCAN1ye7/fdTdVUiFvWnKGjdUv/wBRr64qn45DH2gR5jvrxFsAPADj4Wt31L7bxgMeXPmLED3XufStbZDRieMy6IGBJva3A38DY1UzVBkYHEcdPL6r0HYFJ7pHNI3M2y7Lm3gsMuzc0Z1KmPR2USuikDQSsqkZhYi4vYC3dXzNC62z2zFQbqbhgb2YEaG4tu8a6g2y8EsKi6LHGAEJc2tmVxYk3cEjS175mtvNULlDkDKka5FXOVTdkRnuikHUaa2O7NVbTbW98BYGkWP4h5+WduPE2SwtrAeIN7afwo/AfrBXZObYdX/xJ61xnCHre4+ldr5vEsv/AIkq2gH3bzy80j7Tu++hHPyV0pSlNLOJSlKEJSlKEJSlKEJSlKEJXK+etbvhfKX1SuqVzDnlXr4byl9UqVSfOCh1xtA71vVd2LyVwphilxmMMPTk9CkagnKGy53YqwUX8ABprw0eWPJU4HECPPnRlzo1rG1yCGG64I3jfcVk5NHDJMrYtJDFoVydm4bUuN7IP7vje9TnOls5hiUmMueOZPo93UCWuq23qc4YHxPhVw1zmzhpORvy7OW9VbmsdTF4bYi3Pt57lz5kqS2JsMTrNI8vRQwIGkfKXPWbKqqgIJJPjW2nJiRoxIDGVKl+1qAEzWYW0O8e7hY19ck5ZxJIsPRZHjtP7QEMIiv2pA5AIBPzp+SQFpwHRNRQua9okbkVsLyKaOaXPiVSGJYm6dVZswnNosqAg6m99dLGss+0ZcPK+HkWMzRMVvlWzgC4INr3IINjxqbxG1E2gcZBCy3PsvQZssYdIWtIRewFrlgOFVPlztFZtozyRsChcBWG45EVLg9+qnWo8TnSOwyjdw5eNz3KVURsjZjhNjfUHnl2LbHKmbusPIW9K8PKeb7XrUZFNnW/1ho3n3N7/WsbGpnsI+Cqfepr2LiplOVk3Gsjcqiws6K44MAR86r96XrhgjO5KFTMPxFTH9IYdhlMFlOpCsyj4A1nixWEH/Lj3lj+NQFfa026jhdqE63aE7Bk5Z+U+OicxJFGqBcztlWxN7KoJ/xVDUma8jngQo9w1+ZNeVnK3CJS1ugyXsf2bjc3Z7HP1d0j2/sAs8GNkQAJI6gahQzBQfBb2FYma5uTc180qH1q9ZExhJa0C/ALJCdfcfSu4cghYt/019a4am/4D4kV3PkKbl/3F9asIR9w89awn2nf/eQt/wBSfqrhSlKjKkSlKUISlKUISlKUISlKUISuZc8Xbw3lJ6pXTaqvL3kg2NjQxsBLGTlDaKwa1wSNx0FjT9O8MkDiolZG6SFzW6qh4LlTC+Fjw+LwpmWL9W0b5GA3WOo7tDY694rV5R8pfa5Yy0eSGIZUiVtcl1zda3aIUDwsPOvpubnHj/lwfKSL81eHm82h+zfeRfnq3Y+nacV/rx4Kkc6sc3CW8Pw624qGw7xAnPFmBYHqkBstnBUX070/w791a20kj6Q9HqmmW979kX36771PtzdbQ/ZvvIvz1jbm32h+y/eRfnp4VEQNw76rhZUObhLPpmqpItfN6tD82m0f2X72H89YjzY7S/ZfvYfz0v3qL8w710U0v5T3KDwU+VxfsnRvI/w0PurckWxI4VIfox2l+y/ew/nrf/R5tAgE4bWwv9JFvGn266KuL8w70zJSS3uGnuVcIparCebnaH7N95F+evBzc7Q/ZvvIvz0e9xfmHeke6zflPcVX6+mcKCTuAJ+FT36Odofsv3kX56wY3m32kyFRhd5AP0sO7v8Ar1w1cVtR3pbKKV7w0tIueCqMHZF951PmdayXqw/ov2n+yfew/np+i/af7J97D+esq8l7i4717dBX0sMbY2vFgANRuVevS9WH9F+0/wBl+9h/PT9F+0/2X72H89Jsnf6nT/nHeFARnrL4sv8AqFdq5uMQGL66hF/1Gubwc2G0s63wugYE/Sw93/fXVeQXJN8GjtKymWS1wpuFUXsL95uTerGN7W0zmk5k/osHt6U1G0WPjzaG2J7SrZSlKhqIlKUoQlKUoQlKUoQlKUoQlKUoQvKUpQhe0pShCV5SlCF7SlK4hKUpQhKGlKELylKV1CUpShCV7SlCEpSlCEpSlCEpSlCF/9k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8070" name="Picture 6" descr="https://encrypted-tbn3.google.com/images?q=tbn:ANd9GcSAhlR0kpLIxekwVmj9L9dlc9ROGaU4W4AsG8Oog6Nf1tafdz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4664"/>
            <a:ext cx="1944216" cy="1944216"/>
          </a:xfrm>
          <a:prstGeom prst="rect">
            <a:avLst/>
          </a:prstGeom>
          <a:noFill/>
        </p:spPr>
      </p:pic>
      <p:pic>
        <p:nvPicPr>
          <p:cNvPr id="88072" name="Picture 8" descr="https://encrypted-tbn1.google.com/images?q=tbn:ANd9GcSWJOqTq_f_VZC9QOrYt-nyXpDB3wVJH8OIK5YLxpWWsS-jeukcW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2598485"/>
            <a:ext cx="1512168" cy="1766619"/>
          </a:xfrm>
          <a:prstGeom prst="rect">
            <a:avLst/>
          </a:prstGeom>
          <a:noFill/>
        </p:spPr>
      </p:pic>
      <p:pic>
        <p:nvPicPr>
          <p:cNvPr id="88074" name="Picture 10" descr="https://encrypted-tbn1.google.com/images?q=tbn:ANd9GcRLsigS3kf2taO--9Ke-eRZkyzYWh9a41kvmIFyhTnGhVxyo-Z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564904"/>
            <a:ext cx="1882527" cy="1882527"/>
          </a:xfrm>
          <a:prstGeom prst="rect">
            <a:avLst/>
          </a:prstGeom>
          <a:noFill/>
        </p:spPr>
      </p:pic>
      <p:pic>
        <p:nvPicPr>
          <p:cNvPr id="88076" name="Picture 12" descr="https://encrypted-tbn1.google.com/images?q=tbn:ANd9GcQWgTR_QkvylWyg-xSzDB8ROh0KmyReaUrlA2dDFZRfZ7ANziIOD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32657"/>
            <a:ext cx="1450684" cy="1944216"/>
          </a:xfrm>
          <a:prstGeom prst="rect">
            <a:avLst/>
          </a:prstGeom>
          <a:noFill/>
        </p:spPr>
      </p:pic>
      <p:pic>
        <p:nvPicPr>
          <p:cNvPr id="88078" name="Picture 14" descr="https://encrypted-tbn1.google.com/images?q=tbn:ANd9GcQ3-UCvUJ0OB_VqZfXntaEHIJlfzzjGslqRYbicc6yp1ILKdU2eKA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564904"/>
            <a:ext cx="1920212" cy="1152128"/>
          </a:xfrm>
          <a:prstGeom prst="rect">
            <a:avLst/>
          </a:prstGeom>
          <a:noFill/>
        </p:spPr>
      </p:pic>
      <p:pic>
        <p:nvPicPr>
          <p:cNvPr id="88080" name="Picture 16" descr="https://encrypted-tbn3.google.com/images?q=tbn:ANd9GcRYq5bCIolFcPTTHWtjYMVD4RNK-YH4JX5aW67jJTD-qVDhHr-d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71800" y="4653136"/>
            <a:ext cx="1567061" cy="1567061"/>
          </a:xfrm>
          <a:prstGeom prst="rect">
            <a:avLst/>
          </a:prstGeom>
          <a:noFill/>
        </p:spPr>
      </p:pic>
      <p:sp>
        <p:nvSpPr>
          <p:cNvPr id="88082" name="AutoShape 18" descr="data:image/jpeg;base64,/9j/4AAQSkZJRgABAQAAAQABAAD/2wCEAAkGBhQSEBUUExQWFBUUGBkYGBgYGBwcGRceFRwWGBoYGRogHCYfHBwjHRgeIC8gJycpLCwsGx40NTAxNSgrLCkBCQoKDQsOGQ8OGTUkHyQ0MDQ0NSo0LTU0LCw1NSwsLDYpNCksLCwpLDUsLCwsLCwtNC80LCwsLCwsLDQsNCwqLv/AABEIAGAAYAMBIgACEQEDEQH/xAAcAAACAgMBAQAAAAAAAAAAAAAEBQMGAQIHAAj/xAA/EAABAwEFBAgCBgkFAAAAAAABAgMRAAQSITFBBVFhcQYTIjKBkaGxB8FCUnKCovAUJDM0Q2KS0eEVU2Nzwv/EABoBAAICAwAAAAAAAAAAAAAAAAMEAgUAAQb/xAArEQABAwIEBAUFAAAAAAAAAAABAAIDBBEFEiExEzJBURRhcYGRBiQzQuH/2gAMAwEAAhEDEQA/AOy2za7LP7V1tvCe2tKcN+JpW90+sCc7U14Kve01w3pEHXrV1q1F3r0pdQdbqxIRH0bplMcKhTstw/QKff3oojukZKsMNiu2L+KGzxMPFUaJQo/Kg3vixZRkh5X3Uj3VXJn7L1YAShUnC8Th5HGeAoEMuEyceGlEbAT0R4xPUC8Q0XVrT8aGh3LO4rmtKfkaET8ZFrwTZkp3StSvZIrmqrMoknAfKshkjPGiimJ3TcVDUu5yAuh2n4r2iMA0k7gkk+qqXO/FC1HJyPsoSPcVTwOVbBuiilanW0AHM66sL3T21qzed8FAewFBWnpI6qJcWo63lKPuTS0N1nqqmKZoRvBRqw7E+IVqs8C9fR9ReIHI5jw8q6VsT4gMvFKXAWXFRAVilU5XVceIFcU6qrR0KY/SLQ0wsiEmccylIvXJ3YZc6FNTtAzKur4HwgOj90meRNmYcnFCn2sBMdU5eAP3XPSm2wXw4m9BVdOMZj0/M0C2gBi1pxJRa0r5Xi80rzITPhUfRNxbTzhSYkBJjUEEY+XtQYtQqSqpo3tdIdxqnPSBlvq+zf0m8lIAP8pBOHCq0pqrFtTuHPMZzvFISgj1/wAVYQDQhWuBT/bnTS/RRpaJrTq8wfzFMtmW3qXOshJKRheEgnEAcBkfCpbRZlOLvEBF44BSQlUHHuJEnOL0QfGiE2Nle+IaLl+g80mDNZu07RsgASqT6e396a2jYBZuXUGSjrFKAwSN16MxmcRmOdDMrRsqqbHadt+EM1uyrDOznFd1tZ+6Y8zFFo6OPn+H+JP96YLM548zNaFsbh5VAzFUr/qWU8rbJe9sF9Obao86b/DhJG0W5kd4fgVUSbSpPdUociaY9E7Wpe0WCqCZUJiJ7Ks95oMsjnNIWDGX1QEbupCQW0XXLemc1rjmm1J01wJrPR89tZiD2ZHK8Nal2hZ5tltSdTaT/Sq+PUV7ZrSReWkXZIBGmMkRupWMlSrgRE+3ZG7SXeaVhlHvS5rZhKb7ig02clKBJVwQkYqPpTF12ATdC4xunJUaHhUagpSr7hvLOuiR9VI+iKdY7KElhmJihp3DqStWUhP7NJbH11Qp0/8AlscAJ40TZGu1dSCSrdJUeJzJ5moqmda/VwdFOlK9xuoCkA8JkxqQN1QLid1XTVU1c48R2iy6ChZStJ4pMjP1FEbS2kstoaybupXF5Siq9N28pUYCMEgQMKnbdSqzYwXG2llJIBKU9a2lBE7u2BwBqN9krSAkr6xTDajj+0SFOXkCBM/SMZgRlUUSODIw5TuEt6uSAntEgGEgzrhliRrpUlqst1xaM7qimcsqL2izfZTimQhkqBUMUJDgOZxCVlJI+yd1C7QfBeduqCklRIIOGQ/MaVtBmg4bLjyQTlHdETG0LP8AbI80qoBZo3ov+/2f/sHsqoO2KjSflb6qPaInadqRr+s/ibUoUJYncLkESkKGUYRPEd6iNpqjpA6PrF4f1MmKG2ekXUnUoG7+XTPy3UrET1XVVrbRO9EzSxhNeLHGt2lxHP57qyXeRynQ4qMgaFXoMN1OriGMc/ZQhkUsVtt1BUlrAEkKF28CEkxIIImMaaEq1BEcJ35eQHjNaHGczGeQ1G88/IeAm1ER6qwpo5IH3ey/ZLWLe8pWIUAvvKlQlOIhWWGGAiAIwqNaHjoSTIN4gpjQJBJgRnyFNrmOnnMRy861UoDvFKd0wN+86ZeVYKlh5Qm80l+QfKTHZzhIvEYdoEQIIyyAM546UQzYLpClKKiJznUADM4UQq2t/wC4jzG+nmyNj9YEukSnNOE34iD9n39ytfmF7WWPdUSHJYAeQXmOjRLd5arpImIyyOJ38IpfsOBb7PBBHWpiJjXfVg6SOK/RxBulSkTocDMDHDEDwmq7sX99YP8AzI9T/mseLBbMTYpGNaOyJ242P9bMj+OmPvtpB96R2BMoaiMBHHKPKaedL5Tt1EYhTlnPj2fkKTWJZCEY4SREYa488KTjFirypOaN3omizAw3UgG2XBhN6I7yQcAb0aYSTVmvAgDQ1G/s5kovKaaxMQgrSrfjHZ0nxG+rBjmjmC5zDJqdgcJ2/wASNG3FACbnmsR3hBx5ZaRxrC9tq0uD7pUdN/L1NMf9NY0bUOTn90Vk2FqMEGeKyfaK2BCDfKrvxWEgXdc/KXLdWcVLIHOB6VPsm2hu8lTPXtLi+mO0IyWhR+kBpImjkISMkpHIfPOtia2XttYBCmxykY3JBD7lRWDYLbtoSG3UOMyCoKVdcSBjcWgwq9pIEGr8q0oSIvIASIi8kXQNInDlVBWwhZF9IUOKQojlNSthpGCUeGCRrokcqgXk7pWTGDO0ZhqFN0qtjr6ghkEtoxlKkyo74mYGnid1Ldg9Ym1shwEEOtZiDiqPzFEu2gaISMd0nljpUVifP6QxjN11uBu7aag51xaywV0c2VhYL9wrh0y6JrNtRbEdpIAvjVBQkhKo1Tv3csub7NcUDdnAkYfMbq+iCKpHSj4fpcUXrMAlz6SMkr4j6qvQ+tJMdbdWNXE90Z4e6qdnM1stwlITOAJI4FUTj4Co2rK4hd1TagZiFYTynM8potvY9pc7jDnMpujzVFOZgFybYZTo0FBXa1Kxwpwz0Dtqx2urb4KXJ/CDTKxfC7tJU6/IGaEIgHheJJ9KGZWhNR4XO/cWVRVaUjWahXbtwrprfw7sYMlsqPFSo8gRTWzdHbM33GWx90E+Zk1EzBOtwZ37OXHmS4vuIWv7KSfYUws/Rm2Lys6wP5oT7kV2FLYGWFZihmYplmERDcrmdi+HVpV31NtjmVnyED1p/sv4dMNLS4tS3VJIImAkEYgwOO81bor1QMjinYqKCI3aF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8084" name="Picture 20" descr="https://encrypted-tbn2.google.com/images?q=tbn:ANd9GcRkd9gNUclBE40S9PYQCJIzC06gL51HXTJ6D80HOfYMfkTn_J7-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4725144"/>
            <a:ext cx="1485900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Global </a:t>
            </a:r>
            <a:r>
              <a:rPr lang="tr-TR" dirty="0" err="1" smtClean="0"/>
              <a:t>Localization</a:t>
            </a:r>
            <a:r>
              <a:rPr lang="tr-TR" dirty="0" smtClean="0"/>
              <a:t> </a:t>
            </a:r>
            <a:r>
              <a:rPr lang="tr-TR" sz="3000" dirty="0" smtClean="0"/>
              <a:t>(</a:t>
            </a:r>
            <a:r>
              <a:rPr lang="tr-TR" sz="3000" dirty="0" err="1" smtClean="0"/>
              <a:t>somewhat</a:t>
            </a:r>
            <a:r>
              <a:rPr lang="tr-TR" sz="3000" dirty="0" smtClean="0"/>
              <a:t> </a:t>
            </a:r>
            <a:r>
              <a:rPr lang="tr-TR" sz="3000" dirty="0" err="1" smtClean="0"/>
              <a:t>adaptation</a:t>
            </a:r>
            <a:r>
              <a:rPr lang="tr-TR" sz="3000" dirty="0" smtClean="0"/>
              <a:t>)</a:t>
            </a:r>
            <a:endParaRPr lang="tr-TR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practice of global branding and localized marketing adaptation to differences in local culture, legislation, etc.</a:t>
            </a:r>
          </a:p>
          <a:p>
            <a:pPr lvl="1"/>
            <a:r>
              <a:rPr lang="en-US" sz="2400" b="1" dirty="0" smtClean="0"/>
              <a:t>Modular Adaptation</a:t>
            </a:r>
            <a:r>
              <a:rPr lang="en-US" sz="2400" dirty="0" smtClean="0"/>
              <a:t>: Offer parts (modules) that can be assembled worldwide in different configurations, depending on market needs</a:t>
            </a:r>
          </a:p>
          <a:p>
            <a:pPr lvl="1"/>
            <a:r>
              <a:rPr lang="en-US" sz="2400" b="1" dirty="0" smtClean="0"/>
              <a:t>Core Product Strategy</a:t>
            </a:r>
            <a:r>
              <a:rPr lang="en-US" sz="2400" dirty="0" smtClean="0"/>
              <a:t>: Involves using a standardized strategy for the core product worldwide, but varying certain aspects of the offering (product ingredients, advertising, for example) from market to market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Modular</a:t>
            </a:r>
            <a:r>
              <a:rPr lang="tr-TR" dirty="0" smtClean="0"/>
              <a:t> </a:t>
            </a:r>
            <a:r>
              <a:rPr lang="tr-TR" dirty="0" err="1" smtClean="0"/>
              <a:t>Adaptation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Motors has established a modular product architecture for all its global automobile products.  Future GM cars will be designed using combination of components from 70 different body modules and about a hundred major mechanical components (e.g. Engines, power trains, and suspension systems)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Core</a:t>
            </a:r>
            <a:r>
              <a:rPr lang="tr-TR" dirty="0" smtClean="0"/>
              <a:t> </a:t>
            </a:r>
            <a:r>
              <a:rPr lang="tr-TR" dirty="0" err="1" smtClean="0"/>
              <a:t>product</a:t>
            </a:r>
            <a:r>
              <a:rPr lang="tr-TR" dirty="0" smtClean="0"/>
              <a:t> </a:t>
            </a:r>
            <a:r>
              <a:rPr lang="tr-TR" dirty="0" err="1" smtClean="0"/>
              <a:t>strategy</a:t>
            </a:r>
            <a:endParaRPr lang="tr-TR" dirty="0"/>
          </a:p>
        </p:txBody>
      </p:sp>
      <p:pic>
        <p:nvPicPr>
          <p:cNvPr id="4" name="Picture 6" descr="https://encrypted-tbn0.google.com/images?q=tbn:ANd9GcSpBlC0pq3Y6AXcMD_64vapaL8pxpGIELltiuMBZREBSoz6_J4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797152"/>
            <a:ext cx="1847462" cy="1539552"/>
          </a:xfrm>
          <a:prstGeom prst="rect">
            <a:avLst/>
          </a:prstGeom>
          <a:noFill/>
        </p:spPr>
      </p:pic>
      <p:pic>
        <p:nvPicPr>
          <p:cNvPr id="5" name="Picture 8" descr="https://encrypted-tbn2.google.com/images?q=tbn:ANd9GcSHdWGHUcgR9yCdsZt22CoSY9DEzLDMFYf2QkUXC3VF7nPFvGu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7" y="4725144"/>
            <a:ext cx="2880319" cy="1728192"/>
          </a:xfrm>
          <a:prstGeom prst="rect">
            <a:avLst/>
          </a:prstGeom>
          <a:noFill/>
        </p:spPr>
      </p:pic>
      <p:pic>
        <p:nvPicPr>
          <p:cNvPr id="6" name="Picture 10" descr="https://encrypted-tbn0.google.com/images?q=tbn:ANd9GcS4S4gF3X9E2xr5JaBcUGD_qfXA_QSOl0Zia7Kuf3NBEEkIk4IqT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268761"/>
            <a:ext cx="2224363" cy="3312368"/>
          </a:xfrm>
          <a:prstGeom prst="rect">
            <a:avLst/>
          </a:prstGeom>
          <a:noFill/>
        </p:spPr>
      </p:pic>
      <p:pic>
        <p:nvPicPr>
          <p:cNvPr id="7" name="Picture 12" descr="https://encrypted-tbn0.google.com/images?q=tbn:ANd9GcTUUltv6BHRIqFcMQ_j5XSSznC4fm7SbFFrx3pOT0UYMeVmk4BlR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1340768"/>
            <a:ext cx="2963993" cy="3297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Adaptation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Mandatory Adaptation: </a:t>
            </a:r>
            <a:r>
              <a:rPr lang="en-US" sz="2800" dirty="0" smtClean="0"/>
              <a:t>Adapting </a:t>
            </a:r>
            <a:r>
              <a:rPr lang="en-US" sz="2800" dirty="0" smtClean="0"/>
              <a:t>products to local requirements so that they can legally and physically operate in the respective countries – for example: Left-hand driving in the United Kingdom</a:t>
            </a:r>
          </a:p>
          <a:p>
            <a:r>
              <a:rPr lang="en-US" sz="2800" b="1" dirty="0" smtClean="0"/>
              <a:t>Local Non-Mandatory Adaptation: </a:t>
            </a:r>
            <a:r>
              <a:rPr lang="en-US" sz="2800" dirty="0" smtClean="0"/>
              <a:t>Adapting </a:t>
            </a:r>
            <a:r>
              <a:rPr lang="en-US" sz="2800" dirty="0" smtClean="0"/>
              <a:t>a product to better meet the needs of the local market, or developing new brands for individual local markets, even though such adaptation is not required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encrypted-tbn2.google.com/images?q=tbn:ANd9GcRAr_KmsAIHjYmKlp1179lki22kz5dP22wjYKpk1aHCLDL3aA06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4199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Product</a:t>
            </a:r>
            <a:r>
              <a:rPr lang="tr-TR" dirty="0" smtClean="0"/>
              <a:t> </a:t>
            </a:r>
            <a:r>
              <a:rPr lang="tr-TR" dirty="0" err="1" smtClean="0"/>
              <a:t>Strategy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Straight product extension </a:t>
            </a:r>
            <a:r>
              <a:rPr lang="en-US" sz="2800" dirty="0" smtClean="0"/>
              <a:t>means marketing a product in a foreign market without any change</a:t>
            </a:r>
          </a:p>
          <a:p>
            <a:r>
              <a:rPr lang="en-US" sz="2800" b="1" dirty="0" smtClean="0"/>
              <a:t>Product adaptation </a:t>
            </a:r>
            <a:r>
              <a:rPr lang="en-US" sz="2800" dirty="0" smtClean="0"/>
              <a:t>involves changing the product to meet local conditions or wants</a:t>
            </a:r>
          </a:p>
          <a:p>
            <a:r>
              <a:rPr lang="en-US" sz="2800" b="1" dirty="0" smtClean="0"/>
              <a:t>Product </a:t>
            </a:r>
            <a:r>
              <a:rPr lang="en-US" sz="2800" b="1" dirty="0" smtClean="0"/>
              <a:t>invention </a:t>
            </a:r>
            <a:r>
              <a:rPr lang="en-US" sz="2800" dirty="0" smtClean="0"/>
              <a:t>consists of creating something new for a specific country market</a:t>
            </a:r>
            <a:endParaRPr lang="en-US" sz="2800" dirty="0" smtClean="0"/>
          </a:p>
          <a:p>
            <a:pPr lvl="1"/>
            <a:r>
              <a:rPr lang="en-US" sz="2400" dirty="0" smtClean="0"/>
              <a:t>Maintain </a:t>
            </a:r>
            <a:r>
              <a:rPr lang="en-US" sz="2400" dirty="0" smtClean="0"/>
              <a:t>or reintroduce earlier products</a:t>
            </a:r>
          </a:p>
          <a:p>
            <a:pPr lvl="1"/>
            <a:r>
              <a:rPr lang="en-US" sz="2400" dirty="0" smtClean="0"/>
              <a:t>Create new products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tr-TR" dirty="0" err="1" smtClean="0"/>
              <a:t>Promotions</a:t>
            </a:r>
            <a:r>
              <a:rPr lang="tr-TR" dirty="0" smtClean="0"/>
              <a:t> </a:t>
            </a:r>
            <a:r>
              <a:rPr lang="tr-TR" dirty="0" err="1" smtClean="0"/>
              <a:t>Strategy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Companies can either adopt the same communication strategy they use at home or change it for each market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Product</a:t>
            </a:r>
            <a:r>
              <a:rPr lang="tr-TR" dirty="0" smtClean="0"/>
              <a:t> &amp; </a:t>
            </a:r>
            <a:r>
              <a:rPr lang="tr-TR" dirty="0" err="1" smtClean="0"/>
              <a:t>Communications</a:t>
            </a:r>
            <a:r>
              <a:rPr lang="tr-TR" dirty="0" smtClean="0"/>
              <a:t> </a:t>
            </a:r>
            <a:r>
              <a:rPr lang="tr-TR" dirty="0" err="1" smtClean="0"/>
              <a:t>Strategy</a:t>
            </a:r>
            <a:endParaRPr lang="tr-TR" dirty="0"/>
          </a:p>
        </p:txBody>
      </p:sp>
      <p:pic>
        <p:nvPicPr>
          <p:cNvPr id="5" name="Picture 5" descr="fig19_03w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8326438" cy="310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2" name="Picture 2" descr="https://encrypted-tbn2.google.com/images?q=tbn:ANd9GcQB1K5K50_A-5Va_7RuZrUvbzeMA34c2c1xlQijfba_5j3bPiF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305" y="2132856"/>
            <a:ext cx="1043655" cy="504056"/>
          </a:xfrm>
          <a:prstGeom prst="rect">
            <a:avLst/>
          </a:prstGeom>
          <a:noFill/>
        </p:spPr>
      </p:pic>
      <p:pic>
        <p:nvPicPr>
          <p:cNvPr id="97284" name="Picture 4" descr="https://encrypted-tbn3.google.com/images?q=tbn:ANd9GcTJ7Cgrv5ysB1ne_JAc50pnN-Q1MW9Ppk0XDuCuQrjcudmo9IA-Y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5157192"/>
            <a:ext cx="1722757" cy="864096"/>
          </a:xfrm>
          <a:prstGeom prst="rect">
            <a:avLst/>
          </a:prstGeom>
          <a:noFill/>
        </p:spPr>
      </p:pic>
      <p:pic>
        <p:nvPicPr>
          <p:cNvPr id="97286" name="Picture 6" descr="https://encrypted-tbn0.google.com/images?q=tbn:ANd9GcQR_aN-ciO0Gb9-1JM26T5ccC4eFUSnTVLXpl6_Cpj4YPgK8cF-6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484784"/>
            <a:ext cx="792088" cy="862086"/>
          </a:xfrm>
          <a:prstGeom prst="rect">
            <a:avLst/>
          </a:prstGeom>
          <a:noFill/>
        </p:spPr>
      </p:pic>
      <p:sp>
        <p:nvSpPr>
          <p:cNvPr id="97288" name="AutoShape 8" descr="data:image/jpeg;base64,/9j/4AAQSkZJRgABAQAAAQABAAD/2wCEAAkGBhAPDxIPEBAQDw8PEBAPDw8PEBAPEA8RExAVFhMQFRIXGyYeFxkjGhISHy8gIycqLS4sGB8xNTAsNSYrLCkBCQoKDgwOGg8PGC4lHyQwMTI1NTEtNTMuNSwsMSwqLTA0LDEwLCkvLDUsKSwsNCwtKSwsLCkqLi4sMDUuLCwuNP/AABEIAOEA4QMBIgACEQEDEQH/xAAcAAEAAgMBAQEAAAAAAAAAAAAABgcDBAUBAgj/xABCEAACAgEBBQQGBwYDCQEAAAAAAQIDEQQFBhIhMQcTQVEUImFxgaEjMkJSkbHBM2KC0eHwdJLSFjQ1U3JzorKzFf/EABsBAQACAwEBAAAAAAAAAAAAAAADBAECBQYH/8QAMREAAgICAQMBBQYHAQAAAAAAAAECAwQREgUhMUETUXGBoRQVImGR0SMyM7HB8PEG/9oADAMBAAIRAxEAPwC8QAAAAAAAAAAAAAAAAAAAAAAAAAAAAAAAAAAAAAAAAAAAAAAAAAAAAAAAAAAAAAAAAAAAAAAAAAAAAAAAAAAAAAAAAAAAAAAAAAAAAAAAAAAAAAAAAAAAAAAAAAAAAAAAAAAAAAAAAAAAAAAAAAAAAAAD4ttUVltJe0A+waktTN/Vjhec/wDT/PB8N2fff8MYr88gG8Dh6/bENOs26mNX/clWs+5NZZyqe0jSuxVxm75PklTTbKT+CXM1ckuzZNCiya5Ri2vgTEGvptbCzo8P7r5SXwNg2IQAAAAAAAAAAAAAAAAAAAAAAAAAAAAAAAeSeFny5sAxai/h9snyjHxb/kYq6Hnik+KXn4R9kV4HzR6z7x9ZfVX3Y+C+PV/0NlIAw6m6FUJWWSUIQTlKUnhRS6tshG2t6brYt1N6XT/ZsaXpFy84p/s4vzfre4+94dswulK2xr0PTTcK4eGp1EPrWPzhB8kvFpvwRXO3t5p6iTw2o+BSyMjitI9P0jpLvfOa7fn4/wCmvqJy1WojTSnKds1BSlJynOTfVyfPBb2wd2adDSq60nNr6S1r1rJeLz4LyRUu5u1qNJrYX38XBBT+rHiak44Tx8WXLs7bum1ceLT3Qsx1SeJR98XzRriKL3J+Sx/6KdtbjTBNQS+WxYsPK5NdGuTR0tm7S4/Ul9ddH4S/qaFqNCyTi8p4aeU/JnQPIEvBq7O1itrU/HpJeTXX+/abRgAAAAAAAAAAAAAAAAAAAAAAAAAAAA1dfL1VH78lH4dX8lj4m0aOvfrw903/AOq/VgGWtnO3p2hKjR2Sg8WS4aqn5WWyUIv4Zz8DdhIiXahrHXpKpLw1MX8VVY18zSyXGDZaw6vbXwh72VtvRtJTnHT1vFGniq4Lzx1k/a3l/E4EzI5Z5vq+p8M8/KTlLbPrtNEaqlCPoYJI802vt09itqnKucXlSi8P3e4zNGvdAkhLTKuTSpRaZdG5u9a2hp+KWFfViN0V0eek0vJ/mdO9lUdl+tdevVefVursg17VFyXzii09RI7dM+cds+ZdQx1j3uMfD7m/u1qsWSr8JR4l71/RklIVsSzGqr9rkvxiyakhzwAAAAAAAAAAAAAAAAAAAAAAAAAAAc/afJwf/Uvkn+jOgau0aeKt45uOJL4f0yAakLCOdpGhd+zrOHm6ZRuXujlS/wDGTfwOxC4ySkpJxaTUk00+jT6o1lHlFomx7nTbGxej2fnmEz1s7O+e6dmhucoJy0823XLql+4/KS+ZHY6jzODOpxej6xjZ1d1anF9mbDZr6iXI8nqka64rZKEE5SbSSSy22ZhBtmmTlRUdJkn7NNM569TXSqFk2/L1XFfOSLRvmcPc7d30DTvj/b3Ydn7iX1a/fzy/h5HRvtO1TDjHTPmvUr1fe3HwuxvbvR4tXD91Tk/hF/qycEW3M0j+kufj9HH4c5P8kSklOcAAAAAAAAAAAAAAAAAAAAAAAAAAAAAAR/aWm7qWV9STyvY/GJrq8kl1MZxcZLKfVEb2hsudWZRzOHmubj71+pkyfGpjC2DhZGM4S5SjJZT+BCtq9mOmsblVZKnP2Wu8ivc8p/Nko9JPmWoNJQjLyixRlXUf05a/33eCC1dk0c+vqeX7tbz85Em2Pu3pdFzphmz/AJtmJT/h8I/Dn7TenqTXt1BiNUY+ESW519q1KXb9P7GW68waXTT1Firh1fV+EY+Mmfeh2dbqZYrjy8ZvlCPvf6E32PsaGmhwx5yf15vrJ/ovYSFM2dFpI1Vxrj9WCwvb7TOAYMAAAAAAAAAAAAAAAAAAAAAAAAAAAAAAA8DIDtntGt0+0fQlRXKPe018blJSxYoZeP4vkaTsjBbZZxsW3Jk41LbS38iXavYdNvNx4Zfeh6r/AJHMt3P+7c17JQT+aZI0em5WIstzH43/AIQ/qbul3S08OcuK1/vv1f8AKjtMrHb/AGuTrulVpaq5whJw7yzifG08NxivAjstjWtyZcw8K7Mk40reizaqoxSjFKKXRJJJfA+yN7jby2bQ0zuthGEo2SrxDOGkk88/eSQ2jJSW0QXUypsdc/KAANiIAAAAAAAAAAAAAAAAAAHjPQwCtdsdpep0mtnpraKe7hYk5rj4nU2mprn14WTzaG04U6eepbThCt2Z81jK/Hl+JX/bDsLMatbFfV+ht9z5wb9zyvijg7T3x73Y1Gk4vpePurefPuqucfxzBfwsoO6VcpKT+B6uPTKsymi2iOtvjLX1f0+pK9zu0DU6++UJ1U101VyttsTnmKXRc3jr+TOftftbtla69FQprOIzsU5Ssx4xrjjCNfZ2yZaXd7U3pNWapRk34qp2Ril/lcn/ABGXsZ0tblqbGk7I93GLfWMZcTePe0jVTsfGG9N9yaeNhQV2Sq9xg+KW+2+22/mz62R2t2xt7vW0KCziU61KEq/bKuXVFgbU27TptO9VZL6JRUk48+Pi+qo+bfIr7tm0taemtSStl3kJPxlFKLWfc2zi7waqyWxdnRbfC53L3qGVD5Nm3tp1uUX30afduPmRouqjwU5aa+G/H6HSu7V9bbN+jaaHAvs8Fl08ecnFpIjFu1bNXtKu+2KhZPUafiik0k4yhHo+fgWh2WaeuOzYTilx2Tsdj8XJTaw/ckiCb2/8ef8AiNL+VZDbGfCMpS3vRfwLcdZN1FNSjxjJb33euxZO9++lOzoLiTsunlwqTxleMpPwRA32r7RlmcNPV3a64rtml755OZvxPvts2QseIK2mny4a2of6mW9tDSwq0VtdcVCENPbGMYrCSVb8CflO2UtS0kcx1YuBTU7KucrFvu+yT1+5G9y9/Z7RlbVZTGuVdTs44SbUuaWOF9OvmVdsDbctFqe/hXC2SU0o2Jtet9rl4kn7IP8AedR/hX/9Imt2VxT2nzSf0V3Xn4oruUrFDb77Z141U4cspRh+FRi9b+Pr5JlX2iwq2dXqrq4q66Vka6K8x4nCWOLL6LplkafattCWbI6eruU+f0dsor2OecGn2s2S/wD0OF8owohwLoubk2/xLZ2ToaoaSqqEY913UVw4TjJOKy355yTp2WTcVLWjk2RxMTHhfKnk7G3pvsl7ji7m7917RTrce6vguKVecxkunFF/oRnbvazfXfZTTp613Vk6uKxym5OEnHPCsY6e0jm6q7rbdcKn6i1Ntax41+use7BsbASe8Hs9N1P52Eft7JRS333ourpeLVdZNw3FQ5pN+PPb6G5T2u62Ek7aKZR+6ozqbXsbb/IsjYO89Os03pMHwRjnvFPrW4rMk/hzyc/tI0Vc9mXylFOVcYzhLHOMlJc0/Dqyud275R2RtPhbX7FcvKTxL5EvOdU+Mnta2UXjY2fje2qr9nJSUez2u7S/ydzanazfZa69DQpRTeJTjOyc0vtKEeiN3dftRlbetNrKo1TnLhjZFSilJ9IzhLms+ZDNzto6+jvZaHTq5y4Y2T7p2uOMtRTTWM5Zl27oNq621X26KyNsYqPFVRKHFh5TfN5ZBG6x/i2/hrsdO3puGpOiUYxSX83P8W9eqLziemHR8Xdw4vrcEeLPXPCs/MzHVPBtaegAAYAAAAAAAAAOft3ZcdVprdPLpbCUU/KX2ZfB4ZSuh7P9dO+FdmnshW7FGdjS4VHPrSznyyXw0epEFtEbGmzq4HVrsKEoV61L3+n5o09TsquzTy0zj9FKvuuFeEcYWPcVK92dq7J1ErNLGdsXmKnXFWRnDPJTr6p/2i5sDBmylT0/DRph9RsxeUdKUZeU/DKY/wBm9q7W1EZ6qM6or1XZZFVxrj4qFfVv+2ywdvblV6jQR0UPU7lR7ib58MorHP2PLz7yTDBrDHjFPffZJkdWutlBwSioeEvCKV0Oj21suUoU1WODeWowV9Un04ljo/wMNGxdp6vXQ1V2lt4ndTOybrVcUoSjzw/ZEvDAwR/ZF2XJ6Lv3/PvP2UObWm9d2Vv2jbh26i30vSx45uKVtSaUpcPScfN4wsexHFqv2/qKvQ+C2MHHglOdarfBjDTsfXly5cy4sHmDeWOnJyTa2V6es2QqjVOuM+PhteCr+zLd3VabUXyvosqjLTuEXJJJy408Ln7DD2c7tavT7Q727T2VV93auOSSWXjC6lr4GAseK46fgxb1m612txX8RJP5e4hfaHuTLXxjbThaipOKi3hWQbzw58GvD3kNo1e3qKfRI1XqCXBF9ypSjHyjZ5FzHmDM8dSlyTaZrjdWnVUqZwjOK7ra8Fddnm4Vums9L1S4bUmqqsqThxdZya5ZxlY9rOZsTdrVw216RLT2Rp9K1E+8aXDwydmJZz05otjB7gx9nikkvQy+s3ynZOST5rj8F+Rw99dJO7Z2oqqg52TrxCEesnxLkiKdne61sdPrKNXTOqOoUIYnhNrhkm17soscYJJVKU1N+hVqz7KseWPFdm09+u1r9inYbu7W2RfKWli7q5cuKEVZGyKfq8dfVPmdPSbZ3g1E4x7nuYcUeObpjWuHKzznnw8kWfgYI1j8fEnouz6w7VytphKXva7nkT6PEelk4YAAAAAAAAAAAAAAAAAAAAAAAAAAAAAAAAAAAAAAAAAAAAAAAAAAAAAAAAAAAAAAAAAAAAAAAAAAAAAAAAAAAAAAAAAAAAAAAAAAAAAAAAAAAAAAAAAAAAAAAAAAAAAAAAAAAAAAAAAAAAAAAAAAAAAAAAAAAAAAAAAAAAAAAAAAAAAAAAAAAAAAAAAB/9k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97290" name="AutoShape 10" descr="data:image/jpeg;base64,/9j/4AAQSkZJRgABAQAAAQABAAD/2wCEAAkGBhQPDxQPEBQUFBUQFBUYEhgUEBYUGBQUFRUVFRYXGBQXGyYeFxojGRQUHy8gIycpLSwsFR4xNTAqNScrLSkBCQoKDgwOGg8PGjQkHyQxKikpKS8sLS8uLS4wLCktLCkvKjQwLCwsKS80KiwxLSspKSwsKjUsLCkvLCksMCkqLP/AABEIAL4BCgMBIgACEQEDEQH/xAAcAAEAAQUBAQAAAAAAAAAAAAAABwIDBAUGAQj/xABJEAABAwICBQgFCgQCCwEAAAABAAIDBBEFIQYSMUFRBxMiMmFxgZEUUnKhsSMzQmJzgpKywdE0NaKzU+EXJCVDdIOT0uLw8RX/xAAaAQEAAgMBAAAAAAAAAAAAAAAAAQIDBAYF/8QALxEAAgICAAQCCgIDAQAAAAAAAAECAwQRBRIhMUGhE1FhcYGRscHR8BQiFYLxBv/aAAwDAQACEQMRAD8AnFERAEREAREQBERAEREAREQBEViorGsyJuTsaBdx8B8UBfRYDqqR2wNYPrdJ3kMh5lWnRuPWkee4ho/pAQG0Rac044u/6j/3VJYW5hzx/wAx36mynQN0i5abS2KE2fUw5bnOa4/0ZrLwrTOnqSWskaS0XdqkkAbLk2BHiFXa7F/Rz5ebT169G+ReNdcXGYOyy9UlAiIgCIiAIiIAiIgCIiAIiIAiIgCIiAIiIAiIgCIiAIi108nOuLB1Gmzz653tH1Rv47OKAqkqnSZRmzd7+PYwb/a2cLr2KnDdg27ScyTxJOZV1jNyuBqkFnVWLiWIR00Zlne1jRvcdp4AbSewKzpFpAyjYMjJLKdWGJvWkd+gzFyuSmoXF3pNc4STfRb/ALqAeqxuwn63/wBWGy1QRu42K7f7S6Lzfu/PZe19CvENMJ5R/qsYhj3SzC7nDiyLd3uXDY3iRe60kskzt+u86o7mDJbLSHGtoacz7u1anRXBvTKxkTurcuk9hou7zyb95ec7J2vWzrcbEpxa3bKOtdfW/n+NG90Q0H9IaKiou2I5sYOiZBxJGxndmewbe/hpGRNDI2tY0bA0AD3LOLABYAAAWAGwAZADsVl4Xp11xgtI5PMzrcufNN9PBeC/fWWoKl0RuzZvadh/Y9o963dHXNlFxkRtB2j/AC7VoHhWmTFjg5psR7xwPYsujROsRY9FWCVgcPEcDwWQqgIiIAiIgCIiAIiIAiIgCIiAIiIAiIgCIiAIiIDEr5yAGNNnSZA+q0dZ3gNnaQqYYw0BoyAFgrLH68j39uq32WnPzdfyCyWqQXWhY+K4mylgfPKbNjbc8TwA7SbAd6yWrjtJqgVNdHSu+Zo2ieoG5zzlDGfzEcCqTlyrZnx6vSz5X27v3fnwXtMOkJZrYjWfxFQ35Np2U8J6rG8CRmT2965TG9JdckNN1b0r0idUSuaDkDmuccV5E5Ob9h3eFgKKVli6+C9S8F++8qnk1jcro+T3F4KSokfO/UD49VhIJFy4E3ts6oXKucrTirVvkaZt5dUb6pVPomfQVNWxzN14nteOLXA/DYvHhQBR4nJTvD4XuY4b2m3nxUl6H8oLasiCos2XY12xrzwPAr0a7lPp2ZxGZwuzHXNF80fNfA6t6xpFlSLGkWweSVYdXczICeq7J3duPh+66oFcTIumwGr5yEA7WdE+Gz3W8lDBsURFACIiAIiIAiIgCIiAIiIAiIgCIiAIiIArNXNqRuf6rSfIZK8sPFfmj2lg83tCAxqZmq0N4ADx3rJaVjtcrrXKQZDSolq8Z+QnqL9KsnkcPYYTHGPAAqT66XVhkcPoxvI8GkqCqqpvFDGNjI2+Zz/VaOXLokdHwGhWzk34a+7+qRilUOVa8K0TuGWXNVBYrxXhCnZhcTDkYsbWLHBwyIK2EjVhzNV0zUtgTLofj3ptIHuN5I7Nk7cui7yy8FtJSo45Ka0ieSHdJG7zbZwUiyFerVLmimcDnUqm+UF27r4mPIVstF57SuZ6zb+LT/5LVSlZOAvtUs7dYf0n9ll8DSOyREVCQiIgCIiAIiIAiIgCIiAIiIAiIgCIiALDxb5o9jmH+tqzFj18WtE9o2lpt3jMe9Aa5jlda5Ykclxfjn5q616kF6ZuuxzPWa5v4gR+q+frEHVO0ZHvGX6Kfw9Q1p5hZpq2QgdGQ84zuebuHg/WHktTKjtJnSf+fvULJ1vxSfy/75GpXhVpkl1VrLztHa8yZ6vEJXikjZS/YsKcrKlfktdUSq0Ual0jquTEf68Dwa+/4CpNkK4jkuw4tbLUOH0Qxve/M/0hdnI5epQtQRwnFZqWS9eGkWpXLIwAXqo/vH+lyw5HLZ6Jxa05d6jD5uIA9wKzvseYdeiIqEhERAEREAREQBERAEREAREQBERAEREAREQHOSR829zPVOXsnNvuNvBVNkWbjVNkJR9HJ3s8fA+4lapr1YGWHrSaX6Piugs23Ox3MRO+/WYTwNh3EBbMPXuuolFSWmZKrZVTU4PqiBaiF0Ty1wI1SQQRYgjaCNxVTJlLWkuicdaNfqS264Fw62wPG/v2j3KNcX0SnpidZh1fWb0mH7w2eNl5tlMo+47bD4pVeu+pep/b1/UwueCtyVAWI+J+4X7s1bEEhOy3eQsKSPRlbL1Fc9QruCYQ+smbHG2+sbDt/wAhvW4wTk/nqSHObqM3ufdjfC+bu4BSTg+DRUUZZDm5ws+QixcPVA+i3s3rZrpcu/Y8PN4lCpNRe5fNL3/j56L1HRNpoWU7DcRjM+u89Z36dwXkj1696sSPXopaOQlJye2USOXWaJ0mpCZDtlN/ujIfqfFcvh9EaiVsY39Y8Gjaf/d5CkKKMNAaBYAAAcAMgkiEVIiKhIREQBERAEREAREQBERAEREAREQBERAEREB4Rdc3iVEYXZdR3VPA+qf0XSqiWIPaWuFwdoKkHJiRVc4r2JYU6LpNu5nHe3v/AHWv5xSQZXOLwyrG5xeGRAeT0MTzd0UbjxMbSfOy8hp4484442H6sTAfMBDIrbpVOieZ60XpJicySe83Vh8iodIrTpFOipU96s5uIa0EkmwAzJJVUMLpXBkYLidw+J4DtXY4Ho+Kca7rOkI27m9jf3RvQLmA4P6PHnm9+bzw4NHYFtERYywREQBERAEREAREQBERAEREAREQBERAEREAREQBERALLU12j7JM2dB3YOifu/stsiA46qwWaP6OsOLM/dt9y1z3EZHI9uXxUhKh8Qd1gD3i6tzEaI9MiodKu/OGxHbHH+Bv7KplFG3qsYO5gH6JzDRwUFJJL1GOd3Ny8zktvRaIPdnM7VHqtzPnsHvXWWXqcw0Y1Fh7IW6sbQOPE952lZKIqkhERAEREAREQBERAEREAREQBEXhdbagPUXgeOI816gCLwuA3oHA7CgPUXjnWFzuWKMWhJ1RLFfhzrb+V1Gyyi32RlovAV6pKhEWI/FYQdUyxg8DI0Hyuo2WUXLsjntKtPRh87YTCZNaMPuJA3a5zbWIPq+9bLRTSMYhAZwwx2eWWLg7YGm9wB63uUecq7ga2MjMGnba32kq6jkm/gH/AG7/AMka1oWSdrj4HQZGDTDh0L1H+z1t7ft8Ox2qIseoxCOM2fIxp+s9rfiVtHPJN9EZCKxBWsk6j2O9l4d8Cr6BprozldKtPYqB3NBplltctDg0NB2azs7E8AD4LmWcsEl+lTsI7JXA+ZauJxmqMlTNI7MukkJ/EbDyAHgpFoOSymdCwySyl7mtLi1zALkXyBacs1oKy2yT5TsZYWBhUx/kR2349fj2a6Hc4fVc7DHLa3OMa61721mh1r79qyFYoqYRRMiBJEbWtBO0hoAF/JKiujj+cexntPDfiVveHU5BrcnyfAvorMFWyQXY9rh9Vwd8FeUlWmujCIsabEomZPkjb7UjR8Smwot9kZKKxT10cnUex/sva74FX0DTXRhEVmorGRi8j2sHFzg34oEm+iLyLHpq+OX5uRj7eo9rvgVkIGmnphERCAuU5R8G9IonPaLvpzzjeJaB0x+HP7oXVql7QQQcwdvaqyjzJpmfHulRbGyPdPZAejeL+iVcU98mO6fax3Rf7iT4KfA64uFAek2D+h1csH0Wuuztjdm33G3eCpFwLS3VwV05PylM0xd7xZsXmHM960sefI3FnU8bxv5Mar6uu9L59v32nE6fYt6TXyEHow/Js+51j+Mu9y6/QSFlBhslfNlzvS7SxvRjaO1ziSPaCjnCsPdVVEcDetK8AngDm53gLnwUjcqR5mhggZkznGi31Y2HVHw8lStv+1jNrOhFKnAi+j1v3L8/Y4bH9KJ6+T5Rx1SehE0nVHAWHXd2nPu2KuXQasbHzpp3aoFyBqlwHsA63uWy5MKFsuIBzhfmY3Pb7V2tB8NYqY7K1VPpU5SZiz+Kf4+caKILSW3+/fqQdozplNQvADnPiv0oybi3Fl+q7uyO9TVTVrJImzMcCx7Q4HdqkXv2ZKFdO6JsOIztYLAlrwBuL2hx95PmunwjEXDRyc3zj5yMey97f0kKmmbg3F+G/IxcUxK8mFWRWtObin/t237UaLS/TiSskdHE4sgBs0NNjIPWeRtB3N2W7Vr6DQqrqIxLHAS12bSSxmsOIDiCR2rG0eo2zVkET+q+VgcOLb3I8QLeKn9rbDJVrr9M3KTM+fmrhcYU48V6+v6ttnzzX4dLTv5uZjo3AbHDdc5jcRkdilLkm/gH/bv/ACRrmeVn+OZ/w7fzyrZ6G1hhwOqlbk5jpi08DzcYB8ylSULH7Nk59ksvh8JdnJx8zC035QZJJHU9I4sjYS172mzpCMjqu+i0HLLM9y5bDtHKmrBfDC+QXzdkATv6TiASsbDKPnp4ob2EkjGE8A5wafcV9BUtM2JjY2NDWsADQBYADYEhB3tuTIy8mHCK41URW34v6v1tkAYhhM1I8NmY6JxF23tci9rgtPFSbyV10ktPLzr3v1JQG67i7VGo02BOdrrQcrn8VD9ifzuW45If4ef7YfkapqXLdyorxC3+TwxXTS29fUjOu+dk+0f+YrPpNH6nXYfR57azTfmZLWuDe9tllr8Q+cl9uT8zl9CUHzMfsM/KFjpqVjezc4nxCWHCHLHfNv7fk4XlC04fA80lM7VeB8q8bW3zDW8DYgk7rhcFhuA1Fc5zoo3SkHpuJFrni952+N1YxapMtRNI7a+V5P4j+imzQ6hbDQU7WjrRNe7tc8B7j5lXinfN7fQ1brI8IxY+jinJ92/N/hEMVWH1GHyjXa+CTa0g2uOLXNNj5qT+T/TM1rXQzW56MXuMucZsvbc4G1+8FXuUyhbJh73kdKFzHNPC7gwjxDj5BRxoLUGPEqcj6Ty09oc1wP6eSnrTYkn0ZWThxTBlbOOpx319qW/kzZcpOJy+nyQ84/m2tjswPIaLsBPRBttK52i0eqJ268MEj2n6TYzqkjb0jktzyk/zOX2Yv7bVIPJoP9mRe1L/AHHKqh6S1p+0zTy3g8PqshFbaivmt78iIqzC5qVw52OSJx6pLS29uDt/gVIHJ1ppJLIKOpcXkgmJ56x1RcscfpZXIO3I9i6XT2kbJhs+sL6jNdvY5mYI948Son0OdbEaa3+K333H6qXF02JJlI3Q4phTlZHUo7+aW9ok/TzS30CFrY7c9NcMvmGNG15G/aABxPYoqpcPqcRlJY1879rnON7X4ucbDsHkt3ynzl2Ilp2RxRgeILj73LG0b04koIjFFFG7WcXFzta5JAFsjsACi2alZqT6Ivw/Glj4anRFOyWn19v2S8DX4hgVVQOa+Rj4jfoPa4beAew5HsUm8n2lzq2N0UxvNCBc7OcYcg63EHI94O9cVjXKLLWQPp5IYg14GY17tIIIIudoIVvk1mLcSjA2PZI092oXfFoSuShYlB9GM3HsycOUsmKU47aa9nXz9XxJpRAi9I4QIiICPeVnBNaKOsaM4zqSew49E+DsvvqNm1bhG6EHoPc1zhxcwODT/UfdwX0DimHtqIZIH9WVpaey4yPeDY+Ci/8A0SVX+JB+J/8A2LQvqk5bijsOD8SpjR6K+WuV9N+rv5P7GVyTYNrSSVbhlGObj9p1i8+DbD7xXR8pmEmehLmC7oHCSw3tALX+QN/urc6M4KKKkjp8iWi7yPpPdm491z5ALZuF1sQq1Xys8bJ4g5Zv8iPZPp7l+fuQRohj3oNWyd1ywgtktt1HWzHEghp8FLcum9G2PnfSIyLXsHXcezU61/Bc1pFyVCR5ko3tj1szG++pf6rhm0dlj4LnByX1t7asXfz2Xwv7lrx9LV/VLZ7WR/j+INXSs5X4rovr9UaLH8WNXVS1BFucdkODQA1o77AKUcI0Xd/+KaRwtJNG9xB3Pf0mg8LWYD3LG0Y5MWU72zVLhK9pu1oHQadxN83keAXc2WSml9ZT8TT4pxOuShTjdoNPfu7I+dqaofBM2QdF8LwQCNjmO2Ed4sVMuE6f0k8Yc6VsTrdJkjtUtO+xOTh2hYulPJ3HWOM0bualPWNrteeLm7j2jxuuLn5Lq1ps0RPHES29zgFjjGylvS2jduuwOJwi7J8kl8Ph16NFPKXiMdRWMfC9sjRC1pLHBwBD5Da432I810WgVB6Rg9RANsr5mjvMbLe+y0EPJZWO28y3vlJ/K0qQtC9HH0FMYZHNeXSOfdt7C7Wi2fsqaoSc3KS7mPPycerDjTTYpOLWvgQpFI6GUOtqvieDY7nsdex8QppwvTukniEhmZGbdNkjw1zTvGfW7wtbpdydNrHmeBwild1wRdkh4m2bXdovfhvXH/6L63WtaK3Hnsvy39yiMbKm9LZlvuweJ1xlZPkkv1rr3Ra5QsfirKproCXNiZq61rBx1iSW3ztntXVckP8ADz/bN/I1a2o5I5RGzm5WGTpc7razW7tUMsCTbpXJ47l1Wgui8mHxSMlcxxkeHDUJIsGgZ3A4Ka4T9LzSRhzsrE/gegpnvWtevoyGsQ+cl9uT8zl9CUHzMfsM/KFGFVyT1T3vcJIOk5xF3P8ApEkfQ7VKVLEWRtadrWtBt2ABXx4Si3tGDjmXTfCtVS3re/IgzS/CTS1s0ZFg55fH2seS4W7jceC73QXTeA0rKeokbHJC0NBe7Va9o6pDjle1gR2LotJdFosQjDZLtc2/Nvb1mk/EHgVHVbyVVbD8m6KQbjrlh8WuGXmVRwnVPcVtGxHLxOIY0asiXLJeP3326+KNpyjaZRSw+iU7xJruBkc3Noa03DQ7eS4DZwWk5NMKM1e2W3QpwXuO7WILWDvuSfulZeHclFS9w598cTd+qTI7wFgPepJwPAoqKEQwiw2uJzc929zjvKmNc7J881orkZmLh4rxsaXM3vb9/d77du2iJuUn+Zy+zF/bapB5NP5ZF7Uv9xy02lvJ7PWVj6iN8Qa8MADi6/RaGnY0jcup0QwZ9FRsp5C0uYXklpJHSeXDaBxVq4SVrbXTqYM/Lps4fVVGW5Ll2vdFlOmv8tqfsX/BRBoh/Mab7Zv6qadIcOdU0k0DCA6WNzWl17AnjYLhcC5M6inqoZ3yQlsUgc4Nc+5A4Xal0JOaaRPCsqmrEthOWm96XwMLlXwssqY6kDoysDSeD2Xy8WkfhKo0CxCh1DBWxw6+sSySVjSHA26JeRkQb7dx7FJ+KYVHVROhmaHMdt4gjYQdxHFRxifJJK1xNNKx7dwkuxw7LgEHvyVbKpRnzxWzJh59F+Ksa+Tg12a8uvl1OudQ4WBctogOPyKqwV+HPnLaRsBljaXXijHRbk09MC30rZFR9FyWVhOYhb2mX9m3XbaF6CnD3umfKHvezVs1tmgawdtOZOQ4K8HNyX9NGvlVY9dUtZDk/BJ/XudcERFtHOhFSx9wDxF/NVIAiIgCIiAIiIAiIgCWREAsiIgCIiAIiIAiIgCWREAREQBERAEREAREQBERAEREB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97292" name="Picture 12" descr="https://encrypted-tbn2.google.com/images?q=tbn:ANd9GcSIfpvL6wi3r8BYHYzkiqUHcl531PWfCp5aWK_nZNnuYIVW7owOJ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5185995"/>
            <a:ext cx="1152128" cy="979309"/>
          </a:xfrm>
          <a:prstGeom prst="rect">
            <a:avLst/>
          </a:prstGeom>
          <a:noFill/>
        </p:spPr>
      </p:pic>
      <p:pic>
        <p:nvPicPr>
          <p:cNvPr id="97294" name="Picture 14" descr="https://encrypted-tbn0.google.com/images?q=tbn:ANd9GcSrXWUjHrnw9ZaNzMfKj__dCWItkUL6naqXUQni4xPcH4Vyhr6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5157192"/>
            <a:ext cx="1001772" cy="5040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tr-TR" dirty="0" err="1" smtClean="0"/>
              <a:t>Pricing</a:t>
            </a:r>
            <a:r>
              <a:rPr lang="tr-TR" dirty="0" smtClean="0"/>
              <a:t> </a:t>
            </a:r>
            <a:r>
              <a:rPr lang="tr-TR" dirty="0" err="1" smtClean="0"/>
              <a:t>Strategy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Uniform pricing </a:t>
            </a:r>
            <a:r>
              <a:rPr lang="en-US" sz="2800" dirty="0" smtClean="0"/>
              <a:t>is the same price in all markets but does not consider income or wealth where the price may be too high in some or not high enough in other </a:t>
            </a:r>
            <a:r>
              <a:rPr lang="en-US" sz="2800" dirty="0" smtClean="0"/>
              <a:t>markets</a:t>
            </a:r>
            <a:endParaRPr lang="en-US" sz="2800" dirty="0" smtClean="0"/>
          </a:p>
          <a:p>
            <a:r>
              <a:rPr lang="en-US" sz="2800" b="1" dirty="0" smtClean="0"/>
              <a:t>Market-based pricing </a:t>
            </a:r>
            <a:r>
              <a:rPr lang="en-US" sz="2800" dirty="0" smtClean="0"/>
              <a:t>is the price the market can pay but does not consider actual </a:t>
            </a:r>
            <a:r>
              <a:rPr lang="en-US" sz="2800" dirty="0" smtClean="0"/>
              <a:t>costs</a:t>
            </a:r>
            <a:r>
              <a:rPr lang="tr-TR" sz="2800" dirty="0" smtClean="0"/>
              <a:t> </a:t>
            </a:r>
            <a:endParaRPr lang="en-US" sz="2800" dirty="0" smtClean="0"/>
          </a:p>
          <a:p>
            <a:r>
              <a:rPr lang="en-US" sz="2800" b="1" dirty="0" smtClean="0"/>
              <a:t>Standard markup pricing </a:t>
            </a:r>
            <a:r>
              <a:rPr lang="en-US" sz="2800" dirty="0" smtClean="0"/>
              <a:t>is a price based on a percentage of cost but can cause problems in countries with high costs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/>
          <a:lstStyle/>
          <a:p>
            <a:r>
              <a:rPr lang="en-US" dirty="0" smtClean="0"/>
              <a:t>Global</a:t>
            </a:r>
            <a:r>
              <a:rPr lang="tr-TR" dirty="0" smtClean="0"/>
              <a:t> </a:t>
            </a:r>
            <a:r>
              <a:rPr lang="en-US" dirty="0" smtClean="0"/>
              <a:t>Marketing </a:t>
            </a:r>
            <a:r>
              <a:rPr lang="en-US" dirty="0" smtClean="0"/>
              <a:t>Program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7338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b="1" dirty="0" err="1" smtClean="0"/>
              <a:t>Standardization</a:t>
            </a:r>
            <a:r>
              <a:rPr lang="tr-TR" b="1" dirty="0" smtClean="0"/>
              <a:t> vs. </a:t>
            </a:r>
            <a:r>
              <a:rPr lang="tr-TR" b="1" dirty="0" err="1" smtClean="0"/>
              <a:t>Adaptation</a:t>
            </a:r>
            <a:r>
              <a:rPr lang="tr-TR" b="1" dirty="0" smtClean="0"/>
              <a:t>?</a:t>
            </a:r>
          </a:p>
          <a:p>
            <a:pPr>
              <a:lnSpc>
                <a:spcPct val="90000"/>
              </a:lnSpc>
            </a:pPr>
            <a:r>
              <a:rPr lang="tr-TR" b="1" dirty="0" err="1" smtClean="0"/>
              <a:t>Levitt</a:t>
            </a:r>
            <a:r>
              <a:rPr lang="tr-TR" b="1" dirty="0" smtClean="0"/>
              <a:t> (1983) </a:t>
            </a:r>
            <a:r>
              <a:rPr lang="tr-TR" dirty="0" smtClean="0"/>
              <a:t>“</a:t>
            </a:r>
            <a:r>
              <a:rPr lang="en-US" dirty="0" smtClean="0"/>
              <a:t>the </a:t>
            </a:r>
            <a:r>
              <a:rPr lang="en-US" dirty="0" smtClean="0"/>
              <a:t>world is </a:t>
            </a:r>
            <a:r>
              <a:rPr lang="en-US" dirty="0" smtClean="0"/>
              <a:t>becoming </a:t>
            </a:r>
            <a:r>
              <a:rPr lang="en-US" dirty="0" smtClean="0"/>
              <a:t>standardized and homogeneous, companies should market </a:t>
            </a:r>
            <a:r>
              <a:rPr lang="en-US" dirty="0" smtClean="0"/>
              <a:t>the </a:t>
            </a:r>
            <a:r>
              <a:rPr lang="en-US" dirty="0" smtClean="0"/>
              <a:t>same products in the same way in all countries. Technology, </a:t>
            </a:r>
            <a:r>
              <a:rPr lang="en-US" dirty="0" smtClean="0"/>
              <a:t>causes </a:t>
            </a:r>
            <a:r>
              <a:rPr lang="en-US" dirty="0" smtClean="0"/>
              <a:t>needs and preferences to </a:t>
            </a:r>
            <a:r>
              <a:rPr lang="en-US" dirty="0" smtClean="0"/>
              <a:t>converge</a:t>
            </a:r>
            <a:r>
              <a:rPr lang="tr-TR" dirty="0" smtClean="0"/>
              <a:t> </a:t>
            </a:r>
            <a:r>
              <a:rPr lang="en-US" dirty="0" smtClean="0"/>
              <a:t>throughout the world</a:t>
            </a:r>
            <a:r>
              <a:rPr lang="tr-TR" dirty="0" smtClean="0"/>
              <a:t>”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</a:t>
            </a:r>
            <a:r>
              <a:rPr lang="tr-TR" dirty="0" smtClean="0"/>
              <a:t> </a:t>
            </a:r>
            <a:r>
              <a:rPr lang="en-US" dirty="0" smtClean="0"/>
              <a:t>Marketing Program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Standardized marketing mix </a:t>
            </a:r>
            <a:r>
              <a:rPr lang="en-US" dirty="0" smtClean="0"/>
              <a:t>involves selling the same products and using the same marketing approaches worldwide</a:t>
            </a:r>
          </a:p>
          <a:p>
            <a:pPr>
              <a:lnSpc>
                <a:spcPct val="90000"/>
              </a:lnSpc>
            </a:pPr>
            <a:r>
              <a:rPr lang="en-US" b="1" dirty="0" smtClean="0"/>
              <a:t>Adapted marketing mix </a:t>
            </a:r>
            <a:r>
              <a:rPr lang="en-US" dirty="0" smtClean="0"/>
              <a:t>involves adjusting the marketing mix elements in each target market, bearing more costs but hoping for a larger market share and ROI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Standardization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WHEN? </a:t>
            </a:r>
          </a:p>
          <a:p>
            <a:pPr lvl="1"/>
            <a:r>
              <a:rPr lang="tr-TR" dirty="0" smtClean="0"/>
              <a:t>C</a:t>
            </a:r>
            <a:r>
              <a:rPr lang="en-US" dirty="0" err="1" smtClean="0"/>
              <a:t>ommonalities</a:t>
            </a:r>
            <a:r>
              <a:rPr lang="en-US" dirty="0" smtClean="0"/>
              <a:t>  </a:t>
            </a:r>
            <a:r>
              <a:rPr lang="en-US" dirty="0" smtClean="0"/>
              <a:t>in customers’ needs across </a:t>
            </a:r>
            <a:r>
              <a:rPr lang="en-US" dirty="0" smtClean="0"/>
              <a:t>countries</a:t>
            </a:r>
            <a:endParaRPr lang="tr-TR" dirty="0" smtClean="0"/>
          </a:p>
          <a:p>
            <a:pPr lvl="1"/>
            <a:r>
              <a:rPr lang="en-US" dirty="0" smtClean="0"/>
              <a:t>“</a:t>
            </a:r>
            <a:r>
              <a:rPr lang="tr-TR" dirty="0" smtClean="0"/>
              <a:t>M</a:t>
            </a:r>
            <a:r>
              <a:rPr lang="en-US" dirty="0" err="1" smtClean="0"/>
              <a:t>ade</a:t>
            </a:r>
            <a:r>
              <a:rPr lang="en-US" dirty="0" smtClean="0"/>
              <a:t> </a:t>
            </a:r>
            <a:r>
              <a:rPr lang="en-US" dirty="0" smtClean="0"/>
              <a:t>in” image is important to a </a:t>
            </a:r>
            <a:r>
              <a:rPr lang="en-US" dirty="0" smtClean="0"/>
              <a:t>product’s </a:t>
            </a:r>
            <a:r>
              <a:rPr lang="en-US" dirty="0" smtClean="0"/>
              <a:t>perceived value e.g. France for </a:t>
            </a:r>
            <a:r>
              <a:rPr lang="en-US" dirty="0" smtClean="0"/>
              <a:t>perfumes</a:t>
            </a:r>
            <a:r>
              <a:rPr lang="en-US" dirty="0" smtClean="0"/>
              <a:t>, Sheffield for stainless </a:t>
            </a:r>
            <a:r>
              <a:rPr lang="en-US" dirty="0" smtClean="0"/>
              <a:t>steel</a:t>
            </a:r>
            <a:endParaRPr lang="tr-TR" dirty="0" smtClean="0"/>
          </a:p>
          <a:p>
            <a:pPr lvl="1"/>
            <a:r>
              <a:rPr lang="en-US" dirty="0" smtClean="0"/>
              <a:t>Homogeneity of markets, in other words </a:t>
            </a:r>
            <a:r>
              <a:rPr lang="en-US" dirty="0" smtClean="0"/>
              <a:t>markets </a:t>
            </a:r>
            <a:r>
              <a:rPr lang="en-US" dirty="0" smtClean="0"/>
              <a:t>available without adaptation e.g. </a:t>
            </a:r>
            <a:r>
              <a:rPr lang="en-US" dirty="0" smtClean="0"/>
              <a:t>denim </a:t>
            </a:r>
            <a:r>
              <a:rPr lang="en-US" dirty="0" smtClean="0"/>
              <a:t>jeans</a:t>
            </a:r>
          </a:p>
          <a:p>
            <a:pPr lvl="1"/>
            <a:r>
              <a:rPr lang="en-US" dirty="0" smtClean="0"/>
              <a:t>Cultural </a:t>
            </a:r>
            <a:r>
              <a:rPr lang="en-US" dirty="0" smtClean="0"/>
              <a:t>insensitivity</a:t>
            </a:r>
            <a:endParaRPr lang="tr-TR" dirty="0" smtClean="0"/>
          </a:p>
          <a:p>
            <a:endParaRPr lang="en-US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Standardization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WHY?</a:t>
            </a:r>
          </a:p>
          <a:p>
            <a:pPr lvl="1"/>
            <a:r>
              <a:rPr lang="en-US" dirty="0" smtClean="0"/>
              <a:t>Economies </a:t>
            </a:r>
            <a:r>
              <a:rPr lang="en-US" dirty="0" smtClean="0"/>
              <a:t>of </a:t>
            </a:r>
            <a:r>
              <a:rPr lang="tr-TR" dirty="0" smtClean="0"/>
              <a:t>s</a:t>
            </a:r>
            <a:r>
              <a:rPr lang="en-US" dirty="0" err="1" smtClean="0"/>
              <a:t>cale</a:t>
            </a:r>
            <a:r>
              <a:rPr lang="en-US" dirty="0" smtClean="0"/>
              <a:t> in</a:t>
            </a:r>
            <a:r>
              <a:rPr lang="tr-TR" dirty="0" smtClean="0"/>
              <a:t> p</a:t>
            </a:r>
            <a:r>
              <a:rPr lang="en-US" dirty="0" err="1" smtClean="0"/>
              <a:t>roduction</a:t>
            </a:r>
            <a:r>
              <a:rPr lang="tr-TR" dirty="0" smtClean="0"/>
              <a:t>, m</a:t>
            </a:r>
            <a:r>
              <a:rPr lang="en-US" dirty="0" err="1" smtClean="0"/>
              <a:t>arketing</a:t>
            </a:r>
            <a:r>
              <a:rPr lang="en-US" dirty="0" smtClean="0"/>
              <a:t>/communications</a:t>
            </a:r>
            <a:r>
              <a:rPr lang="tr-TR" dirty="0" smtClean="0"/>
              <a:t>, r</a:t>
            </a:r>
            <a:r>
              <a:rPr lang="en-US" dirty="0" err="1" smtClean="0"/>
              <a:t>esearch</a:t>
            </a:r>
            <a:r>
              <a:rPr lang="en-US" dirty="0" smtClean="0"/>
              <a:t> </a:t>
            </a:r>
            <a:r>
              <a:rPr lang="en-US" dirty="0" smtClean="0"/>
              <a:t>&amp; </a:t>
            </a:r>
            <a:r>
              <a:rPr lang="tr-TR" dirty="0" smtClean="0"/>
              <a:t>d</a:t>
            </a:r>
            <a:r>
              <a:rPr lang="en-US" dirty="0" err="1" smtClean="0"/>
              <a:t>evelopment</a:t>
            </a:r>
            <a:endParaRPr lang="tr-TR" dirty="0" smtClean="0"/>
          </a:p>
          <a:p>
            <a:pPr lvl="1"/>
            <a:r>
              <a:rPr lang="tr-TR" dirty="0" err="1" smtClean="0"/>
              <a:t>Minimizing</a:t>
            </a:r>
            <a:r>
              <a:rPr lang="tr-TR" dirty="0" smtClean="0"/>
              <a:t> </a:t>
            </a:r>
            <a:r>
              <a:rPr lang="tr-TR" dirty="0" err="1" smtClean="0"/>
              <a:t>costs</a:t>
            </a:r>
            <a:endParaRPr lang="tr-TR" dirty="0" smtClean="0"/>
          </a:p>
          <a:p>
            <a:pPr lvl="1"/>
            <a:r>
              <a:rPr lang="en-US" dirty="0" smtClean="0"/>
              <a:t>Easier management and </a:t>
            </a:r>
            <a:r>
              <a:rPr lang="en-US" dirty="0" smtClean="0"/>
              <a:t>control</a:t>
            </a:r>
            <a:endParaRPr lang="tr-TR" dirty="0" smtClean="0"/>
          </a:p>
          <a:p>
            <a:r>
              <a:rPr lang="tr-TR" dirty="0" smtClean="0"/>
              <a:t>HOW?</a:t>
            </a:r>
          </a:p>
          <a:p>
            <a:pPr lvl="1"/>
            <a:r>
              <a:rPr lang="en-US" dirty="0" smtClean="0"/>
              <a:t>Usually </a:t>
            </a:r>
            <a:r>
              <a:rPr lang="en-US" dirty="0" smtClean="0"/>
              <a:t>considered in the context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err="1" smtClean="0"/>
              <a:t>produc</a:t>
            </a:r>
            <a:r>
              <a:rPr lang="tr-TR" dirty="0" smtClean="0"/>
              <a:t>t, </a:t>
            </a:r>
            <a:r>
              <a:rPr lang="en-US" dirty="0" smtClean="0"/>
              <a:t>pricing</a:t>
            </a:r>
            <a:r>
              <a:rPr lang="tr-TR" dirty="0" smtClean="0"/>
              <a:t>, </a:t>
            </a:r>
            <a:r>
              <a:rPr lang="en-US" dirty="0" smtClean="0"/>
              <a:t>marketing</a:t>
            </a:r>
            <a:r>
              <a:rPr lang="tr-TR" dirty="0" smtClean="0"/>
              <a:t> c</a:t>
            </a:r>
            <a:r>
              <a:rPr lang="en-US" dirty="0" err="1" smtClean="0"/>
              <a:t>ommunications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dirty="0" smtClean="0"/>
              <a:t>particularly </a:t>
            </a:r>
            <a:r>
              <a:rPr lang="en-US" dirty="0" smtClean="0"/>
              <a:t>advertising, branding, packaging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Global </a:t>
            </a:r>
            <a:r>
              <a:rPr lang="tr-TR" dirty="0" err="1" smtClean="0"/>
              <a:t>Standardization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</a:t>
            </a:r>
            <a:r>
              <a:rPr lang="en-US" dirty="0" err="1" smtClean="0"/>
              <a:t>tandardization</a:t>
            </a:r>
            <a:r>
              <a:rPr lang="en-US" dirty="0" smtClean="0"/>
              <a:t> </a:t>
            </a:r>
            <a:r>
              <a:rPr lang="en-US" dirty="0" smtClean="0"/>
              <a:t>of products across markets and standardization of the marketing mix worldwide  </a:t>
            </a:r>
          </a:p>
          <a:p>
            <a:pPr lvl="1"/>
            <a:r>
              <a:rPr lang="en-US" sz="2400" dirty="0" smtClean="0"/>
              <a:t>Addresses needs of global consumers (homogeneous consumer groups sharing similar interests and product/  brand preferences)</a:t>
            </a:r>
          </a:p>
          <a:p>
            <a:pPr lvl="1"/>
            <a:r>
              <a:rPr lang="en-US" sz="2400" dirty="0" smtClean="0"/>
              <a:t>Allows </a:t>
            </a:r>
            <a:r>
              <a:rPr lang="en-US" sz="2400" dirty="0" smtClean="0"/>
              <a:t>for global branding – using the same brand name, logo, image, and positioning everywhere in the </a:t>
            </a:r>
            <a:r>
              <a:rPr lang="en-US" sz="2400" dirty="0" smtClean="0"/>
              <a:t>world</a:t>
            </a:r>
            <a:endParaRPr lang="tr-TR" sz="2400" dirty="0" smtClean="0"/>
          </a:p>
          <a:p>
            <a:pPr lvl="1"/>
            <a:endParaRPr lang="en-US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www.frugallivingandhavingfun.com/wp-content/uploads/2011/11/one_step_ahead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484784"/>
            <a:ext cx="4896544" cy="4896544"/>
          </a:xfrm>
          <a:prstGeom prst="rect">
            <a:avLst/>
          </a:prstGeom>
          <a:noFill/>
        </p:spPr>
      </p:pic>
      <p:pic>
        <p:nvPicPr>
          <p:cNvPr id="58372" name="Picture 4" descr="https://encrypted-tbn2.google.com/images?q=tbn:ANd9GcRJSAWaJOSIGvCDJ1O0m4XH5kvNlCeD0oh2peS8xio1H_D3ckiwt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20688"/>
            <a:ext cx="2590800" cy="1762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AutoShape 4" descr="data:image/jpeg;base64,/9j/4AAQSkZJRgABAQAAAQABAAD/2wCEAAkGBhMSERUUEhQUFRUVGBcYFxUYFxQXFxgWFxgXGBUXFxkYHCYeGBojGRcXHy8gIycpLCwsGB4xNTAqNSYrLCkBCQoKDgwOGg8PGiwlHyQsLCkpLC0qLCosLCwsKiwsLCwtLCwsLCwsKSwsLCwsLSwsLCwsLCwsLCksLCwsLCwsLP/AABEIAMMBAgMBIgACEQEDEQH/xAAcAAABBQEBAQAAAAAAAAAAAAAGAAEEBQcDAgj/xABBEAACAQIEAwYDBgQFAwQDAAABAhEAAwQSITEFBkETIlFhcYEykaEHQlKxwdEUI2LwcpKy4fEVM6IWQ4KDJGNz/8QAGgEAAgMBAQAAAAAAAAAAAAAAAwQAAgUGAf/EADoRAAEEAAQDBgQDBgcBAAAAAAEAAgMRBBIhMQUiQRNRYYGRoRQyccGx4fAVIzNS0fEkNEJyc4KSBv/aAAwDAQACEQMRAD8A2s3TmCwYIJzdBBGh8zP0rrSpV4olSpUqlqJUxp5oG5t5mcO1u22RF0ZhuT1E+HSqk0mMPh3Yh+RqJuIcw2bM53E/hGrfIbe9Dt7nG7efJh0ygmJIBb9hQFgMcLt8JJljC7mT+9alwTgq2VmO8fGqsfnWpiMNBgWjPzOPfsrLBI6oO0csx3OgA9IFNexJ6E12z1GvqKKsFxJ1XA4pwZLGPCahY3mULoG1jxql4/xkWwYMAbknpB/ahjC8s47GAPAsWySQzk52B6hBqJ31igOJJoIzI71cdFZ4znK7mjt2BOwU/L866W8bxK46dkb5UnViYEeOsE1zwv2edic/akt1cgZv/jJ09q44zF4i13UvAg+Ehh5HqPY0GRxYeZONiD9GFaDhC2zO4I/ETJPj4ewqJxHiFxVOS5qPf9dKCMPzViAQrsX9dxHSevr6UQG5mh2IVSUXw+Iga+etXGKYRogOwr2HVXfLXFnfMlwy24Omo6j2q/mq7CcFt23DpMgEbzM9fKrCmEufBPNMDSpVF4lmp5pqVRRPNKaalUUTzSmmpVFE80ppqVRRPNKaalUUTzXO9dIiFLSQDEaA/eM9BXQGnqKJppU00qsovVKlSqKJUqVKvCoo+PxIt23c/dUn5CsY47fOTU6tLH3rV+arsYdh+Ihf1P0FZVcC3sTZtnZ7mo27qaxQZtl0XCKjY6U/qkTfZ7ygLVtcTeB7VhmReiKRoSPEg+1HYaagDEawOm3p0Fd0u16ym6BYWJxD55C9/wCgpM1R8xcbS2hB0MabifSpXGeKCzaZydttaAMFabiOKAzzbTW4dwPBR0k+FSV5GjdyvIo83MdgrTlTghxNztrwlEMqDszdD5xvRjeuk5oA03nz9K9OUs2wqjKAIEf3vQVxfjhK3HW3iP5cwynKpJ8T1G3QxUbUY13RNZDY2VhxbjTWlOiEdcpPyKtoaGbmIDyygMp1gHUH0O1BeO54xOYlraQTswLfXTWp/L3FxiT8PZ3R+GcrL1jqCKzsW2R4zHZa2EMQOUb/AEpXv8OrLKEjXqNj4T0+ld8fiLj21tmMi66TqfFvrT27yoJuMV6ZlmT6gb1x/iVJORrvqTI/yms8PoLRcwXqEc8i8ba4hs3DLIBlPUptr5g6e4otrMOULpXGW9gWDAxppBO3sK0+trCSF7Nei53HRiOXTrquV+6FUsxgAEk+AAkmqThF25ikN5ne2jE9kiECEBgMxIMkxMbCuvObkYK+Rvlj2JAP0JqVy/bAwtgDbs0/0g0xu+vBDDQ2DtBuTXoL97T8I7XKwutmYOwDQBKj4TA02/WprjTTTzqq4xxNkuWbNuA95jqROVFEu0dT0Fc/+oPaxVuy7Z1vKxRiFDB01KnKACCPKvcwCqY3O5tNQTXgN/wPovXL3Enu9uLkHs7z2wQI7qxE671cUIcCxcXMRaRgtx8VcI2kIuXO0HfeB5nyNWXE+LZcRbw/aZAUNx3MZsoMKo0gEmdY2FVa7l1RpsOTKQ0dL8q3V7VFjcKVsX7he7m/nMv8xwFgtlCgECIAr1wPiLNevWsxuImVkuHqrDVSQIJB671O44P/AMa9/wDzf/SasSCLQg10cgafD0VPwnDNdwdq5num4VRie0uakMJBExBGkVd8PxvapmyMneYQwg91is+hiaruVFnAWBr8HTQ7mofBsZcucPd3di47eGmD3C2XbwiqNNAfRHmZmc/wfXrf9ETTSmgvEYm8OH2sT21ztQLZme6QzAEMux31NWHFC9i/hSLlwm7cyXAWOVgR0TZYO0V72nWu73VPhDdZv5h5t1KJZpwaGDxLtcVeRzc7OyFULbFzV2BLMxt66bCrDlu/da0ReDSjuqsylS6A9xiD4g/SrB4JpCfAWNzHw9xf91bGlSNNREBe6VKlXiiVImlUHi/FEsWy7+ijqzdAK8VmtLiGjcoe574moTID3gCSPXQfSay6zjlt4uyWJ0B13gnY1d8YxzXM7uZZ2/segECgfmDExcBG6/v+1CdzOpdYIPh8GW+v3Wx4LjitE9an4jii21mZJ+Fepqj5I4Wv8Il9i8nMcuaREmNDtUfCcaF3HKgErqDvoZjoNfWoAQLXMGIEmuil3OXLuNOfEnLbGyg7jyjaiXl/hduzbi0gVegFScZqAn77eFeFvZQAKKxlandDzOfp0XvifELdpS7xoJjxG2nvA9xWd8x82/xMKqsLU6KolnM7+QFFfMvAWxdvJmCDf7xPzDCKCeK8vGynZXLp7NVPet22RmbTKLjyRAAOg3nWgYjORWwWjg44993dAmGFtR/MTKD+LSfY61zu8NtYd0uKBlYn8hrXDgnDLdlu27S3cU5syXDlgEEZRBPUg7fdFV/HeYs1kW1RWOaZBaAomIkAyQdemlZPZWaa6+9bMJedXMqvNGDYdWTxEzr9IrPcW2OS+1xLfXRRqAvRYnXx260Tcr8dDwCoDL01IIH613w/FHvXCDAjbusob0NUjuMkFtqTQudpdDdVPLfO7Ji7ZxFsW8hknUaQQRr4g6edbxYvh1DKZDAEHyNYjzNw43rcKoNyVCxqZJgftWxcAw7ph7SOoVlQAqDIECIn2rTwrgbyiliY9haW5ja68UwIvWbls7OpX5jQ/OKq+XMf2dhbV8hLlkZGDECQuiupO6kRqKvory1kEgkAkbaAx6U4W62Ek2TkMZ2u/NDXFFbt8NiipCIzo28i24IW4RuBO/gCPOul8dvjbTqQbeHR2Z/u53EBQdjAEnwojIpBa8yognoChsCB9Df9Ss+TAEnEX7Q/n2cS9xPF7cDMvmCJj/erj+InE2cWAeze12dzQzbM5lLDcCZFFGSllqgjpFfjC7cdK8iNvuO5RsLig5OUd0RDdCdZjxA01rjxxwMPdH4kcDQkklTA0qfUPGcWs2f+7cRP8TAH5b0Q1SUZZeC0eSruVLuXBWg0gokMCCCDJ3EVB4ChXh9xGBDHt4Ugg98tl085qZc56wQMdsD6K5HzArvhubcJcMLft69GJU/+UUIFugzDuTzmz8zjGdTm2PS/DxVPfwrtwm3bCMXC2xkynNKsCRHpU7mO0z3cIyqzBLwZoVjCxudKIFuAiQQR4jUU9WyCvT2QfiiHXXVx/wDQpUFvDth8XduhGa1iAhJUElHQEarvBB38aucJcZlJZcskwOuXpm8+td6eKu0UgPkz7jXQemgXg0q9Gmq6GvdKlSqqi4YzFpaQu7BVG5NZtx/jZxN2RORdEH5k+Z/Sp/2pYtlbDgkhCXJ8Mwyx7wTQhc4oi5Y7x6+AHy3qheAaXS8LwPIJxqTdeH5pcTkBR5n9KFeJ4fMzz0oo4reDKrLqP3qss8M7QXW/4oYNvNLcLM0VOU3B84PawotKxBVSPVTULkz+I/irV62jlO0yuROXWJkjwmaF7t0glTtrWv8A2X9gcEGtfHtdWdnB3YeY2PhVsptctI5sQc2uptHTpmMjw0qOj97XSK62X039P78KfF2Fcd6QfEf7UxsseNwB1UHG8Yt2kLXCI2C+JoK4tzDcxQ7NBAOyiDp0qRzxwjEMymwhuKNwpkjziqOxwPiKrnXCssayWUH5EzSGJ7V3K0aLpcAzCsZ2pcM3S+ii8Q4NctoXuKQq6kn5dD51bcn8Rw9u32l02wXByotsyB0z3DOvkKor9nG31ZXUqv3gR4ev6VWX+BYh7gYFoUAETAAXp4bCl4mObrYTk+KZK3I89emn42rrilprrNiLVs2wSRIBynxB6bVC4fy7n/mW3hk3tywO4Mhl1Omms15vcXZFKIjyDBn4RESYG9WWBsLd0tNr0Oo3gx5UIvkbzJh8cE7cl7bHXQK95SxS3sYIUqM4JViCQQGb3GgPtWrCsO4fbfDYuzccERcXNMzEwdeog1uApzCVRWBxiLI9hB0I0XqlSppp1YqelTCkaiiU1D4nxa3h7ZuXWyqPmT4AdTXvH45LNtrjmFQST+nmayDi/GHxt4vcOW2vwr0VfAeJPU0KSTLoN1pcPwBxTiTo0bn7DxVlxzn6/flbM2rfl8ZH9TdPQfOhRnJMkyT1Op+dSMXjQRlQZUHzPmabAYPtWIzKsDMWaYA0HQE7kVlzOLnVdn2XbQQxYePlblHv5qPSqzv8vXEQMxUSLhjvSOzDFhMQfhO3l417u8s3VzZsoyKWY6xkDFc22oMaeooWR3cr/FQ/zBR+GcbvYczauMvlup9VOlaJyvz8l8i3ei3cOgP3HPl+E+RrLJpTVop3sPggYzh0OJHMKPeN/wA19BA080E8g82m8OwvGbijuMd3UdD4sPqPSjWtmN4e3MFweJw78NIY37j38V5NKkaVFS66UqVKqqKj5v5dGMw5t6Bx3rbHow8fIgkH1rFHwr27jW7ilWUkFT0Ir6Gis++1HgQhMSujAhH/AKgQcp9QRHvQpGXqt7g2NMb+wds7bwP5rP2uQpXodx+oqy4PcGVlGsqen5moYtA7mKncOORLhkaj318KGwU5dVKQWEfRAPHLJW6aP/s25IaRiXKwRohB0PmDp+dDV+ybl2Fgk9D+dbJyjgmtYdFaJA6UdozAHouQ4k0RSuI3KssXhgF9vT5UO2uMlibeZdNpMadImKKbwkRQjxng0GQNejDeo8GrCxWEXqrLB464g2UDx01951qJxXnbIILKv1J9KqreFxV3uLccDrsAB5mKFuYuXryE697q0z7DwoAMlapyMREi1eXue8KGy3bpk6mFJPp5V5PP+BtoxSTAOmWJ8APUwPSSaze9wgE6yjeJ2JqPe4XfiMoYeIihGNl8xWn8M8NJa2x0rX1WgcpqMY9y4SAbrM4XqoB19sv51acQ5fbDEXk26geB/wB6zvgX8Xh2D24SCJE6tBnKeseVbDypzCuMQ27qZXyyyHYqdJXyoMrBZoqO7WECUgj6oT4vxRcTkCk5xCx1H/Falw3jiEBHIVgAJJ0bTef3oU4lybbV89vQ+I318RT2bBMLcMEQA2uo6ajQ+9XgY+Lol8biWYhrGsFAX7o/W4DsQfcV6oDR79lptsPpEeYNEPDOYQ0i5AI6iYp9jsyyy2leTTE1HwvELdycjBo38vnXdqsqrOvtO40SyYdTooDv5k/APYa+4oDQE6a6nQeJ6VY8xYs3cXeeZm4wHopyj6AVd2OHthUtpbWcdiRK/wD6LZ+8J0DnXXpBPTXJcXSyE3ou8hc3A4VjK5j+O5vwHU9yGsRw97fxgKREqWXMJ2lZzCfMUsJjGtmUiYjUA6adD5gVajhJebVq5nQNne6WHZEqp7W433sqzAJJJzT94GuScLtOC6OwtICbjsJaJAQBYEO5nKkkgQSRtQzE6+UIjMdG5tSEH6A7dL+vTvURuK3SILSII1APxAhtfMMZ9vCuicWvs0BixaQFABnMzMVAA1BLNp51IxXCUS4lqLpuMktbBRitx9bVvNAEwQWMaSKlY90wpGGtt/MMDE3gTInezbO6rr3mGv1qBj+ppVdiICAI2WTqNK+p+iqU4JeJgJrMRnt6H8J72h8t644zAXLTZbiMjeDCPl4+1eb1wEBdD1JAhZiAqA7KokDTUk+pvxjblnD2+1csx/mW0Ykiza+E3SfizNqqDpqRrFV7JrjQtWdipo2B7gDelag+W/20VJh7lyxdVhKuhzDxEHUEbjzB8a3DhePW9ZS6uzqG9J3HsZFYfi+IZ9ERLSfhQGTrPfZiWbXWJiek61pf2Z4wthCh/wDbuED0YBvzJprCuAeWA2FlcZifJh2zvbRBryP5otNKkaVai5RdKVKlVVEqpeb8B2uEuqBJAzr6rr+U1dUzLNRXjeWODh01WEqx+7/c01vFyrKOmpq/5w5SuYe6WwkOt0k9kSAUJkkgn7vh16VG5J5Tusz/AMQjIxmJiD8iRsaBVmgV2R4nD2edCnDbYe9r4gAbksT3QBvrWh8F45dUBCsDpvOhiDO21TuWfs/t4e5nJZyd80Qjg6FfprRFiOCWyZy6yTPqZM+U0doIbQXL8QxIxEuYbJsCxKhn3PSu13Dq24mo6YVl3afpUfjXFBass+3woCdgXbLJ8hM+1XO1rNXK/h2WQLkeUAn6a0M8TwpJ3zTvofyNe7vBxbtoTeB0JQFbTCD5wG1OshutRuXXvXlOZWygE5mI3LEKF+9GUdZ6a60pJIQNFZh1UAcOtsYcfSpGB5XVTmS41udhoQR6EGrE8MYn4etdMRaa0RmPSY8PChOGYap6HFyR6NKmcM5IsBszEuwMkmIn0Gg1r3xHlxUcXLbZLimVMaEHcEUsFjyAYPxag/1eBprnEmM5gR4g+NDJDflarumklPO4lcr/ABfELtHmCoZfOJ/Out3mRVWWt2yfSPoDUTEYudqqr9skmOvU142Zy9LBvSfE8We8wkhVGuVRA9/Gu4Fw6gzXjAcLBOpk+Ef71aPhjbgxI6HzFXLydkMs71Gw1i4AZBXNGvX3oh4VxUp3WJZRtt7amh+5jS2g28DT4cZRJBmdN9PMedEidWpQ3MCHsDw4Ljrdu6ykG6skEMp1mPc6VY8Q4ytrHYw31uEsr2kKkBlUgKpBbQdwb+de+L4C0VLNFt4JDSASR+etD2K4xeuRnfNGzFbZaPDMVzR70mXdlp42urh/xwD60y5TenUGxod6oqdwjGL2N+12V1jdCKnZANCqxbISRsTuY18NgLjDsbNrD9tg8TltO914UZWaD2ZM6uRpq0DfyFBrEn4iT6kn86mLxnEKgRb11VWYVXZYn0P/ABVWTgDX8ExNw97zy1qbOp7q3r7K85Zvy2LxZ7z2bTugPeOd8xzE6BjpvAHQQAKh4Gb5t2LMqHlbjtvdutJuXG6lEWSAesdWFVmC4zftOXRoZhDGVIYeDArB9xT4Pi163dF1WIcSA0KYB6BYygeUV72zaF+ao7BPzOLa2GXU6UNttddb86V7gks3rotqCmHQMxHR7No5nuv/AFNGWfAwNjXso95lulVF3EsTYRgClm0gAa+4OhKpCrOg1PqP4fi15LjXFuHO4ZWY5WJDRO4joOmnSu9vmTEqFC3SAiMi6IYVvimR3ifEzXonZVfb0Q38OnJsUfqT59Opqz5aLnx3HC5d7hPZooS3O5Ua9o/9TmX9CvucfZUP5d//ABJ88p/2rODvrJnqdSSdySetat9m2CyYPMf/AHHZvYQo/wBJr3CnPPf1U4o0QYARnvA+6KyKavVKthcYvVKlXi5dCiWIA8TVVF7rnevBRJIA86pOJ8zhAcg/+R2+VDV7ibXjLOWPTWPpVqTcWEfIL6Kh45zjcTE9rZUOzowaWCBEDSrgk7r3lI8hXDlHnu4+KyKGZX3BOijUzO+c/Iba9OnH+Tu379rJn1OS4JRid/NSfKh3A2b+AvrcxNpUQhlXs1BUAyDJHXWdTSzY8p1370w+OtBstuwnGbdxSVMRuCII6VJuXAoBPXYVmPDecbWhUiSRmWRBPl5GNP3q8x3MILAsY8tdqYa4FZz4yDoio3C5gbeNVvMVlX7PDad4hn9BOUH3lvRDXrC8YVLTXHgBEzHppH0rOcP9plsdpeurcZnZkTKUjKYlgCJAVcqiT1PnUkOmiE1hciDH8MtZGOVcz3AtrSMqAgDQb90En1op5X4Z/J7RyJuw2UAKqqNEUD01Pmazf/1nYurmXtBlV8oZBvlIGob9K1LD40JbVfwoo+QApdmV7ttld8L4tXjfZR+KYJ/uEj08apb3BmPeYkz1O9XGJ40GHd3qL/18HuOpE/3pTLohuVVtqCvBVH3t+nSvGLwLoJmV8jNesRcgxmkdD19DXj+Jkb/8ilXNYNEw1xCji3ImuuDsqWyvInrSwmJBZkr3xBYCsOmny1BpUx2LTGdTLvDCh0OniKfE48InfElvu+nXyrp/1E6KRrE1U4+2105gPh6eVeMppBtRzTS5NjgxkIBr61ZYV1Ya6Hp51DwGBnfT6fnRBheGgDXWnmuspYmt1WY3h1q+ArrOXbUiD1iKC+OcBawxIBNsnQ7x5NWltaYdKgcXtrcw11SAGyNHrBI+oFDnijkHitPh+NkwzwAbadCPqeizLC5ZOaIyvv8AiyNl+sVcYixhhftBMptktnk6bmATO2gg6aEVRU4FY4eANl2kkOZ2bMRpVK9v28OoJUWmGfqSTJuRlgNqgtkmfEb15BsMSMllf5txQZI7gQlNS0AFutUprzXpkB6IQwumrzavMPYtRaVhako+diymHzEAkC53gBGgjynaqGaeKdEJIABJJgAaknwA61RxzdEaOPsySTd/mfupHDOHtfupaQd5zHoOpPkBrW4YHCLatpbX4UUKPQCKHeSOU/4ZO0uAds4/yL+H18flRVWvhITG2zuVxnGMcMTKGsPK33PemJpU9KnlirxfxARSzGANzQTxrjxdp1A2Udf+a7cyceklZhVJEeJFCpxesk6nYdAK82W1gsFYzuCmsSAWZiPH9vOqi5xcSSygL0IkN+xp8Xicw12H18qr7lqe8Ygakb+0UCR9bLdgibrmRHguNAjUhlPXqPWrDiGFS/YIdQy7iaFLPFUOkBfTp4GrA8yFbZTL+3t5VO3aBzFAlwbiQWN6oL4ty+LN7tEPcJHtrtXfiHNJ7uVVMbGdjoJ8J8ztXfFPmBB1B6VDw1i1aVrjLJ+G2Izd9tJAO5EwJ0kz92hQzh7kHiGAETC8V+a78W5kvYi3/C2zmzS164NFITf/AOtQDqd9KFGOeY+BBA+uUHzZpNXIsLYtFGSTdWcwfKwAO0qSty3/AIgBO1URe4qlCsIzySo1MCAAZjQEmPOnSRS53syOiteGwLcf4z8gP3rfcZhpII+8AfoK+esBjEgrqIRxLDq20/Kvou3fBtWT4oh/8R9KXh0lN9ya4iQ5kdG9K9KXrB8NGXzOvv8A3pUTi/CwVkCOvyq8sXVjca1xxS5v19KadqKKzAcuqEX4S/xCmHDWA03/AHoh4jjlVcoqoTiK5oJ1pVzQEZuuqqzhmV5G4q0wWHYqAfGalYdQ0mrLD2B1oD0YFV+IwGpPjVeR3tDH5UT3gIqOtm2e9ArwR5tlbPoo2Fw8CTE1Y4a6p0qj4jxE5wo+HrFS8JezaimGuDHBgQSzMLKumUUGc08SW1cQEEoT3xMSmzD5VeYnHlR51kPMN26cTcdic0xHTKNoquJIDfFaXCsJ2stnYBGvGfs7de/hT2iHUISA4B2g7MI9D60JYjCPbMXFZD4MCPzrQfs35vXEWhh7hi7aACzu6D9RsfnRpdw6sIZQw8CAfzpZ2EZIMzdE7+1sRhHmKcZq67GvusFporbm5cwp3sWv8i/tXaxwiymqWranyRR+lD+APejn/wChZWjD6rI+FcpYnEEZbZVfxv3V+up9hWi8t8l2sL3j/Mu/jI2/wDp670RRSpqLCsjN7lY+L4rPiRl2b3D7pgKelSptZSYilT0qsost4hj7HavJBIdvE65j5xUVr9o6y0eSgD6CqPEYu2L13vkHtLkiP62qPxPjZKZQysPkaV7Ydy7gYbKG0SpuM4pZGikn8qipxm194bfOhu7fU6TB8Kr3czvVSC9SWRkQ7/NESYlZkE+3Svd3GgCSaHWxkD8qk8Pc3XUZZVSGcamYOiwNyxER50J2H0sqftFo5Rv0V3w3DPeGcFFSfiZwNvLU/SvbcPVri9mzXihzZcpS3mE97NmzdT0jSo2IwjWdLi5WOuQ6NrtK/d96seC49BbdHHZ547x+GOqkjVfWglxZZYFSX9+0CQ2EL8Vwpsk51IBnLcRw6HWQGEePSRFQlvZ0MmGOkiBAX4R467zuaNubMTg7OENqyVu3XyzENlEgyY0Gmg6maALVkRI01A3E+tPROLm24LAlpshbGbHirTBWiqtqNQdhMiPrWl8q82KLVlHOVVRUA/CVAHup38qzzhtpWCqdxqZG6gSdfpXQ51bueO1CMjg40VrDCRysAcLAHTvK2u7i9JRgeuhnTxrmnN62jkuA+u4rMMJxK6AO8yx4GrC7zXcywVDEbEr/AH+lCM77Vf2MK7x6FH1/jeEMh7gQsMwkHp10qiuAFs6nuk6dJ9vCgcu91zccnNOmu0bR4VLTH3QuUyRvNVfPm0Kt+w8rba5aDgeJ5RG9XuA4kG3rJrXGLg3mPn9KsLPM7qsAe+tV7ekI8GkWm4zGqFJ8KF35hUXGEg7aSKGb3M11xExGw1maoryuxJmWOsmvO37kzh+DnXtETczcbYuBaMRqSI18prtwjmsgBXIzDbxO+h86C8PigxKtoy7j9R4iu2UTpQ3POazutFnD4TEGj1R7iebUj70/PUdNqDOJY3trmbYbD2/WuWWdyfnSXDio+cu0KNhsDHhzmamt5rbrctkq6kEMNwRWv8lc5rjEyPC31HeXowGmZf1HSsmC15w+IezdW5bOVlMqfA/qOkVaCcsNIPEOHsxbO5w2P66L6EpVQ8qc128bbkQtxfjSdj4jxU1fCtdrgRYXBSxuieWPFEJUqVKvUNKlSpjUUT0qU01e2ovnrjHGm7e73bel25ugOznzqh4rjWuNmbIP8Iy7VM4zbP8AEXtD/wB25/raqLiOHYnTbwpNtFy7bFucyGw29F0s8Tt2yTkF1+mf4V8TA+I+tRrmPZyWMT5AAD2FEPK/2dXcXLM3ZqCu6kypEkg+lSMd9njpdZbRL250Ygg+4Ma0bMwarnyZ5Dl28NkN8JwTX7y2wQsyWc7Kqgs7H0Aoz4dzdawqG1greYTPbXILlojMBGmm1euVuSroe8t1Suay1sEDYtln6GhfHcJvYW4FIEmSBvp0J8DVHODjoV7GwxHmF3v1U5r7M5uOSQTLMfE1Y2sFnYCRB2O4oeTD377qk7mAoEDXrU3Gcv4rBGRrsRlJI91pZzemYWtYYiv9Br39ER8e5PtrbGrC6YgjbT8YHShI4NctxnXvTlAEDv8AlHtRZwn7QLGhxFu6WUZSqwcx6bkR7iqHifEVuXmuBAiibmQawTooJ6mPzryMStbTlRvYyOJIvTU9P7gWodluxjM0wsRA8pOnSp+EvDcdamcC5b7S2bt7XP0jpVZZw4tyBqASB6VHFrrrcJ3BOe01XLv4ju9lPF810S6PCo1oyK7KlLOGi2maqZbIrpURJqRtSzlctXoilXmaY1UhVpOWrwbwryQaYW69ACtQVJxZgLlu4ukGCf6ToZr1huGLpOadJZZJLHqNdvTxq3OFHhXK1auYc57DFRuwG481/am2yggNCQlw4Di8a37FcezuW7jW3klYiR3vQ+YipKYjpsfA6V4xKvebtGcuWA7x3I6UwwcVR2UpqIODQD+Kl271doBqFbQ1LRqXdodEVwXTAY25hrq3rRhl6dCOqnxBra+B8ZTFWFu29m3HVWHxKfMGsTNEXIHHf4bEdmx/lXiB5Lc2VvfY+1PYTEU7K7qsHi+B7ePtWjmb7ha1SpA0q11xKRrzXo15qKJjT0xpVFFgXGuG38164yAJ2lyJIDNLmIG9euA8lm8RmLQ+gyrIUxMsToRp08a1h+VLN05nWWDMdfU9PerXDYBLYhQB7UsMOc2+i6CXjFxgAaqv4fwtbNlUGyqB8hvQH9oPOJw8Jby5jPenvL4GIop5t5gNpGCESAZ/sisB4ri+0uEsSxLSSTsPCiZheRvRZLQ753blGvD+aruGw9qD2t7EfzbjuS3xEhVUei/WomNv3Lzi7cQjoDBg+9VZwYODS8rkuLht5eiLBYeczXrAcVxdlsysWHVGkofbofOlXAu2WzGWsGjSVbcEx62L3aPlAykbjQnqJ3outLbxKjK2b86y9uVsQyljG5J33Jk1P4Zw3G4cdpbcKv8AUTlPoKXfEw6hwtMZpCf4ZHjY/BEfNXLFqQqK3aDe4DoD+Ejr0oLxFs2LmW+NnXPEHuwCAPaiHF88Yizq9hA7D4gxKFvxZY38poW4hea4VZzme4xdieszR4WOrm2SuIloU0cwq/Xu/WiJcTze91Ozsp2SbZpkx5aaetVY00FcMMpAjpUi34mvMobo1bOHYcovc7qTbaK6LeqKgrsjelBcFpsdSlLcNdJJrlh5J6VPFulnkBHzBcEp5rsbdeStBJVcy8BqcGvWWlFRTMmBp5pFh10quucwWB94/I6+lWaxztggySxs1eQErT9lfyfcuSy+TD4l9Dv86tI0oQ41x9Xy9lIZWzBiIjfp71L4FjEbvXbzL4yxOvjl6im34dxbmO6zosdF2piabG937IiyU5FR8PiQSQGVoMSpBB8CPUVIDTSbmkbrUDg4W02ktJlmnpVVRaxyPx84jDw5m7b7r+JH3W9x9QaI5rGeWeMfwuIW59w924P6T19jr7GtkRwRI1B1B8RW7hZe0ZruuF4rhPh5iW/K7UfcL1TUqVNLKTGlSNKoovMVScb4nkUx+g+pqdxLiS2xrWbc58TdpyqAh3aNQf8AiqSvytR4I851QrzlxWc7DusNNGBlTvp1oDw4LMPE1bccx2jLJO2tcOWFTt0NwnLI/v0oEZLWFxTbmZ5msRNy1y610tbzFdAenxDaQd+vzom4py8LNo3GgBRrH6A66+FV/C8KTfZrRZVmZ8qu+dMYi4RVuOBLrqdzGpj6Vlulc6SlsO5KDapD6c7YcW8ly1c08Aqz6yd6mf8ArXAm2qN23dMgZFPz1ioeH5h4eNWckxqCjGY8oiqbEfw+JcGxb7Fc0ZiBDGOqzlA28aNGxpOrCElNI8HkeD4L1zBxa3jhNoJaW0+isw7Ryw1cgaRoBp51RXiBciRCgCfPy+tR+K914OXTTuSBv5nT20qPbu6gmPetFjKGmyVbitg4a3qbRBYSdakZKhYfH24+NfnXe7xa0B8Q9tfypRzXXsutjmhDbLx6hdQ1drbod9DVJd5gTopPyFRX46eij51YQOcEF3FcMw/Nfqi5GVdQ2nzr0eKpE6+mxoLscXOckwA0AgbadatwaE/DVuiQcRZiLydERDGrEyAPMgV4PELf41+YoN4yhADSfD51VZq9ZgWuF2kcVxd0EhYWe/5LQ24xZG9xPnUO/wA02V0kt6D9zQUg1pxrRW4Fg3JKRfxyYjlaB7olx3NSFCqIZYEawAJEdN6trtuze4WlzIudUKsYg57RiZHUplmgSKKOC4g/9OvrO10fJ0g/6RUkgaxoy94QWYyTEyfvT0KouL8LbDsqsRL20uADcK4kA+cVP5WvKbqpcClW0JZlWPPvHWq/jmO7a6Hmf5doehW2qkfMGoKimiwvZR3KzmSmKXMxGXNnCbVl0KFe9Oqsp+qmly4wzNB0j6yKDgasSStqQd4pcwVGGE34rUwuN/eGQt2Fo/JpGgDhfGTadWOYrPeUMVkdYPQ0T3+abGYZCxQxqRBWdw3Qx5UhJhHsOmq2cPxWGUU7lPiriNK1T7PuK9rhArGWtHIfGN0PyMe1ZQlyfejD7MsZGIdOjpPuh/YmvcG8tko/Re8Xg7TCk9W6/wBfZaZNKlSrbXDLyaemJpVFEM8UOZmnWJqq7MMpBEjwpqVBn3CZj2QTx3gVgYe+3ZrmCyDrI1rM8FdIbQxSpUGH5XJmY09hC07li4cnsfymgHmPiVy9fbtHLZSVUbAAbAAaClSpfCtHauTOPJygKLw1AbiA6gnX50b4kQigAAZiIgbUqVHxHzBK4X5SgPGMS5J8T+ddMEgIafCnpU2NggRfxPVQ2FeTT0qsgjZMaalSqLwpCia1tSpUvP0W7wb5neSj8Z/7Xuv50PilSq0HyoPGP8x5Bdbe9MppUqMskJhU6zfZcNdAMAvbnz+KlSqkm3mPxRotz9CoeFtgtB21rw4gmPGlSq6D0XmiLHWwMHbMalRNKlQJd2/VP4P5ZP8Aah+vVk/rSpUcJAIww2IYYQMD3gog6eVHP2cuf420fFGn/ITTUqxx/E/7LtZyfh3f8a14U9KlWuVwy8GlSpV6ov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9102" name="Picture 14" descr="https://encrypted-tbn3.google.com/images?q=tbn:ANd9GcQOAQgigNNKUuEHcLN8FgDlbIpdAjC36fX2cUjSnaqgC0vWotK-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1"/>
            <a:ext cx="2403823" cy="2808312"/>
          </a:xfrm>
          <a:prstGeom prst="rect">
            <a:avLst/>
          </a:prstGeom>
          <a:noFill/>
        </p:spPr>
      </p:pic>
      <p:pic>
        <p:nvPicPr>
          <p:cNvPr id="89104" name="Picture 16" descr="https://encrypted-tbn3.google.com/images?q=tbn:ANd9GcRTl2gUBropQ0Zb8j1rJxAFVMZaOz46KrQut7pibtz0GJuYVrIMZ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48680"/>
            <a:ext cx="2435423" cy="2808312"/>
          </a:xfrm>
          <a:prstGeom prst="rect">
            <a:avLst/>
          </a:prstGeom>
          <a:noFill/>
        </p:spPr>
      </p:pic>
      <p:pic>
        <p:nvPicPr>
          <p:cNvPr id="89106" name="Picture 18" descr="https://encrypted-tbn1.google.com/images?q=tbn:ANd9GcTA3P1hqG_ueGeL5KAWs_yNqIzPEvKiIJ96l54QqyC3kn8tA3Ca7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548680"/>
            <a:ext cx="2088232" cy="2819115"/>
          </a:xfrm>
          <a:prstGeom prst="rect">
            <a:avLst/>
          </a:prstGeom>
          <a:noFill/>
        </p:spPr>
      </p:pic>
      <p:sp>
        <p:nvSpPr>
          <p:cNvPr id="89108" name="AutoShape 20" descr="data:image/jpeg;base64,/9j/4AAQSkZJRgABAQAAAQABAAD/2wCEAAkGBhQSERUUEhQVFRUWGB0XFxcYFx0YFhgYHRgaGhcYFhwXHCYeGhojHBgXHy8gIycpLCwsFh4xNTAqNSYrLCkBCQoKDgwOGg8PGikfHB0qKSwpKSksLCkpLCwpKSksKSwsKiksLCwpKSksKSksLCwpKTUsLCwpLCwpLSkpLCkpLP/AABEIAPAAzQMBIgACEQEDEQH/xAAcAAACAwEBAQEAAAAAAAAAAAAFBgMEBwIIAQD/xABQEAACAQIDBAUIBwMICAUFAAABAgMAEQQSIQUGMUETIlFhcQcUMkKBkaGxI1JyssHR8DNikggVJCVDgrPhNFNzg6LC0vE1VHSj0xZEY7TD/8QAGQEAAwEBAQAAAAAAAAAAAAAAAQIDAAQF/8QALxEAAgIBAwIFAgUFAQAAAAAAAAECEQMSITEEQRMiMlFhcYEzQqGx8CRSkcHxFP/aAAwDAQACEQMRAD8AbcJg06NOonoL6i/VH7tWBgU/1afwL+VfcEPo4/sJ90VZC00jzt7LGzIYz1THHcajqLw7OFE48JC2oSIjUaIh1HEaDiKR8JulbNKPo8X0sjpiFuzEFyYxIPXjyWUxnkNLGxpj3IVxhm6UIrmeZnVGzKrNMxK39vPXt1pTtxytUXpJcIrFWOGUjiCYgR4g6iuRisH9fC++KvO/lrFts4jwjP8A7SUjXo0UPZeGw+HkF4xA4BsSoRhfs6oOuorjEphYyBJ5uhOoDCNSR2jNakv+T+o/mrh/byfJKVv5Si2fBfZm+cX51jGr+dYL6+F98VT4ZMNISI/N3I1IURsQO/LevG1a/wCQzbkWDwu0cROQEjEN+GYn6Wyr2kmwArUY2edsIjFXOGVhxDdGpHiDrXHnOC+vhffFXlHeneKTHYqTEy2zSHQDgqgWVR4AAX7q/br7uS47Ex4eEdZzqTwVR6Tt3AflzrUY9bYaHDSAmMQOBoSoRgPHLeo53wiMVc4ZWHEN0YI7Lg613u1u3FgcNHh4BZUGptqzes7drE6/DgBXn3y+j+tjw/Yx8vtVjG9+d4L6+F/ii/OvnneC+vhf4ovzrx7ei+z90MZPGJIcLNIhvZkjLKbGxsQORFq1GPVnneC+vhf4ovzq4dnRf6uP+Bfyrye242PTrvg8QqrqSYWsBzJ04V62h9FfAfIVgWUsTDh4xd1gQHQFhGoJ7BmAqt51g/rYX3w1ln8orb4/o+DUgnWd+7ikY++fdWJ1qMevjicH9bC++Gu4WwznKnm7njZeiY+4XNePqcfJLvAMJtOItYJLeBieQe2U+xwh8L1qA0b9tLbeEhcoyKzL6QSFWsbAhTZdWsQSq3NiNNRUKRRSKHVYmVhmDBFIIOoI04Uv7Z2LJ0zXjkdQ8jp0YBEvSYhZikpuChFimbTghB0Io7sbBtFCFe2Yl3YA3VS8jSZFPMLnt7O+kkcmadnfmUf+rT+Bf+mgu8uEQCOyINW9RexO6mJhQPefhH4t8krRIxuwlgj9HH9hPuirS1SwT/Rx/YX7oq0r1V8BT3FN8HG8szphcZiVaQ9dZzHGCtldY806lgHDG9gLkgaCmvczo44LR5whkkusgIkjYyNmR8xJupuLkm9r3pQ84Ikd0fF4bCmVwZEliaMPnKu5jdGeKMuD1gbA6kAGmrdd16AqoICyyqSzF2dllYM7seJYi58bCjFF5Sa3RiHlrP8AXOI8I/8ACSkWnTywNfa0/hH/AIS0l0GdKdqz0t/J/wD/AAn/AH8nySlb+Uv6eB+zN84qZPILiAuyv9/J8kpX/lIS5mwX2ZvnFShMXFTriHEZQE9GWDMPVLAMFJ7wGb3mq9ad5Kd1E2jgdowNYPeFomPqyAS5T4HVT3E91ExmRrVf5P8AvFDBjHgkVQ2IAWOTnmW56O/Y3HxUd1ZfjMI0UjRyKVdGKsp4hgbEH21zDMyMGUlWUggjQgg3BHeDWCe0Nq7Wiw0ZlncIgtdjfnwGgvXmbyzbbhxW0ekgfOnRIt7EajNfQi/MVse7O2YtvbLyStllUqs2W1xIuocA+q3H3jlWH+U3YS4TGCJWzfRqSbW1uwOlz2UEYUaN7N21j44wsE2KSMXyiN5Ag1ubBTbj8aCUy7H8ou0MLCsOHxLRxrcqoCkC5LHipPEk+2iA0LyH7UxUu0ZBiZZ3Aw7FRK7kA9JHcgOePeO2txfQXJsBqT2dpryyPK1tRjY4ySx0NggNu4hbitu8rO9Pmuynyn6SYCFO3rjrt7Eze1hQAefd+d4TjcfPP6rOQndGvVQfwgH2mu9xN2fP8bFATlQ3aRvqooux158B4kUvmnbc3yWz7QgM6SxRIHKDpA12sASRlU6C9qIeBT2rs5sPNJC/pRuyHsuptp3fnVZGsbjlTTvv5Ppdm9GZJI5FkuAyBgARbQ5gNbG/spVrGPT25m3vPMDDNxYrlf8A2i9V/eet/eFGGrHPIbvBlklwjHSQdJH9pR1wPFdf7lbCxqckefljplRyaA7z8I/FvklHGage8x0j8W+SUScXuWcC30afYX7oqyDQ3ZGIDxIQfVUHtByjQ9lEAKqZvc5w+GRAyqoCsWZhxBLkl9DfQknThqe2rOydnxwRCOJciC5C3Jtcknie08OVRqKvRQm1+V7UyBJvsJO+m6OEctiJIQ0jG7MWbWwFhodBYW0oLh9ztnPFmyIpABJZnAFzYA62p03xi/oznsFK27OHEkMwbUdCGHipzA256ipzi9WxseeSkk+AjsER4RDHh54I0LZivSEjMQAT1gbaAV1tPY8G0JIxO8EzjqxjpGHE8AFsLk29w7KqbZ2fHFgVmRR0jRK2oFs1rk2tzr7u+cs2EYoLtMqXCAC5F81+WitoPhSuNcs9KLUkmvqVV3F2cb2jjNr3I6e2nHW1uXbRPYGHwuCzHCyRRdIBmt0pBA1X0lPbx765TdePEY7FSuGLxNH0a5rpcq41Vrj1R2cO2uN7cdPhp4ljmezK7stkOokUZB1NFFyO02BqctW1FEkS7R3HwuIfziWOORpuvnBku3K9l4cLcBVGXyeYFbXgW50A+muSBcgC2thrTdisOXw0TZ5VboWfMr5G1zNY2GoHZ3VDDu4mI6OaV5yyxqRaUhQWVQ1hyvbXxPbRXqcX2M1spLuBdjbvwYNnlgthyq9dj0yKVJA1DizakctL8qGY/ZmAxLmXEyYd5GJuTI/ImwGXQACmnBbNTo8U5u9wgAY5kC5g9lB0AuAfZSpvHH0TRFGyq6lioCkcbGylcutgOFCTp0CKtWd4XcXZshARcOxJsAJH1J4DU1JN5PcApIaKFSCQbvIOGh4mjcGzUXoZkAId19VQFuVK2yjvq+MM7yY1TLPlEhy/SHKoK3KgfV6x7eI7Ko41s2LyrQrS+TnBILmGMf3pSfcLmrG9eCw8yRPjnjK9YRZzIo0sGsAOOg46m3ZRPaG7GHSNysMYsQPQBA6wGmnZc+3lQneXAJ5lh09FehmmCr1V6QOpGnYMz6d9bT8i8gZd09mkXCxEHUECcj35aObJmjw8TRYeZFSPrmMZ7rmIF7OtwCSPnUu6uEcYIM08zXWML1sojBAuFAHcbHiBprU22NgLDHPJdmkIVWdmJJXOpUankAo9lTV3QMqSg2iLDYKLaQy4pelSNjYXZetYAtoR4VdPkt2b/wCVX+N/+qoPJ8mkn2zTqyVaK2PMjlm+4o4XyfYGGRZIoMjocysHe4I5+lR5mqeRagZaUaTb5PlBN5uEfi3ySjYoJvLwj8W+SVicPUQ7Vkjw0ccyubsIlK20N8i6+F73ozA4YAjnz5Ghm92Evs5NAf2PZ9aOruCny4KI2BuzcftcqNs9PJj1MuqlHdlQ3jIPC9DHhseN6M7GHVbxp3wQxR89MWt78FaF15EGxpO3SyqHVzlzxFAbXF60ffQAYY+IrOsFFYDwo3ZyZ14WTYMbW2Qs2EjgWaNWWNUJZWKmwsdAb6i/vqdN27zYR0niCQSdIy2a7WXKAvIcW49tDFer+DkpJLU7fvZXH1jjtXYO7J2J0c2IkMkbCZkZQCbqFDA3vzOblQjeLcKXEzLIs0KhVdbHMT1pC4OnYNKYNiYRHzZhewFuVGBsmP6vxNK0d+PJKa1VyBMVsKQwxxpLGMqFHLa5lysNOzUj3GrGB2SUjVC6XCqpIOlwBw91E22bGPV+Jr7/ADXH9X4mh3sfzVVAODYJWOVDIhz5bG/C3bSvtHcCSaVAMTDliRQosbgE31PMk3Pup8xOz0FgqXY8L3sO0nu7uddwbFjUWy3PEkk3JPEnvrVYFqXAtbG3UeLDiF5YnykFSCRbKwZePhaiUWyCr4hs8dpXzKL6rdAuvbwvRf8AmmP6vxNcnZEf1PiaZ7gSkuEgJjdjlkZRJGMxvx7wfwoPtjdnpYo06aMFIZIr6kEuVsfAAH30zbV2ZGsTFVsRax17R+dAZI6KVnLlzvG6orbK2QIMMIWlRiFUZgDa6k9uvDSv28syNC6qdXK2FjyIJ9lhXyUVTlShoOXJ1kpJqizuPg8iP3tf4U1OtBt2F0I76OstUrYXD6Sk6VCyVcZaiZKmy1FNkoJvKNI/FvklMRSgW9CaR+L/ACSsCMfMXN74E8xivfMRDa3DRk491vkKhwqf1fAf3m+9VzezCs+Dw+UnUwrYesSyWB9tQJAyYCJWFmRjnB4rdtL0qPTfIWiXQ9xIovsoaN41Tigte/1j8hV7Zw9Lx/CqvgjFVMD7/NbCH7Q/GkDBm6rYEkjkCT8KevKR/oTfaH41nGEkboQ6tGmQKSZAxXUhbWQEk3NJbSbRzZ8ayZ4xfDCOJw5jj6Vg4uDcEGws1hcEaXv7dOyrOBkJuQrWBsTYkCw1ufaKGS7QkdcjyYUKw49FiVuNGupKWvaxGnYaaNi4XCuoU9E0xJs2Rr3Po9ZkB99cay5tauO3c9KfQ4Hi9XmXAd3WmuW8B86YfbSzuhGQXvxAAPiCb00Wrsbs5+nVRoqMA7GzXto3aOen65V9hgKk6kg/DsGvt99RmQRCSWQhVUFiQOCqL3NtSeJqjJvTBcMXYKCRfKdWCqSpHpcHU8NbipKPc6bCuKUgBrnqm58LWPzv7KnA76HTbeh6NGzi0pyRmxGZ9Rl1GhuCNba6V9j23CEDZxl6Iy3sf2a6FuHAe+qACNq5Km/H2VHhMYsqB0uVbUaEd3A1NQMD9tfsW9nzFL7r1HOnAgX5c7imPa63ib2fMUtY+dUSzmxkBK6E6cNbA06dHBnhqn9gSZ/o1J4kflVZ8QDbvF6o4rGxqoQzAEAj0JNeH7ndUWCcMmZZA4RQrdVxdi3EZ1F7EW9tMedLDKraG3deTj40xsKUdzZ8zH7RpxIootg9JXZajZasstRlaDVnTRVKUB3qXSPxf5JTKUpf3sXSLxf5JWNFbljezHvDg8M65SFaJmB55QGFje/FRwqPdbfCPH7PixGMRIzI7gAXKgoSLg6m9hzqvvzOp2fGLdYCK3tW/t0FJ25j/wBRYTuxEw++akj0GzZmhHL39v60r9gxq/j+ArjDHQ+z7oqTC8X8fwFU7Evz2APKP/oL+I/Gkjc/DJJFIsguhiFxryZWHDXiAaePKKP6E/iPxpH3QmVInLsEHRAZjewuygXtrxoROTL+PEM7SnWbZkjKpzxkqWIykugvcEastyNeBtQvdPEP55ErEcrqCSAcx117svdRLASp5pPA2IQl2Jj9IhQUS4vl+uHP96q+7exWTFQP0qPlUK3WOZm6Rm0GW3osBRdWd0VSf2G/dcayeJ+8an3m295sqdVT0hYXZ+jAyxs9gcrXY5bAdpqDdjjJ4n7xrjeJcaZQcNbo1jYEZluzsrBWAYeoQh4j0jobUsieD0lDC7zjFP5s8SBZekjY9L1sq2UgjKOuc3AHSg+N2hB1icGVU3FjLkhJ6aOHMoC5dUEZY25Fe00wYWTFedBnDLEU1VigysEsSMjNnu3aBbtPCqOEbHopM3014yVUOgyzWW2cnLcXDXAuBcjXSlbovVlLHbQhKrGMMx6JmSK0rZQemhHUyAk2LiwANgoAveu8XiYUihbKcsuGc5TiiMqM0atGbKboC976WyNpV7CQY5YryMzOkTrZZUVXkDL0bXyi3ULX4ar4VZkw+N6KIRMbiJg5cJnZyyEGytlUkdIRxABsbmgnaNQPwe9ggEgVLrHFnAaYZTlkdPouoLoxUtntqCNBRnBb2l50haK2cgK4fMpPQ9K40HEXUd9yeVqGzwbSJ00vIXFmQ2Q8IjcCwW3Hren61rD6cLtLozkY5wZDZsmVgbCNQQTwBLA2XVQCLGmANm0B9G3650kb1SECCx1KEf8AFTtjP2Zv2D5ikfeqIMcNmZVGQ3vmuRmsbWU8r+00URl6vsA4Yo2xoJUEQRotzreWUgi/gljbtNfZXXzeZgALuQthYBBOwVQByFj76gwOEUMrzSJc4hsRJbOeAPRqOpqB1R4XriSIrhGBdGKhL5c3FpWb1gNNTrTtk8i8j+gW3BxAzsCRcuwA7bC5t7Ke4cSrkhWBKkq1uRHEHvrD8ftN4Ic0Zs6srAg2ILCx4cCaePJRtJpoWZzdmdmbxuNajjy6nQP/AC+FjUm+a/UfCKjNSVGauIc2pf3sGkXi/wAkpgpf3s4ReL/JKAYrch37H9Wp4xD/AIKR9zj/AFHhv/VS/datDwq4aTD9EzsFMaDrG41jGqX4W1HLhVLZG4kUeEGGglzokhkW+rAtob2tfTT20KOpjhgeDez7i1Yww1bx/CvmGw+Ud5tf2AD8K6g4t4j5UOwFygB5Qh/Qn8R+NKG4UIYWIBBRAQRcHrLpTh5QP9CfxH40mbnYho4yyxmQhEsgNieunOx4ceFaJyZfx4j0+yIxEcsaAkDgoHMXrnYWFF2NhfqHt1sc1uy9D8RvQ8a/S4ZkGW/pk6XGukfbVvZm2B0uTo8rFghBe9iAWtbKNcrXpW9z0OxLu0OtJ9o/fai+LNra68B391Cd2/Sk+033zRbHejoAdR7NePsoNkcK8oLxGLs40uSONuQqORmIZiVC2CqNfTLWFyOR08NalxGGfOnCxJuL6nQkAWqhvLi2w2DkmZUJiBcZtRoDa3fe3Gi1Gaaook1QwHBLbgL8e6/KuoJLhSBoRrXmzbflh2lmjtOFKqCQI0tntqdRw14VXwnlk2oCB5zcdhjjP/LWjCtg6rPUYFfaz7yTb8TbQSYYgoXjK2yrlurA8RftX41oNaqDZXx37Nv1zrKPKlj5Y/NOiYLeN73F/WFq1fG+g365is9372Uki4dpFcqqFbq+UAlrgHqG50oO+wi0+J5uKAnk+fp2lMtn4WB1A0HDs11ojt3DqMI7AWJMYuNL3N/nQ/YuOhwYYxrcG980t+XdGK62jvAk2GkRVC5RE2jFrgtbmo4fjTSbdWSyJKMqFna15IBGAoIZHJ5kdnsA4d9OPkfwmSOS9rlj7tCPmaUzESpaxyjKAbaZsp0v225U4+SiUESLzDH3G1vlXBgk/FcTv6iMX00X8IfzUZNSkVCa9M8k/UA3s4ReL/JKP0A3sGkXi/ySswx5F7By9RPsr90U3bov1n8KS8J6CfZX7opm3bxix5i17Ege+9Ijslshqxe1Ujliia+abPl006ihmueWhqeI9Zu+3yoBtc5toYD7GIP/AARj8avYlyssQBteQA94yMSPhWrYW9ynv8P6E/iPxpO3O0iY/wD4x95ac9+lvg39n41n2zZ5kwcjYYqJejQLmIC+mma+bS1r1onJlV54jztKdXwsMtzmeNSupsTlEnhfqGhe1yRjFKaXmwk3irt0MnzWljZW2tqBkSWOEw88rx6DtVcxHG2tPextqJJKI2y9IoGhC3sDoF7bEXsOGhqUob3Z6lSS3Rb3a9KX7TffNF8aWyHKLmx+VCd3fTk+033zRqc2U0Zq4tHLh9JQjlBKg6kXN8thwuCKSfKjtUHBnDC/STyxxjsILgH225Ufw+0pNCcoUlggvqdSACefAj41SlwUDzP53CHJAcWOZVAJAKkWIbW+leZi6xwahL35rsdE9kedN+cOEx86LbKrkDwoThxryr1PHuPs6RsyQA+tfM2t/E61fg3IwPqwofjXpxzwm/K7JaTJfINj8mOkjvpJEbeKkMPgWrfKFYLdfCwuJI4I1cXAYKAwuLHhRSnbsKVEON9Bv1zoViP2K/Z/E0Vxv7M/rnSpvBtloViAy2ZTfN3HxFAm/V9he2wt9n4zulf350pN2atoZvsRf4gpxjxfT58OEjtLmke5YAnS+ua4JsNB2E0P23sdcPA9kRSwQDIzNori4OY96/Gs48I02tD+gJ2gGEcEfqdF0x7AzvlUeOWO/to95I1s8/eFPzoKq4hsN0jN/R1Kxqt9S9r3AA1AW4uTpmt20e8lMoLzDmLfjXFCX9R9jtyL+jT+n+jRjUNSM1Rk16LZ5B0KX97eEXi/ySmBaAb2jSLxf5JRYY8ixBAwRLqw6q8VI9UdoohhZRlIuL5l0586+YDe/D42NI42KyLGLo2h0AF1I0YeFVBCRMO42oRRSeZp6WhvnN8fgP8A0+IP/wCuKIY1fpoP9p//ADehh/8AEcF3YWf70A/CiuL/AGsP+0/5Hoe5VEO+a3wj/rtpA2StsM/2E++laJvSt8M9JWwYl6J8wJHRjQGx9JedjaljKmc2ZXlRzvTECcDcA/0fmL3Fgba8R3UQ2fg4fOs4QZlxDDNbgRKy6a8r20FE8VsNJ+iLRyjolyLZraWtr1dasx7MjjcFldc8pYXbTOzlrDTtvpUJQbd/J60ciUUviiXd305ftN981d25hekhI1HO4JGX97TiR2VR3c9OX7TffNGMYOo3hTzgpxcfc5MXAr4qNniRRYcbaqfVzcdOJ0t4dlU44M8hjlF1QBmle2QdU8LkHMb+zLzqrtSdVkbNJERYZY2cLY65uPZZTxq9gMuLSUI6PwICsMy69axB04fGvPl0sXcq3Sr60dM1piVIpGMyDpWWJ2JuWALEGyqOwOBmudere9jTbseJlBuqqCbnXUsTqNNAB8aBjD3WFQrABmACnrBQeJvw1JFxyvrXO82+vmeEDqqmRyVj16pa/WOhvZb35dlSwQhCSl/gjFN7DiK+3rz9Fv7tBpM5xL8eAyhR/dtatZ3H3qOLjIkt0qcbCwI5Nbke22lejDNGT0lJY3FWMOPP0bfrnSdvfEDhwSAbQvYkXtryvThtD9m365ikPfna6Q4dOkQurRtcA2Y9a1h41erOe/P9hamx6RYp3fOSpdcoSMrrwIJNwQO7tq75icfFLJF1FQBOsiliQwkOXIbnQWseZHGghGAxJM7KA0nWN5ipBI1BHK3ZR7DY4YHByrhkUAOj9Yl9XOU8xyUEUumV2zZHDQ0ittJ1XDYSAs2XJ0lwoOYuQ12uwKkAjqmrPkzg6PFYlL3ynLfwZhSSMWxnck6FMx1sCbqRp7Tbsp+3FcefYvxDe/rfjXHF3nujryLT0vP82HqRqjL1+lao81eg1bPI4LCNQLe06ReL/JKNRmgm9nCLxf5JTs0XuYhgMU0IhmjHFAQe6wuB7vlWv7tYgYxEmsA1ssgPDNxDDx/A15vO1pSAC2g0AsNPDSm/YG90+FhBMoUSm4UgE2W4DaqbAlmA7cp7KWMqOvJj1s34wv8AznCchEceFcCT1WZ3S6jsICA9+buo75mCysfVNxrzsR8iazndbembFYMOgiZ1zrmKAsSvDQWt6vBaddldMusjZifVUAAd2oufdTU6s2yLO8Q+gakFGy4Sc9kY/wARK0PDsZVKzRqO6976nXuHCvsWx4UByxqARYi1wR2WNRrcSWPVNTXYlw8NlGp4Dibnh286G7y4jo4lOn7eEC9ucyDTvsTQDG+UzDRXDTpmUElF9LTs9Uiw7fyqthvKnBMyJGryO5GVM0JYnioCtICD3Ux01Yw7tv8ASzfab75o5ilujW7Ky6PynYXBzSB48XnLHMLREA3JIBV+29R7Z8vUYjHmsDl72JmsFA7QI2Jb3isoslDyqmUt+NkMJn7L0f8AI/g8qTkjmov430+FZ7tLynSYhi0ixAn6sL//ADVY2R5VJcMjJGkLKxuQYpFJP2hMbe6kWGSk5HRLIpRo0bbe18bFOyRwoY72RihAytbS9wL3qj5Sd35cThcM0SZ3Q5WSMXALAXsAeTC3trNt6N7Ux6oyy4rDsPTTpHmjB/cGZbdt++vu7e8uFwcbNI2LxMwOZAZJIoTwsrqJDfUEkm978KDwyknfAPEiqaLg3HxYwpn6JrFgAvr+mVJIOoF7fPhWieTTdiWB2lkZWzJYhTfKxIup5EgC9x20kzeWuV9WkVLixQYUuuve2IBPjpVU+W3EIAI3jyjl5nlHwxBpI9MosaedyVG8bTP0TfrnSHvLAs0mHheMSq2HkJUvk/tFXjz0JFqTMN5fneKSPEw3Y+i8QCgj95XY2PgTVObylzYt4o8LHPnVSLJkDML3PDsq+6OavNfwOQ3cjWIReax5By6Qtpe41PHXXWgW1piDiorWVUga17kEynnfsNUTtfanHocV/Gt/de9XekxE2HmjdXMzCJgj2zW6TrMT9UW1N7VNz2DPHcXQv4W3Sm/OMfJTT/uMlsZKdOth4XPeSuvypNwe68nnAeRlMapYhScxJUAKLju4/wCVH5No+bNnQ5WICAKAzMAbKvW5Amwrjhfian/OTuyq8Kxrn/ho+Iaq3S0Aw2NnYfTMLnXKqjq9xbme/hUc20Cp0bMewC9egsiZ4+TBkXCGuJ6D71NpF4v8kqLDbWI9IGqG821QRHysW5dyU9olBST3Rie7W6rS9dlH7oYHKT324juHGmM+S/FTNndoNbasHUADQBQOAA0AA5VoWAIWNMiqvUXXifRHM8PZVpCTxuaTY797ON1tk+a4WOBnL5L3yXjjN2J1t1m4gXJ5UzQ4pjpwHYNP8z7aCO5RC5BIAJsPSPcASNapbv7ffFriV6MwlEyrc3cMVkBNxpcFRwp72AOj7UjhjeR26sYBe2pAJsLjlUabb6VIHQ5VlJIF9SAdP130i7rbEliwGOjRumlbIwLAnMTxBuSTcAi/fTrsTYOXD4XpltJAhsoOgY8eHLupW+4e2xie8u7u0Zmki6IBIWjFlZFH0jkQs1m1Y3Ht1ohuh5M9oQ4/DyyQqsccodj0iGwtbQBiTRuXE4uXEznD9B0c2KjjQyFswfDRK17AWyAqfaO+jzbK2w50xcI8NPlHSVe5bW6rsY9vJKrYyUk3Blb75B+FGtv7tYJHgVJxGriQsxPSWKgZdAQRmuR4ilPaD3lNwAcxB4kXuR4nUfGrG09gywyRKzGQyEhQhN7gDhm8RTSnWyIKO9stybFwynq4yNv92/8A11+XYMTf/exL3dEfxeoW2HL/AOXxB9h9nOuxsWblhsVztxHh61S8SXuXqBd3Q2NBJHebMSSxuCQONuQtyFW95tiYGLDOyFul0yDMxGW4zE8uF+PZVHYO7uJlhDJO0SglcvSSDVTY6KQF1vpXG8OxMTDA7yYh5F0XL0kmpJsLhiQR3U7yJ7Wc0cdT1N2DJNiRX0me3+xPt51XfYkPDzmx/ejI/wCaizYTF2HVxg0F/pWPLW30nhQvFbKnY3eKcn95iT36lyeyl1fJ0eX4Kr7PiRZrvmZVXIRoMxPW0vrYUV3FYLj48jZfoSSTc6mO7cO+9AJtmsBISChQAlW4m+nhR3yVtbaUZJ9R+dvUPZT6tiaiarh8W7GyuGN7W6NtT7W+NNU27sYh+k1awMji65rXsvHRRc2F+OvGiOztnqFzsurA9vontuedCpXeXEmJRmiUDpBbUX4BT2nT2A1Jnbhglu+xNsfd6N0zBFSPkdSzW9a7X04+NKG8uOwkUmaOPO0Woka7WbloCF79Rp7act8dtGLDmOGxdhl0sFUDQ3PAW7KzfZG5E+NcKZEWAG80ikltdcqhhq57eA+FTmu0Sepy8z4Kuxt9ZZs6i7uX48QiWAHAWHPU05bLwVwZG1J9Hw5H28fCu95tp4PZ2G83hhS3ARjgTb0nPEnvNzSJsvyjyPI5kKBEACqBYc7/ACAo3ToCTkrG/eLaq4aMtcZjw7qx7bm9Ms0lzIbC9gOA4flU++G97Yt9BlA0ABvRndPYyxYRJZFUtOzEBuSLlVePacx91Ot9zNUaPg3QCJCyhmQFQTqQEBJA52qbGodAjFdONtTr8BVHA4XNisF3xyH/ANlKP7T2FMXBRWIyjgBx1psjqOwkIpvcF7t4UnDMND9JNqf9qeNfNxsE3T48MCBnChspsdHuVvxtm5Ux7sbAeOELMvWzyMQSDoZSVJI04WNHvNT+uAplwI0rK+xtmJCGy361sxJ1NrgeHE6UJ3w2ywwmIMJtljNmFw2Ysq9XsGp1phniyxkDU/OlLbJmw+DxUjAWEMlu0MVsvxIpJTp0FR2PPc82bpGNzml48yBc3v7RTJ5LZXXakJUG1iDYG1iwGtbVu9s8JiMmX/R8JBDbT0jmZvb1VpnVgPVt7KxTVao8pR4dZMaEdsqtOFZr2sGlyk66DjT9vgcIsMTrnWcIt+jltZSjOAb3uwHMjX3UERIMDip48W30okNwqF1APWWx8GBNLG3sbHLO7qCwOgIOQEWtojKSvPS9U+aJpJ3bNY3UwmHeBTDIS+UPKXcyNcjsHo210tRl8Aot181/qj55qx3c/aaYdmJllgvbVCWckfZGUe0Gi+0t6pXe8W0XC8xIj8hb1Ut7hQjiTdyJ5faI+7E3RK51iYkM7SAOAD1rEgZb3A7T20D8omxHSOGNiLyYiNLa8zV7cff3DYVW862g87tyEEtktwCk8R/dFd7272YTaUmCjwkryTLi0kCmN7ZQrFrZgBYWBtSzxpO0GCTpPkuybvN9dPcaObM2IkMCswDO3rWub6kKL93vqky4r/Vt/Afzo9s0ucP9ICGQnlbTlp4XHhXLjmpOjplhUFYvYxJDcLh7jvZR8zQObCOrZvMXDD1o8hPeLqb60w7Y27HBa4JJ9FVBZj4BQaDvvXieWDmt3i3wJvV2gIn2Lv4/TNFiVkQSELETGRlNrWc6jrG2vC/jTacXFgMK0kxAZus4HFmPqjw0H/ekCXfGVVLHCSLINULRMy5hwuVFKGM3xaZGOKdg3nCEqwItHfN1QeChtbcbDtoplG9Wz2Qx4nGzY/E5I1GZ2vb1FHN37gP1em/H4vzGJIY/QQatfryOeJYdpOo9g5VBsrC+YQJHEmfEzKHkk9SNPVu3YL8Bck8uFAdv7Q6I5hK3Sni9hn78l9EHhr30jelfJlHxHS4Ksu574lmmxcpQMbiNbGW37xNwg5czXOKTZuAUiLDxyS8CZPpPEnNcH3UoY/aM97xyO2vWDNe/jrpVF8WSMzjrdnf4Ul7bHWsSXq4Ce1N7pnB6wjTkqAKB4ZRSxitszSnqE2Hv17fcKq7SxRY6+wDh/wB6mwkZVB2nX5U8VW7I5Z/lRvWxS5xGDkCnIkcgLW6oJijAF+00/Q7SuBSns7E5o47ngigDkBkGgHIUdwUNwDy+fhXQcCYXjnub20tx9oqYGquJ0AVR+u+pMNARqTcmk1b0GtrLFDtu7HGJhMTMVUshJFrkK6uV15HLY+NXnB5VCEYcWFOAnC19IrlPZ7K6rGMC3mkwse8kpxqhoNC4ILAkwLk0GvpWohsh9i+d4l5I4+iYoIEscoURjO1uKkvfjSl5YJCu2cQVNiDGQRy+iSlsbx4gAgTEX7tffxqqimuTGsbJxGz8RtDzePZ0BhObLL1gSqoSWsdLXHup6XcjAW6uBiI7ctx86wDYm3n6WFUzKcwBMbdcrY5xqOBF7037y7Hkxc/Tw4xojYDKJLKLfVykfGoVL3Mmh3h3Gw4x0pbAL0BiTJp1RIGbPpe4JBXXhpSJujCI94pehhskLTERj1FylBb2sB7ak2TsvGI302OeSMggqJWBPZdiTa3YK/eR0Ztt4nNe/RS+kbt+1TieZpknvuZtOjY22+f9S3v/AMq+x4wypIctjl9E9wNXZdng86hweEyOT9bT3VOMXfIzaFTDS2gSTUF1zH+9rbwGmnjUB6Rz1EuO02A95/CiTYJUkljCkRoRkDCw6wDMFvxRSTr+9blUqTA8OH4fIUZcg1UUYtmv2Lfx/KupdmlhZlVh2XuPjRBSeQ/XdX7OR2e/jQF1sBbV2wc9nVk5aqRfKOP5Vnu3sUucl7EngB+fOtdabloe69DMXsbDyenDEeXoi/Pn+uNTlGzqx9SoqqMXnxwtyUd3H/KhYYsWEaM5t6oLH4Vskvk9wJ/sV97fnRHZ270EClYlVBzA5/nQ00O+qVbHnOfBSJIBKjJfWzAj50VltYfrsraN5N2osTGyP7GA6wPIisf3i2a2Fk6N7ka5W7Rpx7xzot2RjNM2LYG38Flj6TFQE5VAjDgknKPStw8Kaod7IFPpK3K+YACsC2Hu5FlVmlcMQAwyDLbnlYtx56gU64DZmCiAbMxPazge8L4j4Uk8zukVWFVubFhNsRSC6yIf7w/OusVi7Dq2v28bVnuG3qwkYIUxnjpw4DW9ze343otsreuKS4Vh26G9geB07LH9CqrIu5F4wxPtIrxe3wodLvP2a0vbWx752DG9jb9fChhlY/o0jyO9jaaHOPem3ZRXCbxBtKzuNSTxorg8Tk4kjvv+Ypotisyfyvy5tr4g98f+ElKBp78pG7LyYx50YMJSDa2osoXjfW2XsHGlM7q4j6h9n/fWumMlQjR+3fb+lQa/2ijQ2NibHX21rRwx5uT49G3xy1ki7rzngh91vxr4272IHFG/XtrNp9xaNbbDDsX3J+AoJ5G8aq7YxLMQB0UvcP2qUhHdvE9/v/zpk8nex5IcQ0j3X6MrbtuR2HupW0gpHoxNrI3osPEEEV8XEr6WYm3Lj76yebGOrdU2twtcfI0T2RvHNmCOxKtoeF9edzr+jU1kG0jPPMZXJJ0uT/dHL31L0ltFHLs+dU4ZdLHTme/spX3y3teBQE1ZjYXOnt7LCg2DTbGjF7SVfSf3cqDYnfDCr6Uo9pHHjbSsc2ptxpGJkdna57h7LcqowyhmA4XIFBRc5JLuUcFFWzZDv/hDqJR7++1SR76YVibTJpyzCkTA7gyyBWLLEr+g0rBM32Aes17jlRiPyYRC+fHRixymwU2b6vWcWOh0tfjUOqz4emlpnNNr+3zfsJBrIrSf32GSTfTCLb6aPXUdaqc3lIwozBXViOQPy7aEyeSqDNkGOTPe2Uqua/ZYSXv3WobifJmwJEUsMzC90Rl6TTj1W7PGpYOrwZnpU0vra/dcBmtCum/oG4vKAsxKoBYacbnt4C+nfQ/efacR6MugJOY/d5HUcKSNp4ToHykEMONxZlN7W4XFDsXLmtmObxN/nXfkxeFLS2n9NwY6nHUv1KsOKYc/17eNOu6exjiYHZYsQ7BwoMXR5B1R1WVmUlzm05aW4nRCjYVbTGZeBPv7R3Ukor2OhPbk0rAbsRs5TzXGNpmQCSLWOwS5OYDWTpBz0tRDZ+yOhkQ+b45SynKM8ZPUsXPVe2XVdDrqfZlJ2mxNxcnkbn3686dfJ1jhHK8szLe2VUPCxPWZjy4Wv3mkcUg23wzTP5oUgHocSdBrnQ8ib6HiQL28a5/m2PpGUQ4i4AbLmXNlIOvG3HsoFjp0V2CyKVvdbuL2Oov1uNQpiAODoeH9ov51tiO41YTZSkZlimKsAVuy3PM317CvxqRtm2IUxTZjqLMpuARm56Gx9+vgqDGgeuo7OuNPDWpkxqkX6Vf4x+dOn8C2HsTsxWIUwzagsblTcXQC2tvW18R2VU/+mVX9pHOeJ0KAWv1fWvf530oM+0NfTW32x+dc+dra2df4x+dLZmGX3fXRVhnzX1u6ejfUAKeNr1X2husbExxYgHSxYqQAPSvlPcfcKDPKh9cfxj86jaUcpAB9sdvjWbMi02605OXomJsGtcXsbgc+4+6pMFu3OCwEZuCL6rpoDxOnAg1QaZfrg/3xr8a7E6D+0H8Y4++kGCUmwsQGUGMnNfKBYnQXNsvcQfbUmH2POGAaJx1rai2oFyNdOFCvPlHrj+IfnVnC4tcw+kGjXPWFuPjWCPCYGXpNUOt7e69u6s039xi9L0RBDAFr6W4WII7QdfYadY9qIGZukW1jbrj86yHbuZsS3XBsSU6wIytdrX5+kao+DQ5AGJ41+wDASxnsZfDjfWuJ57GzD3GoxiU76pDZptWik901fJteJ3gw+NMBlk83eJ85DLmRj1T1WB0HV59vCpF3ZheUzR42LMZTKvokC5LWIL6m9tdPCsS6ZTwb4190+t8a5cnSrGq6Scscaap1JU3bW6vn5OaOHVvkqT991wbx/MKJi2xPnUSkuXykLpe/A9JyvxtyoPDHhcJLHMuM6SRCS4SPNnve4uGsLg8yeR7qx3J2EV+IPb8aXB0842s2WUk46WkoxuK7cPYM8MX6Ek7vu9xj8oW2TicX0oXKCoAF7mwuBmPM0rNIa7I/V65Ze6u1rGnWKNRWyXNfceKlGNN2z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9110" name="AutoShape 22" descr="data:image/jpeg;base64,/9j/4AAQSkZJRgABAQAAAQABAAD/2wCEAAkGBhQSERUUExQVFRUWGBgXFxgXGRgXHBgWFxogGBgaGBoXHiYeHRojGhcYIC8gIycpLC0sFR4xNTAqNSYrLCkBCQoKDgwOGg8PGikkHyUsLSwpLCwpLCkpLCwsLCksLCwsLCwsKSksLCwsKSkpLCwsKS0pKSksLCwsLCwsLCwsLP/AABEIAPMA0AMBIgACEQEDEQH/xAAcAAABBAMBAAAAAAAAAAAAAAAFAwQGBwACCAH/xABPEAACAQIDBAUIBQcICgIDAAABAgMAEQQSIQUGMUETIlFhcQcUMnKBkaGxI0KywdEkMzRSYnOSCBVDgqPC4fAWJVNUdJOis9LxhMMmZIP/xAAZAQACAwEAAAAAAAAAAAAAAAACAwABBAX/xAAvEQACAgIBAgQFAwQDAAAAAAAAAQIRAyESMUEEE1FhInGBofAyM9EUQrHBBVJy/9oADAMBAAIRAxEAPwCW4TBp0adRPQX6q/qjupcYJP8AZp/Cv4Vtgx9HH6ifZFOMtE0c/djnZsMfomOPtHUX3cKJx4SI8I4jrY2VDYjiDpxqDYfdS7Syn6PEmaR48QpuwQteIEXsUC2QxnQhT2g1IdyRJ0UxlCLI2JmZlRg6hjl58RfjY6gEXoTXjlqgq4wymzebqew9GD7Qda8z4Xtw39lXP/l8UDax04wxe3iPuHuquKuhtnZsEGHe+RYWtxyiNrX7bVk+Hw6WzrCt+GYRrfwuKrL+Teo80xRtr0y/Y/xPvpX+Uco8xw5sL+cfONvwHuqiFh58J24b+yreJMMxsvQMewCMn3CuNKs7+T/Oke0J5JCqqmElZmawCgSR3JPIAXq6JZf80OHQ2cQKeNmEa6e2k8+E7cN/ZVzH5S99ztPGNIBaFBkhBGuQG+Zv2mOvdoOVRjCYVpXWONSzuwVVAuWZjYAd5JqUSzseGPDObIIGPGyiNjb2V7PFh0tnEC34ZhGt/fQLya7gpszChSFM8lmmcc25ID+ovAdpuedQH+UqoyYE2F80+vsjqELW6TCduG/sqzpMJ24b3xVxtT7ZuxMRiM3QQSzZbZujjZ8t72vlBtex9xqUQ676TCduG98VLx4WFhdUiYHmFQj3gVyT/oVj/wDcsV/yJf8AxrozyOwFNj4dWBVlMwKkWIPTPcEHUGpRVkofBxAEmOIAcSVQADvJFNi+F7cN/ZUC8rW3hhdlznTNKvQIDzMoIb3JnPsrlepRXU7Ez4Xtw39lWpbC9uG98Vce1vFKVYMLXBBGnMairolHXW058PAoMiRjMbKBGGZiBc2VVJNhqTwA4kULixuHxBPRolksCpjCsM2oJBANjY2IuDY2PGhO1MWcfhsPiowWWaDJIqdZos0sUjlV+t1oWQgAnRDYgGvd29lsjlyrKqo6AsMrSl5jKXZNMlrjq2GryWAFrg6M+WWqC5wUf+zT+FfwpDGYOPo36ieg31V/VPdT9hTfG/m39R/smqiZLZpgvzcfqJ9kU6WmWCf6NPUX7Ip0JKc+gy9kUxMEbTzMsW0MQM9j0MskcaOotIq3xCBute+UWBuOVhJ9yxHHE/RmTK0shZZc/SRtoCjmRmYspHEk3BFtLVFJsaySytHLisPh+lcPKFw0kSy5rSG0itIidJe72yZrnQa1KN2CoSVRnYrPKru7BmkcEZnNgAL6AKBYBQBVRQ6Uq2U/5fD/AK1//hF/eqt6sDy3tfafhDEPtVX9Q0xdpM6B/k3fomK/fL9gUt/KP/QMP/xH/wBb01/k5zBcJif3y/YpX+UVNfA4f/iP/rahLs59pxhsY6CQIxAkXI9vrJmV7HuzIp9gpvVgeRrYUWMxOKw83oSYOQX5q3SxFWXvVgCPCrIV/Uy8ku34cJtOKSdVKNeMO39Ez6CTs09EnkHY8qju3tiSYTESYeUWeNip7DzDD9lgQR3EUPqEO3Jp1RSzEBVBJJ0AA1JNUJ5fd5cPilwgw8qyFGmzZb6ZgluIHYeHZUr8kW+S7RwD4KdvpoozHc6l4SMqvrxZbhT/AFTzquvK3uauAEOWTpM7yD0ctgFjIv1jzY+6qRZXFEtkbfxOGzebTzQ5rZujdkzWva+U62ufeaG0d3Z33xez+k81kEfSZc90R75L5fTU29I8O2iKDm6G+ePl2hg0lxmJdGxMAZWlchgZF0IJ1HdXUOWuXW8tO1TxxCnnrDBxGo/o6u/yfb1NJsdMXi5MzBZ5JHIA6qSPwCgAWVQAB2VTKZWP8oPeLpMXFhFPVgXM/wC9lANj4IF/jNVOqkkAC5PADnT3bm1nxWIlnk9KV2c92Y3sO4Cw9lPd0t1JtoT9DCVVgpcs5IUBbDUqCdSQBpzqF9B7v9uQ+zZYUe56SGN79klrSrf9lwfYy1F6nu8HkhxuGw8k8kkMixjMQjyM1rgEgMgGg1OvAGoFVkLm8hm8GaKbCMdUPSx+q3VcDwbKf65q0mFcxbmbfODxsM/1Vazjtjbqv/0knxArpvOCLg3B4Ecx2ilyRizxp2atTbG/m39Rvsml2NN8Yfo39RvsmolRmsZ4Jvo09RfsinIND9kzhokINxlX5U+WnBN7ZrhsIiBwo0dndgdQWfV9DyJubcNT20tsXZceHj6OIELmZrElrFuQvrYWAA5AV4op5DEbX5XtURUmyG777lYWdmxEqs0lgL52AsosAANAPxNRzBbg7PljLAWNr9aRxYXtqSbcTVh7zR/QP4GoZuhhRLmjb0WiYH+JaCad6LxZ5KSiEd2NmLgVdcO8Sq5BYGUNqBYHrHTQ/KnG8Gy1x6omIeN1ViVUShesRb6ram2ntNMBsSLzNcRlXOysbWFswcqLd1rafGhmzXUxRytGgIaO+VSQc5AW2umrLrrQyi43b6aOhCUZJNd1Zu/k42ermMiMOpsy+cHMD2EZrg0R3f2HhMDN0uHkhSTKUN8Qp6pIuCrN2qPaKIbwbC862m6GaaNEjMmWNyFdulA66G6kHOb6XNI7zzTYWOHo2VTIwTIYoyEAS55C5J15DU0ubklaHKKujXbu6WH2g3nM3RyGwjzpNYdXgOo1rjN46ihT+THAAXKADt6Z+eg59tTLZLNPg43zsrM5IKBVKlVVTbMCvFTxH1qQi2Q+LjQSYicBXb0TEMxilbIzXjOoyr3acKvak4vqgaTjyXcj2w9ysNBOkmGOSVb5SJXHK7A3NiLA3B4ilNv7Ogx7A4qSFhHolpwg6wBJ6rC99B/VqSbP2afOrGWVljjc5SUsWC5MzZUBJtI2lwL20qJbd2akUIkiVE64RhlQg21HpKSefO1SdxrZUVyv2G0Xk42e3oiI+GJv/fpabyWYJSA0agkAj6duB4H0uFENlbHjfD9MAhKizgIFuwNmOhsBodLe2pAwcz4dBI4jbDKSirGRmFlDdZCeDcL8hpxuVPuyn7EPHkrwds3Ri3G/TNa3jmon/NcQwDYUSRjCJ6dpgLB3zWZ817Fzwvrwor/ovEWu2YsSxY53W5u2tkZVXh9VRxodhsIBg8SQSuZsPGxzM3Vd1DH6RmsbSMPdV17g9XRE/wDQvZh4PAf/AJI/86Mbs7Jw+EkJwssKtIAh+mD5tQQACx1vb31ruHgZBLLGszLCkrAoFju2RRYlipPBdQLd2tSL/R/pniklkdwj50ByDKyuL+igNrKOJN+6gbadFtKurGT7VM5bDuwZZFZWy3BCnqsL9pBtXqeR/ZttYn/5r/jQnYIvjV/rfOrORNKbBHLWabfUgj+SHZo/on/5r/jUlwODWGJIkzZUAVczFiFHAXOpsNB3CiMq03daFluUn1ZpekcZ+bf1G+yaVpLGfm39RvsmoL7gXHquFjSYSLZhGCg5lsq+/Xj2dulGIjcUJ3vwN9nKco4QWPi6Cn+z5guCjYrc5m7udWmzpZcVsfKlG9kwgowI0v8AdQ1obUY2ING8R8qPsIxR+OmAt5MJlicdoNvdUG3JASUZyAMrC57cwP3VZ+9SgYZz4fhVY4OH7/nV3yMuZeTkVfMOvshjgUgV4ukUNxZgpJfONct+HO1NG3Nm82giiaEFHhL9drWjsTlupJ1ROPZWqvT3CS0M05O362OxeLUFSXauvYPLsN/P5Z+oY2iyL1tc2dW1FuHV7aG74bn4jFNH0XR2STMczEaZFXkDzDe+imx8MJGsb2sTp7KODYydre//AAoJRtUzdjyyl8SQA2fu/iIsHHGOjMqknU9XU9wvoL+6nOx9hSxJZst80h0N9HdmGtuNmHuoudlIObe+s/mlO1vfUe5OXdhJyUeNfcE4TYMiTM5y2ZXHHW7Zbcu41Ftv7jYqREiQxWaQuczG9wptaw4Wv7SKnc+zY1Fzm9huSSbADxJpLD7CW+Zr5jpYH0R2DT2k8z3AVTV9SfEui+5F92NzMTh+kWTo2jfUZWOlxZtCvcPjReHd+VZYWsto4OibXXMCpFv4T76M/wAzJ+1768Oxk/a99E3aopKSbdfcGtsqQNey8+J7ST99BG3ak82liJjDO8LDraWjdWa+nGym1Sl9iR/te+o3l0qJWIy5nj219wZu1u1JhpZnkaLK8jOMrEnKysNdONyKMwBUVQzL1Sx4nmb34dlMZKZzC9TgZn451SQK3bwJ86DdzfGrFCaVE9jJaYVMMulGloz4d7GsiU3ZKeutIstC0aKGZjpvjF+jf1H+yafslN8an0cnqP8AZNCDx2Nd7sIvmKC5BIw9hyJ6SPj7L/w03waf6uiP7bfap7vhCxwcBX/9cHS5N5I7AaafCm2FUjZsYIIIdr92vOqR1G9hiJbg+JHy+6i2yR6Xs+VM4IePjf4Cn+zhq3s+VNf6REVUxjvmbYR/Z86rXCSDID/njVj78/oUns+YqrdmTP0QZACUGfVxGLBtbuSAOPbQXSbM/iYc8sY+o/Po9LmsoLLbS1wA1+2/+NLYPF/dSD7wSupjKQnMrKR5/EeIIOhbvo5u9syIp13UPcAZMQBcAaXEcljrfjWP+oyc18Ou50X/AMbh8t/HtVXT6hvdma8n9U/dUpv31Ed2oCs7KRYrnFvA1LwvOtjdmfw64xob4gEkAHxHcdL+ytFR1b0rjh+J4eHxrBH9MWsBYWvza/3CwpCXbkLaJNGdRcqwYLc2AYg2FybC9rnhSkr2arHuIjYqbHXiPEG4+IpSNswBB0OtN49qwtGZBLGY19Jw6lRz1YGw4j31mFxSWtmW5dltcekbvl9bKb2421phQ6rxgeRpLDY2OS+R0fKbNlYNY9hsdDpS9UQ0aojAlyOzn4VL2FRNCFUsxCqNCSQBc8BrRp0YvEx5SSBbP1pAfqtp4WH40xacWPdpWuLmUNIekiAYgi8sYvwv9buoXAxdiqyQlmZAoE0RJF7toGvfjpRHNnhnb0HNlyfTCpqo0HhVe7LxP0yjtBqw4x1R4VaC8P3EmWk2WnJWk2Wqas1pDVlptjU+ik9R/smn7JTfHJ9FJ6j/AGTUqiq2NN59oGHCYZsmZQ+GZu0ZHRxbS2uW2tuIrzd3eDD7UwQnKmBZHYWZgCTGeZFge23d3U032kU7Pj1NwILDxZePsvUI3Hf/AFDh+7FTD/oY0pHTZcpw9u+9vkB91e4MdZvZ8q0wb3XwC/ZBpXC+k3s+VM7Cf70wVvx+hS+z51W25uCWZTE98rxOpta4BPEX0uOPsqy99h+RS+z5iq63C4j92/Gw59pqkZM/70Q7HhIJcHKoC9JFYEjilyXTS2W+V2PD657ajWwsa2eHMmUNbMNDyQi1hp6Tcb8BUr3fgcR4pJAoVwjIbrdmMeVwTfWxRLeJqO7M2BiA+HLJcqWDWtYACPJfW97h6t1ZujeyfbMX8rm9ZvuovtPaIgjDlWa7IgVbXLSMEUDMQOLDiaE7L/S5vWb7q93sxD2iRcP06Fw0oKZwIkYXsL+ndgV4nqHTsGQvD0fzY3h31juB0UxJYJeyekQ5II6T6vROCe1dLjWgmKXCYaToc2IvFkDgBWEghXzpWBY9UAixC21YCwBvW6Pd8P8AkcfWyiYebOpVlORSpYBQixs2uY2B0vqC5nxkzTMsuGXzdppAXELO1gjxq9lLFrqEXMVAsbag3AjhlHJhUgOHY4kK3QyFWCFmCqUUFrnq/kwaxOgsBpoFtlIhw8UscmIK+cRqt1gYiURjD5r5srJawNiTe/YRWbNaWRsvmiRRmUDr4cm+HyyMhPWFmDI17jTzgaD6znCPI8ObzZHZsShyNC8WUDKodw17SZRfMLhdBqdaid7I1RpsHbCQvGqdORM3SBGWO9p/pI3JVyAmr6DXTUdpI7/QhFdklVXDlSVX6mXjZtMxdVXtJtpcXAxzSqq2wCJZY2UjDt1Z7x9IQF62URswGnGHib2CmFM5VkGDhUlIgqth5ApaRoulvyCaXte4yAkdU1ZCwKiG2TbCy+ulSDYeMklhV5UMbkvdCLFQHYKD35QNeB4jQ1Ht4UJwsoXiXjHEC2up100GtQVP9S+pC9qQCWONCetNMqLbSyDrO2ncB3deiWHwkIxKCNQoCRPfmT0tluTyIS5HaB2UMlwcpkzWsIoGEfWTWWX0suv1UyjxSn+BwbpMBowVcMgbMpzdHcuQM1+LH3UxvQKQM2JN+Up6rfdVrIwyjwqlYHAuTzVk/iU/eBRLczfGTF4xFk/okKrw4FgOXHgNe6lLKubiZ8PhWsXmt9b+xbRFaMKUvWjU4gmab48fRSeo/wBk05NN8f8AmpPUf7JqMsA78Rj+bkNv93F/d/jUD3IP+oof+Ml/7RqyjswYnC9C8oeyR2uLZXyBlNwRe2h+dR/Yfk8mw2A81LK+WdplYaXzLksQb6AXPHsoaNTfUnuzvR9ifYFOcMOs3s+VJ4DDlV17F08FApaD0m9lV2J3QK3z/Q5fAfMVXG5WGDjIwDK0bgg8wTrVkb4/ocvgPmKrrczELGpd75VjcmwubA8hzqRMmf8AeiTSLdDDKrMI9bG1yTr7a82PsaMueoPRBAItZgbcu7x40om+UBU/nLHNqVHP20rs/a8Qe4zG4t6I52I1v3UL6nQXQU2YPyub1m+Qo3ONNDaguzv0ub1j8loxjQOjbMCQBfTuqpPVicK0/mwbjMUFyk8jp4ntpIy3YADq65mJAsAL315d9/fXmNzWBC36y9mlza+vj8a9lTqSDK/om1uoTpqL8Bfhxq5RhJSjXoMXJVseYPB3QG7KSvdpfnS0NgNAdGsR3/fe9799Uzt7y7yxIVggjADuilmYnJGQqtpbVrHTl30Nh/lD4q5/JsP1jfjIOQH63YKqONR1QTlZ0EFr3LVceT3ytHaGIEDwLGxRmDK5YErbTKVBGhJ48qsirqiWeVA998U0eAnZQGIki0PebVPag+9+DEmCmVmygyRa2zcDfhcfOpvsLaTnG/crrd/arYieNHRVUk5gBx4W149vwqdLsaNZhlFsrAg/1c2vjw8DUR2LsSPDzLKZWa3LowOf7ypZFvBC0oAL3dgouFsCVsAev2fMVblJx2iOMVJ8XaIPg3UA5hfkutrMQbE9ttdPCmPk8wLLjoyQV6pJ8cx0Psa/spZDwHaw+Rp/ui9scneD8hWBzaz160acMFLwN+if+WXIaTY0q1JPXTOX0NaQx35qT1H+yaXpHHD6KT1H+yahCEYKbqJ6q/IVKt0pLs3hUNwZ6ieqvyFSjdaYKWJIHAa6UCNstKyXTYxEKKzAFyQgJ1YgZiB4AE+yvYvSPgPvqP7wa4zZ4/bnPugb8aIYrEFGW3N0XXsZgD8KlaBvYnvf+hy+A+Yqv9xjax/Yf76sHewfkkngPmKrTd7GGGB5FTpGSKQhBc5jrZQF1ue6pEyZ1eaJPcbEJ8JG9x6LLwB6xGW1+I6wHCgG8k3RL0kQA/JoZVsBb6CQAgDsCudKj2C8pJCpA+ClVC91uknVYvmvmZgQAxv3VNsIIMQERlU2R0VQzA9G1g4tmuRqvhcUqUHdnUTpK0Etnfpc3rH5Cjkr2F6CbPH5XL6x+yKOmie0ZcXR/NgxJMygMbG62F9bXGpA4WN/dTHebbCwYXEO7AFYny3tqQpIt36XrX+cx0hUJcKw61jbWxI99Cdv4CLGOIp2eKJ1YG/VLEi90Yi2gHubv05mPxig3GW3aSft6t9DTLSs573v2b0IwwPF4EkPi17/ABvQKFa6Q2x5HsLiWV3nkchQq3y6KOAsmUWrIvITgR+sf4h/erq+ZFvTEpaKp8l+P6HaeFbgC4Q+EgKf3hXUIqBYXyMYGN1dekVkYMCrtxU3HpE8xU9q27LSMoLGgKSAi4JsR2gqRRk1H8VjxDFI5BNmXQd+lCLn+pfUjkex4TiyvRrl6Im3K/SBb+NjVfbJU+eJ2DEWHsaw49wFTxtuxrN01mHU6O1xY5mDA+N9Ld9B8LusI5lkInA6YObqABc31PZf51JJtBpoC7OlMcUsgAJBjiF9SGmcLcd+QPTfYCkY+DX6w+VL7IxrgdEkImLurZSC1sl+vYEeiCx10HGs2AR57D6wI9gIrDllWaP56GjwsX/SSb9P5LrpJ63JrRjXTOUeCkccPopPUf7JpZaTxw+ik9R/smoRFd4U9RPVX5Ci2EPUb1k+dOmeCXDxtB0T9RQcgW4OUcbC4PjQUEiUDUC+o8O6qjHY+eZXxoluNN8Zsz1cQf7ID76JbTHXi/ep86GTfpuzf3WK+xGPvottH0ov3qffUCRtvMt8LJ4D5iq22Aton/dyffVm7fW+Hfw++q+3ewwKspNhkk1420J4UEXTM+f92JvtotHhsI0bOjOZAxViM2jEX11sQLUs2BHT5xNKpQpbr8siMcxOpvzv20/2jsUTwYdFlUdEWJJU65gRp7/hTmPYYzORKvXKng31Ykj1/gJ9tIyqTbr1OxDIuMU322E9n/pcvifsrRbHX6NsrFTbiBmPsFjr7DQfZ36ZL4n7K0fbhTJLlFow4+/zIhY9C6kZpCyliMw6xIQctRceHjY0wlxZfo0kJVz+btcMSSALHhr1rnkDqKc7QlkUhUBCEFiwuSpU9lv2hatsC5lYEZiejbr3Ga4BuNAbFtOGutcyXg+TtvaVfPv+M1uNRG0+Klw8nRx5WckIAeIkcEguQdBYWYgcbaW4yLZmIfpDmLsbAcDluB1m10ANxbTXXjyjqYYebuHYsxZS7G4HWtpcG40CnwB14VIsHtFIoy0jAZF6x1Isq3JHO2jWvrpSMGOCaadLr1+z7X1+pnjsNA17VR7R8tUpkIw8CCO+hkzFiO0hSAvhr41Mtzd+BjbqydHIBewN1Yd19Qe74nWuvHLBurGPHJK2iVVF9pQCSCRTexdOBtzqUVF8biFSCRm4Bk4C/wALimiJfqX1K7xy5QoVlUhn1d3UkLIRobE3AHyo5LtUTFY4ZOkYuhyhzcorBmOqG9lBNtL24io/jMLFirdFiyOjaQNlRW6zOWsbnS17UT3O2T5tiRI07ShlaMLkC2ZtQbg9ike2gak6vsMqFPYju5A2FjxUkgVZABCl2WwZ9XuQbKQgBsdaDYHCFMbhjdSGYEEG/BiD8Qa23m3sMjZolKRyFS6MAekZbqC4HGwAFr8r0thAOmwfdLIvuZT/AHqx52nlj+eg/wANFrwsqemn/st9jpSOet2OgpDNXRZyBZGrXHH6KT1H+ya1Q1mM/NSeo/2TR9ikznzYO1DhZI5bmxQXtzBtx7eFWxs5UxPRzR6q66gfVfsPz9vjXP53lbIiBbBBYa309oqebkeUJ4IWHR3UsACCR1lBzD0DyZT7RQwdGrLj5tMt6eYfzlgY79ZMPiHYdivkVT7Sje6js2ELOhvbK4bh2X0+NRHZO+STxLPkk6RA62GQ2A4jMyBtbA2A51I9lbaeTVoyim1sxsTf9m1+yip1aCVIfbZH0D+H31X2zTljmI5RTH/oarAGITEKyAsOIOhFiDbn4UOw+5sahgWZlZWUjQaOCDqO40lp2LyY3KcZId7FjvBGxCaopuABxF+w61pvIwXCTMRoiF+qQDdOsLG2nCvV2mkSBRcJH1Lk3sEFusfAcT99DdpbzYKaJ45J4Mrgqw6ZVNjodQQRVo0i+zn/AC2X2/ZWpCeFQbB7yYVcS8hxeEyNwHTJfgB91FNoeUfAQxlziYnt9WJhIxv2BfmbCpQuGrv1Ibv00qyAqzqLAjKzD5d4pv5LZZXxp6SSRrKxsWYg+NzSe8flIwmJIyJKNLa+bj5zU23S33w2Eld2SUllyjKcMbXNz/T91B5cufI0vInCie7zbwRYaXI8Uj5sshIykHiLWJ7KGb1P5xsieWJXXOyswYj0VcHQA2AHd2UA3r8oPnMGfBy4ZnBtkmiCTLryLvk0BvcdmmtCt1d7doSMyYjF4OCLKAel6KUMOBUKsnZxuReheJu9ApwVPuRbA4V3zFVJCKSSBoLAkXNtL2tUs8ncE74mCVUbow4UvbTtYfw3qRYfymYOMEQQrIWIEsl8NhhJlFrhJJVbhe1x76QwXlRw2G9HDt2KBicHZV7FVZrAUqPhndtjZZ7jSRbFQfeOUDCSZjYNNAhIBNszhb2GptemOzfLlgZJOjkDwEgkNIYyhtyzxuwB8bUF2t5RMIYHUSxO3SxugzkaxtmB6tjxArX0Mclcl9RpszdCCJpD00zBzcARyJl46dVhfiOzhTjC2w0mHUSPLnmC9e4YFgRzJ0FxpQ0+VpefQe9//KnWy96Y8dPACsZyShgVLizAXBPW14c6FzC46InOlwvr/IVIsHF9Jhzr1cUo7vpLH+58ai2NWVorxxuwLkAqpNyRbT21NcPgSirc5isqzWGgDJeyk9lib1gnyeRP0b/0asCS8NXdr+S0H4CmZfWgWG3wMpyrFcjRmDAqumlyRqe4Uu+PbkL10YzTOTPFOPYNRPW2Mb6KT1H+yaB4XbIJ1NPsRj1MUmv1H+yaYZ1Le0cwbH2G05v1so4lRc+CjmaK4nd+eQqqYedUUWRAmY68Sx5ux1J8ANAALV2Nu9h4Y1yrclQdNNSL6k6n4UbhksOqAvgLfHjS9HTt2C/J3sZ8PglSROiZmdnEpLHjlBEQsBdVXRu+p3BjtAFF+8gD25RQBHtqbAC5JOgAHMnsrbY+34Z2dYX6QouYldVOpUANz1U8KZegaJdhpuZIA4nkB2nsrJ9rrlVks4LlL8gRx8eFqrvdra+Lmw+POMU6Q3SNQFAUh75bX104m50o3ujgWlwGFyMVVZGc5+JXMdD3mgdMvotFSb/bfHnEyp0gmV5AXMr2HXLLkVTYjK4Avwse6o/sraUwmhVZJQvSR6CRwLFrtoDarb3p3lVMXi4ykz58LHADGhcB5HlJBI0DFWWwPHWicnlDn+ps+c+IccfCOgdsfzUdFa+VCS+0JxyBAHcAOVM8XuLMsMTq6v0zRoqi4OZwWUEtprYjxppvjj2mxcrsGV3kJZCCCpJ9CzWOnDlTXH7UxfRRrIXWEMhQtmAuB1Te9uH32o3KkI4tscSbmYpD1oW98Z/v0n/ozifqwMfbEP75puXc/wBKNbfWbn7a3jxDD+mUcOLuOPg1L86Q7yo/jFNjbvvNNIjERMhCEN1tePFTbmKPP5NpCGPTR9VSfRb3cedAtjYyfNIYo1mYtcm0rW0sNQ40053Oholi9pYxltJhlCcSSMSABzJtLwFG8mqsz+XLzLb0RtNhzMquqqQwuOug08C161bdzE/qD+OP/wAqWwGNURDq4ckX9IyZtNdbSqPDSksbjb8OhS1/QL66ftSGh5v1+xo4L8YhFsCUyojjJmJFyQbWFzoD2U2hjtka4/OZbW/VynXxvwrc4mUsuV87C+XKST38+z5UzglOdRyzg+0kX+QolIWk09l/iZf9gg7gkQ/v8aIbL2AJwJAgiCOGWwQZ3W9gTGx6l7Zu3UdtOsJu1HKwOug160nC/e5ortTGjCRgAErewHMA+J1+dJddTThg5OgHBu+2cBnJbgERAoAtbjewAHYLaVpvBuyI4iXmEYIsNMze7qjXxqWbGgWONpmPWbUk8l4he63PvBqqt695nxEzyBXaNTlSysQTwGoFr8gO+lzSir7hzncqXQVwe8UEDJhlHVVWZ5GOpYXN7LpctbmaJQ4w4kqEuFJP8K8SR8KbbreSpSvnW0MwZussFyoVTreW2pbh1bgDnc6BGXe/C4WQxQhpCzBVawVVF+A7QNTe3vqRtVYtb6EkGECjTQDiahW9W+4iDRxKCSCLnwtT7ejfaJICqt12Gg7B41V2yMM2OxYQ3y2Z37kQZm9/DxYUxO+gNLqy7sDFeNPVX5ClsSzRgWXMbcLjTx/Ch2HZziMGAxAZJLgEgG0Qtcc+NFNqIUZRb6v30WSXGNgwhydCWyJnlgl6T9eZLAD0VNgO/wBtNNxoAMbjVC2sF0sBqxLcvWFGtz8KXhc8Lzz68bdf40ewOwYoXkkjSzyWztcktlAAvyFgOQoovVguNMR3d2EYy5ksekRVK8bWLE3PA+lyoltfai4aJiBcpG7hQLABFLa20A0tTiNSqFjppUa6ZH6VZQxR1cOeF1KnNrxGl6GU1GkyRhrRSmK33xIlxDK6reWKUgKpHSJlCnrXNhlOh0o1u55Vse2LhjklVo2fKy9HGtxa/ELeju7vk4wmI816VWviIHxU1nYall6IDsAEp8bVL8F5JNmxOsixsWW5W8rmxta/GpsbaqqKO3/b/WWL/fyn/qNTDbG6BOAiLSRDomAdXzAFkIQ5WAN8pJB0sbd2orbO7nnG1cZmBCCaQaaXu3I9lvmKa76bWmWVYjJZQLlZLBmLSdITopFi3MEd9W602Ao8nRIt3N3+nj6V48I6kkKkUeZtDYsWIGndajJ3SiA1wsS95jQfEiq63B23iYpwiOJFs1oxmtcjibBbd5v7Dwqb7Y3wxEIX8iLA/qSSSAG+liYxy7jVLHzd3oXkXFaPNn7AkhxM5Ea9G4jKhCp1UEN1VNxy1tatt4YnTDTOUYBY3N7HsNGtw9qYnEzXkwMkUQ/pGuLtyFnynLzJANGvKls8tsvFlVAKwk6XvYEFri1rZQaqeJKWmDBWviK53d2APNILwXvGpvkBvmGbjbvo5sbcaOYsZIgirYegoJJ5XIojs7aSxwRJlbqxovL6qgdvdR/YOMWVJUFweOvYdNPdWeM4ylVml+H4rkyG7T3K2ejAsArLwsxHHTWxF/dUVxO4+zb9WUqQbj6Tn/WBq2cQqrroPuoRjdu4UXWQofEA07fYpJG2xd8oo2jhYqekJLSAjKunVDEnTs9o76P4fAdPiczDqQ2IHa51XXuGvjlqCYmLZs5tliF/1QFPwpWPyhKhXB4YMFjjYMznrfR6WW9zqLDMTw4cL1a9x3LVRDG/W8qRnoYyDYEOo9G9+feOffp20P3Qhyr55PfIOrApFs7c3sOCjgOXE8hQHcvd04wiWdrQIqyyMT6Ra7FQewm5vyAPaKle1ttmRB0IyQAWVgBdgNAI10AUW4k27L8KFuviZTWuEfqCN9N5JsQVw+HV2ZrlgnH4cANbk1F8F5LJXYSYjEJCF1sv0h07TcKD4ZqdYre2TD3EEaKD6Qz53f1mB+FrdlAsZvk+JFsxXjdeFr+HGl8v7n1NEcDiq6DrbWA2dGbfT4h+1nyDxsgBt7aBwbciwfSNBGELoUOpYlTyu97a21HZTLHYwJw6zfKg2GYvJc621P3UUbeyT4RVJHQWymXzvA/u5v8AtLVgrHEwF1U+IBqH7Lw8YWJlQZlQAOdW6yjNrwANhoPjR7C3NgOytL2c9BlFQEAADQ8BbmKWyimrKEUHn2/h8K3wsjNqRYUPJXRK1Yu6Aix4UK3kwDtg8QkCAyvE6oNF6zKVGpsBxoq72pEYk/qn3GrcUyWxrgNhxxFCAbpCkA7Miaiw8fkKfmIViv41tUpEtlE+VvZIn23hoc2QTRwR5rXy5pXW9tL2v20kfIyPPxhRirqIemd8lit3KKoXNrcjjcUn5fZiu0oWF9MOhFtOEkh0I1qIQbzqpuVnuBbSRuXDipNvbTYxdaZRNdo+S3B4eZYJNpFZHsQvQE+kbLcq5AuRzo2vkIjHHHN/ywP79Vzg94kDpiHAeRHVwjFr2VrhSxHCw41Y+8u/2OhjibDQRTZlvLmBcqxt1RlKmw11sb0rlPoRUCto+SeOPFYeEY1rT9LditspjTOAOvrfx5VFt7t11wePiwvnBmR+iLNqthI5Ugi55D41LMJ5U8ZJIiy7MS99GySALfQtnYmw7bUGxuObE7fwfSrGDngUhL5SAxOubnY8+wUScrpkddi8DhcH2RV7h4oA30IXgQcvw++vH2KttEHupHD4QpKptYcDp2jjWdQp9EMctdWAto4dZ2lQ3yI2U5SVJPMXGtrEHQ63FCX2HhIxYQReJUMfaz3NSXaOCMUzgariGzr3MFCup9gDDwbspvDs1FsT1j2nXTuHD202QKlRGxu/hZP6CI+CKPitqQl3CwbHMI2RrWuryKbHl6R91TcN7B7P/Ve9KPGg0V5jI5s/ZWHw2BGG6zp0jSZXN73tYHh1QeR5mge9GNJ6qkjttbQeJ4eAqa4zZ8MvpqOFri4NuNrjWgm1dz45hYSyKNOFj48Rz+6hmnLoaMOXHHb6lXzhQdWJ7gP8/G1CsUbG4AX51PMV5LZNcmIGXvS5+DUhgfJOc4M0pdf1VUrfxNz8KWo0aH4iD6sq7as4zECnGzMPZCeZq38d5MsIyFREFJ+sCb+81W+1N35cGzI46uuR9NR324GjvVGd5FJl27AiZ0S2gCrdjwGg+PdUswgRQAWAHeRc+P8An8a562HtjazKhEk/RaBLEBSeQNhw8amuCG0DZpZUUX1uVzC/h4Vc81Okilh9WXCY1ax424dlZNKEFz7hUS2ViZUXrTtpr1lHZ4UTi2iHvdsx4Dl4cD/mx7KNNPYtxHrbW/ZpKXbijmBUX2rt2xKi68j3GgUu0T/m9A8tOkVxLDi28vb76ew7SRuYqrRjWP8Am1FtnY0g8b91x99WptkaIB/KCmvtCO3+7J/3JKrQnvqe+WhZHxiPkbJ0CKGsbXzMSL8L9Ye8VXpZuw+7/CtMXoBoWSWxF9RfUHge41ckLsoAVSAALBXjIAtwCsug7rmqUu3YfdUnHlHxYHoxaaeh/jVu2CiyDM/6xHsiPyqKYOT/APIcJ29LDc2C3P8AVJB0trQM+UjF/qx/wH8aQ2DtaWbakE5XrCWMnKCAAunK9tBeh6Eo6y6bwpvJITwX4/4Gq6l3rlQ+lfuIvbw0vTzA79KTaRW48tfmBS1NBNMkW3J06RTlBdFIDcSAxGZR4lR7jTOOL6znXsv/AJtSJmDMxPcbfKtMdj1iUl+PE6/AULfclWOzMOQv39nhSbYs9w93yqt9u+UpmJEAGX9Y6C9+FhqR31E8TvjiWP52w/Z0+dzfSgYaxsu1sf2sL/591JnHd4+FUeuPxR6wlkINvrC1uVPcJDtF7GMYlhxuoLA+21MyYcmOPLIml6vSFqWOTpSRcgxJ7R76zz4W1YVVMmz9rkHqYkX7hQvHYXaC2MpxK24FgVHvIANZ8c45XxxyTfs0/wDAUlGKuTot7E7fiX0pBxtr29lvfQDb6xYmB1ZgBlYi4trYkHxvVXyLMDnLNcczkPHTXTWnDbzyCNkAXrKQT1vs3tWjJgyYmvMTXzVAwcZ/oaYxwe9TqAAF7OZJHtNjyPCpTsbbGMnjZorZUZVJBRWBbSwHMAkEngL61XEdSDYu3hAjKcPhpszXvMmcrpwFiNDbXxNrHUKljibFKTRNMLFtCQkCRLgjNeRNC6CQaHUWUjjzOXU0U2HJjUkUEowK3/OpbQg3BXQHrcDr3EgAwVd7UV8xwmDNgwymLQ5iGvlBAuLWB7CRaj+6W04sbiArYTDJHGHd2SHL6SlBm61iLtfgAMt9LUHFEbZO8Xs+aQ5iIwWtcB1JB0AHE66i/tpL+Y5QSOpwB9MHiSBw9U/DtrSfGiImM4eDqWAOQ8OIOlibgim6bSGbN0MOi2tl6p1vcgnjpa/YaukJbYQi2NKGynJe19GB0vbl499ODs+QBj1ere9mHAf+qGwbXCKFEUJ14lbk6k8Se/4Clm2sGIPQRC2tgncRY668b+IpioC7M23u+0yhZMpsco6ynUgmx7ur8qAjcm5IEUZscpuUHHW+vLv4cKMzbXW4+hhBBPBbXuGGovY+lfXmq9lYdsAj8xh9OxP8aqyMCvuGEVmaOIBbk9ZdbC+g48AfbpSON3IygkwxWsWJBB0AJ4DnZT2chxorJtO1rQYfSx9Ad3Hmf8ax9uduGw3H9T3a5uFRyKRGDspALdGg7NB/7rfZuACSBgigrrcKOPDjR47Wvl/J4Ba+mUm97elrra3b86UXahvm6CDhawSw8bX15+/woL9wqGk2IvxHy/GvEA4WH+fZT6Xa2ZbdDABcaqgBFiDa45aW/rHtrZtoKb2w8Q0tcZ/eLuTf4VRYcwU/0cfbYE/ICgm+86mKRekXNYi2YA3tw48dDp3GpBFtAZYx0UQzAcFta+ulj3fGqs8qGEi87dlQq8ln6p0vYKdDw1W473c9lm6opK2RPaT62BGmgtb2fCmJe1KzwpfTTuJ/z4eFJHC31v8AKokh+y2ty0gGzukjKNi+jcqDlZlK8MiNe/VFyQDzvwtTp96sWwiERZ2ERaTqKQzMJHSxA1PRpcAccvjVQJcAAdhB77gj2aMdBx53p/gN454ZDIhGchwWIVriS+bRgV1Jvw428KRl8JCU5ZZccjbtLIm6+GuN/wDVXa0qa9jKscqpXH/y673fzLIxe/E3QQFJJA1pDOTEuhUta5yFRpDNa3ERt2UptDfHEM0UcBlDdGqveEXMxLBlYMvVN43AAAuUbSqyO8s2XL1cuVlKhFAObpRey2AsMTKAFsBmGnVFene3E5s/SHNmzkjqlnzO4Y5bahppCLW9LuFKxeCxRlF+Vi+Fye42nyfdJb49I+i9y5Qm0/iluu/p/PcsDykphxg0kyrDiWCF4wMrWJ6xdOQzcGsL9/KqTiaWxmPaQsW1LEEnncAC9+PLhwpn0da4YVixxx83Kr69tukrt0u2woJq3SV/wN1avTIe2srKcVehSMVKt3sWyOwQ5RlZrDtX0T7L1lZS5jYkuxu1pSRdvqj6q/hSCbWkJPWH8K9nhWVlVSFy6ih2i9uI/hX8K8j2vLb0uf6q/hXtZRUrBMbaclz1vgPwpNtqSX9L4L+FZWVVIs0bacl7Zvgv4Vg2lJ+t8F/CsrKlIo0O0ZP1vgPwrwbSkt6XwX8KysqqQRqdpSfrc+xfwpWLaMmnW+A/CsrKlIlhjCbYlspzcOGi/hUU3rxzuwLG5zHkByHYKysoq0REX2u16EZz21lZRR6EkzYTsOZpaHEN21lZVsibFukNbXrKyhLtmrVrWVlQuz/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9112" name="AutoShape 24" descr="data:image/jpeg;base64,/9j/4AAQSkZJRgABAQAAAQABAAD/2wCEAAkGBhQSERUUExIUFRUWGBgXFhcXGBcXFxgWGhgYFxwYFxcXHicfFx0jGRcVHy8gIycpLCwsGB8xNTAqNSYrLSkBCQoKDgwOGg8PFykkHyQqLSkpLCkpLCkpKSwsLCkpLCksKSkpLSwsLCksKSksKSwpKSwpKSksLCwpLCksLCwsLP/AABEIAPIA0QMBIgACEQEDEQH/xAAcAAABBAMBAAAAAAAAAAAAAAAFAwQGBwABAgj/xABQEAACAQIDBAUHBA8FCAIDAAABAgMAEQQSIQUGMUETIlFhcQcjMoGRobEUUnLBFSQzNEJUYnOCkpOy0dLwFkOzwsMIU2N0g6Kj4YTxNURk/8QAGQEAAwEBAQAAAAAAAAAAAAAAAAECAwQF/8QALREAAgIBBAAFAwIHAAAAAAAAAAECESEDEjFBEzJRYYEEIpHh8BQjcqGxwdH/2gAMAwEAAhEDEQA/AJviB12+k3xNchaVxA67fSb4mtZabOcc4Cexynnw8aJpICSARcWuL6i/C45VDJN2VlnlklS9+j6GQEiSMKuoQjWMh7tccc2vC1E91Y5RPijMyM5MIzLoWVYyodk/ALdnC4NtKRrF9ByfaMUZyvLEhtezOim3bZjwrj7NYf8AGYP2sf8ANVNeXtftzD/mP9R6rK1Wo2JzpnrjDY6KQkRyxuRqQjqxA7wpNq7xOISMXkkRBewLsqi/ZdiNaqX/AGekF8Zp/uf9WpL5cEH2KOn99F/mqazRSeLJb9mcP+MwftY/5q7h2nC7BVnhZjwCyIxPgAbmvJOXuqceRjKNrRE2AEcxubADzba3PDS+tU4kqds9BYnFxx26SWNL8M7qt7dmYi/EUj9mcP8AjMH7WP8Amrz/AOVLff7IYq0f3vDmWL8om2aQ/SsLDsA5k1DEiuQALkmwAFySeAA5mhRB6mT1vBtKFzlSaJ27FkRj7Ab0picXHHYySIl+GdlW/hmIvUU8mO4Q2fh80ij5TKAZTpdBxEQPdz7T3AUG8vqj5BD/AMwv+FLU1ku8WTz7NYf8Zg/ax/zVn2bw/wCMwftY/wCavJeXup5szYk2JYrBBJKyi5EaFiBe1yANBeq2Gfiex6oO28P+MwftY/5qcQYlJBmR1ccLqwYX7LqbV5g/sFj/AMQxP7F/4VdPkbwTxbOKSI0brPLdXUqw0j4g60mqKUr6Jwxtxpidt4f8Zg/ax/zU13z24MHgp5+aoQg7ZG6qD9Yg+ANeWctCjYpSo9X/AGbw/wCMQftY/wCauTtrD/jEH7WP+avKVqzKKrYTvPV2O2nHFH0jsMptltdixIJAULctoCdOQJ4Amhke3o5zlQnQZrMLEi9sw5MAdLgmx42qO4PHtj9mYeaMBnWKaCRBa4LRGBnUEgZh1WAuLq7Aa2pxsfZjdNnyOqKZWzSWEkhkEagFQTYKsYF9L5UNrgms2OUug6RWiK7NcmkjIP2rK3WUzYAT+m30m+JrBXM7ddvpN8TWg9UZkf2rh4nxLHocVOwRVdInZEU8VJYyouYrbqi+lieNE9044keYxrLGSY+kilzF0spsczO2YMLkEG3VI7aD7Ulf5RKYPlKhQnyhojC2uW4KwyqS7BMt8pFxYWJFFd2JULz5ZGmJELGZmUmRWQsoAVVVFW5sAOZvrSKsgHl5a+Mw/wCY/wBR6rKrG8tzfbcH5n/Ueq5rVcESdsuP/Z5//d/6H+rUm8uH/wCKb89F/mqK/wCz/Lb5Z/0f9WpJ5bJwdln89F/mqH5jVeU8+UthsS6ZijEXVla3zGFmB7iND4250jUy8k2CSbaSxSqGjkhnV1PNTGwPh41ozFZZDqObkbajwmOgnlQOiN1r6lbi2dRzZb5h4dtqT3u3afAYuSBtQpujfPjPot7ND2EEUHo5DhnsJJQVDAgqQGBBuCpFwQey2tVH5a948PPg4o4pldlnBIW+g6OUXvax1Ipx5FN9RLEcBM3XjUmAn8KL8JNeaXuPyT+TUd8qe5q4OFXWXPmlUAZbEArKdTc39AVklTN27iVlT3ZmNniYnDyTIxFmMTOpIvwOQ3temVFNgbz4nBOz4aUxMy5WICNdb3t1weYrUwQ9w23sf0iB8RjMpdQc0k1iCw0NzavULrqfGvNh8re1Dxxjfs4f5Kt7yWbxS4nAGbEyl36WQFmyiyqqclAAA1PDtrOSNYsiPl529rBhFPDz0nvRAf8AyH1iqgoxvdt04zGz4jk7nIOyMdVB+qF99J7t7AkxuISCMgM1zma+VQoJJNgTyt4kVawjN5YT3r3MfBQYSVr+fiu4+ZJfNl/ZsnrVqjFWFtDyM4mOJ5OngfIrNlXpMzWF7LdbXNV7QmEkWT5Gdu5JpMKx0kHSJ9NB1h601/Qq3GFeZdk7SbDzxzJ6UbBh32Oo8CLj116TwuMWWNJEN1dQynuYXHuNZzQChrhq2TXBNQhEhrKyspmpGJ267/Sb4mtA0h04Z3tydge4hjoaWFUZHMUCq7OBZny5jc65RYacOGl/DspTZ+z44mkaNAplbM9r2LcL24Dnw5kmtCnUMZtfkKAdkf3s3Ww+J87NGWdVyg5nFluTawIHEmozs/c3ASD7mobXQvLpYXJ9K1tCasDacd428DUH3bXNKFPAmQHwKsKHYlLI/wB39kx4QscO0SZwA3ncwIFyNGY9p9tPts4cYuMR4honQMGt0gXrAEC+VhfiaaYfYcXRSOQLxySpawsQnA+Ohv8AVQbCsphd3jTqBmNlv1VZlOl+PUPPS9S01ydCaawOpdwsCjZGjhDWBymds1iLjTPfUU52Xu9g8LMssXQxyJcA9Obi4sQVZ7cDwIp/vHsv5TicPH0ssSmIs3ROVvljBAI4HgBqK522kmGw6tGwXrJGFMcZ0LsM504lQDbu76TbKUVZvbGw4cfaSYRS9GMuZZbBQetY5G8TrQpvJ9gQCTEgA1J6WSwHf1qkWwJnmwrMzENmVbqqqQQCcy6Wv1hxHLnWfYx8QrxSYifKJGQ2MYLL1TZupbTutxPGi2nQqTVgDBblYRJUaJAsgYZCJZgQ19LHN20827h4sWcmJeF1SxAMuUZrsCTlYXI1GvbRiDZpGJhXppWCnMQSnWI64zZUHO2gtoKBba2eqxySIqqymx6qahieJKkk3tz7aG2uwSQxj3G2eeCQHwnb+elpfJ1g1teGMX1Hnn1HC46/bTjYuzVliLWTOl81owpPMAZTYdUry17qNXYDCBJHVGEgZFCWaxYgnMptbuNPPqKkR1PJzg2FxAhHaJXt+/RDB7MjjwsmHiMawEM0gEp0VrBiXzXAIAB1olLu8jMS+ZmLG5JZSQMoAyoVUaEcr6c6Y4bDiNMW6XUpCwBzO34bWuHYi46NfaaPkKRGRups48Pk58MQf56fbH2RhcNJ0kDQo9it+mJ0PEWZiDwHsrnd3Zzpi5Yop2SNWUEARlmWzkdYqbakcuZ7qkGM2J8o9ORygc2TqizA6EdW/C/FjSbYbUIybZfpOjZgSSVNtLEaHWuIPJhs8qL4f/yS/wA1DSL43/qv8TVgRJpVI5tzbIi/kx2f+L/+SX+ajOzNmx4eIRRAqi3ygszWub2BYk2vfTvolItIMtDGc3rRrZrRpEskV63WqymdBDt4olhMk4cDLmLC3pWubd57KXw0mZQaze7CXwuI6oNllPDho1NtgsFwrki9m+oUhyjYRVaKbJjvcW5UxROqp7QDRXYY658KoiKyMNrYXKp7DwqA7AQJOMxsM76+II+sVau3IbROe731WEUfWJ7zQZai2yDqYDzEsYePM8krg3a1nBAB6vGh43UlOEaJXgEjAgnO2XrPmOpW/Bn5c6xWp1hpKTyVHVrhBhtjO2KhluhVImRutqWK5dBbh66Q3o3amxKBY+jFmibrMR6BfNwB7Vt4U42bEHcA8Df4Xo4NlJ+V7aTRvGTeUgDsfd6eHCtGTGZC2Zderw0BNr8R2U62ZsWVCxfJdnL6HTUKDx7waKnZifle2sGzUPb7aO7HmqoHJsVxOJOrYcddfRtQHbm6U7oyo0XnXW+ZjfTUAWHrPcKl0mzowCTmsNTrSEWx1JzMCDyF/RHf3nn7O24GSNbvbn4nDuSxiKsBcBje404Zey/sFFhsBwYLZbR9Le55PmtbwuKLfYpOw+2tHZSdje2j2Fm7GMmznzX6vEnj25f4UJk2DJ0eIW8YMqMq9bS5ZzrpoOsKkLbJT8r20CmjszDsJHqBIoJlNx6BezN3XhxUsrPFkcqRZjfTTUZbe+i8aqt7svpsw1PA8OVNHFNZaKMvG9gZhsNmxYccOkYg9xJqdIulRfApaQVK1GgqkZwyIOtIMtO3WkmWkzQalK4y05K1wUpCaDdqyurVlM2A++mCUYSbrEXjk9uU8e65t66DbIi+05j2Ske6j+/kZOEkIsLI97i+hUjTQ28ffQbZcZXBzggg9KTYg3tbjakaPkfYQdUdwX4UX2MOv6v40PwMXVB7VT4Gieyx5z1fxqjOvuFd5PvaT6JqrsK+hPeatDeb71l+iaqTZrMykLbNdiLnKOrdtWPDhxpEaqtoIqtwWzWCkC2muYHjfwreExV7d4v6q4j3hl00gP8A81frkohu9gYslpGjBAULlxAHbcXjfWxtxrHxJXwdH8PDb5gvsOXzi+v4Gktqb+PDPiIxCMmHCkuemNy0QkX0IiijMQDmdTa5AJ0pXZuGyYnL2Eka30Kkg356HjWtpbbwSyYiGTDSuZDkmyx5llZcP0oUnMLkQAnl6J14VqZaarA7i3rEk3ycK5lEkqnIt0CxSBCzsbWHWUnTtFMdp77rDK0SZmkRkUhsuQ5p4YWIKEkFemU5WC+FC5N6cBhyz4PD3aOJnDZWAYsscrRlrllJVlJJFiRa5NxRGLEYCacomEk6d2kL5oj5tkmjZ3ezWTzixOSOJAPGpo1sW2Nv/HiRFE2ZZZlAIVcyIzhyoLcdVW97WFwCRcU+3l3x+SQlgjSy9FLKEUaARZc7SN+CoZlF9TroDQHEHDK88LYPIUK4aE4Z2MkhkgeYdUhVXLEztdi2U3tfS6EW9WzcRBH8qw+iRZiAhaOLNAjmEFSGIKBBqMpOUXzWFUAewvlDhMgifN0hleOyJmCgTtArNex1ZDfKDaxJsNalLFu0eyoId4NmKRJ8llVlMjsVjIKDpkLs5R7OvSSq2hYdY21uKku2t7YcNMkLhi8gGUjKRmYsqhhmzgFltfLbvpAE5Dw9dRiRbuw/Kb4mltg76xYsxR5SszQxzMumUZ40ksuYhnADgZgtr6XvpWnFmdjoqlixPAAkge81SMdRcAyZvOOOQsQOymTzDXurWNmXO7dJGARYEug19tCzLmZgJYSWACjpY+JJ7+8UzCUHfAVwj+cWpdF6IqDwy2mUc7kesVOcP6AoFA5ZaTZaXK1wVoNqG7LXGSnDJXJWkIK5a1Xdqyg1Bu/M5XByWUNmGU8dASBcW7L0L3f3rg2jHOzR9CElMJJcdbn6QAtfhY0930xCthZBc3APtuAPVVbbiP8AaOP/AOcX3kUiy2I8MoVcpBFgARzAvb48aVwItL+j/GmWxX8zGP8AhofjRDCDzv6P1mq6J7Nbyfe0v0TVVbqoDKAdQWkB8CrCrW3j+9pfomqr3T+7L9N/gaSMtTzIkWzsJB0c0AsxjViL+kEPVDEgWJLR3v2qDUXwuKdbdW3WYG9jdQJNdOBug9tSzYqss0uZoxG6cc6E5hI9tQ3DI96j52FNcaKbSsRZo9IyJeJza6lKbNkTSEfbQ+in+HUd2/vVFBisQnyGOVoznL52zlmwbHpGQJYII/NM2cEBuBqRwD7aH0U/w6JYjZMZjntEhM4tLfhJZcgDfo9WpZMOyCYvbez4lYfIjJJ0cd41IEZU9BEV0ci6rLGLuoYgAd9SzZOKw7YuVEwskU6qWkdkW1pGUkFkc2ZioaxsSFvw48y7sYTMx+TR2cMrDWxzZCbC+lzGhuLaqDxpbAbKghlLQ4dUaQHPIGPO173OrdVdffQaETwm8GzpYTNNgmWRxDPINLsXEuV42d1zgZJF0sbaWINZhNubMXO0mEyQgGNHCsYpIxhEmCul7Z+hkKgFTooF+AqR4HdjCvZWwyZY1VEY3VsqBgoFrWFpJB35yKcrujgg+mFiN0KNfUBOjEdspNtY1CcL5RSTsCOjb2ywuU4WVgUcPmQyZY+liVszFzdM/Qm6kjTTgRUzxm7uHllEskKtIMozG/4DFluL2OUsxBPC57aaputhLEGBDdShzMzEqWVipLEm2ZEP6IoyJBTAEYbdnDQurxwqrKuRDdjlXKFsgJIW6qoNgL21obtLSPE+A/fqTS8qjO2ATFiQLXyi1yAPT5k6CgiXKIVtLrQNzZ2WOMflMbX07g/6op58iiWSJEA9FrtzOR0UG/exPiNOFNfkjmSL0ckYd/ukeshGRB6XEAA/pGlMJhHVoxdWtEoJ6RCc7SZ2Fs2ttBVCQ1Ev20Pzj/XViYZxkXUajTv8KrB3tMzdjt7yQa1sDeaSTExQt6MWfJ6ly+v19tRuzRENP7dxatckV0p0rTVYCZrRFdE1o0AE63WVlI0AO+aD5NN1eAGv6a1We4p+0tof83H+9Vn4nDq5kieXMralTa1ixt1h2EcL30FRrYe4bYeLExiUSCeRZQRoQVNwOdx30wZKNgfco/zSfXRXCjzn6P1mmeyMGY40DcQgU+on+NPsN90/R+ujoDneD72l+iaqvddLyD6T/BqtXb/3vL9E1Vu65tICeTPw48G4UkZanmRM8JuxANREBYaanjy0v4UnszZSGQAoPRfTvBWx95rrCb2RZQck1jbUqo5cPTrvBbZiDBxnIsTwTUHS98/bSNxfJbGW7FT9yjjLdTrbvoIWvjL9qofaho2UBQ3FxbhQyYdgnF4gAXPAEH1+FJdKWK5QDci5vy5201rWJB6PMqEi1xfsA437h8KVSMgtdW4HX0dbfO5eNFJ4rorI5wGDDLmuR6VrEEEX0IrtEC3AvcW9d+d+/wCo1Vm3fK1Lh1kihhjAjbo1LFmOg6xuCBcN40Gi8uOMv9xwx0A9GTlfX0++iMUh2XssYtSscdVjuZ5WJMXiY4JYI16QkZkZtDlJHVa/MW486tBKdCRqSolvLKUw2MYC5CCwP06lsgqLbfgDwYpSSAygaC59PkCRf20hPlFY7O2xJJIisAAWsbcxY9vfU4fZMYdQBb0DcE8Sx118KimD2LHG6v0jm2oGRR/qd9Sb+0MWcGz8UX8CwN7A+l2mi3QUk8EYMiiZyy5h0h0vbXM1vVe1CN38E3yxCQR1nPvzD22ohizaST84R/3NWbLNsVH4ke5hWEnUzTTSej+S2hwHhXJNdjgPCuGrpOY5rKysIoAKVlZWUjQgOKl84/02/eNFN3HvL6jQTGHzr/Tb940R2DKFe5NgBxoRTJjPi0jALsFDMqLfmzGwA7zXcH3QeB+NA95GDJhdbg4uD3Zj9VOcfKUUkcQNPbamSEdvfe8v0TVYbq/dR9J/gatDbg+15Pomqv3ccq5a18rSG3bYE291JGep5kTaMiXDAsdEdgb2PBmXnw0biNaCbWS0MWUAFoJ4xbQZ4/ODTtJUnxqO4bffEojI2zpArm7qElIzG1z1rW4Dh2VL8FjI5AiMqg5iyDrA5yGJtc34ZtPGplE6VhZHGzZy80bni0ULe2IH66kwaymgEUKpilVRYKkYA7AEsB7BUgj4UzKPYKMwKtmNuOUX1Op5ese2ucdj1iDF2sFU2JPHQ2HjTXFY8iRkCZhoSew3I07dB8aY7ZVZ2RZcyRscrG1g+a62B5dt7fVXMtXa2n8fqavgpDefD2gglPGcySH1yE/ArUeiWvQOM8meCmjTzsjKgyxqWQ5R2CyilMP5HMDYXDeuw19VdO9NmdFN7s43ocTBJ8yRG9QYE+69eoxUKXyR4H5jepiDU1jSwA7AB7KbGjmSg6+lL6v3jRiSgOKxPRid7Xyi9uH4RpClyiO4jZ0XymMdElsstxlHIAjTu1qD4+IDFyqNFWUADsF9LVMcTttOkWUqRkD/AIQt1gAb9Xlah+I3fDSPKUlGZg7dZLAczwvYDX1UNDTQNSUo+KlAF4ukYX+cWMa278zqfVQyNLYiLX8Nf36IR4uQTTJFGsrSSFQjDMCQ7MNLgHUXsdNNabxkDEoD88A+If8AjWM39yNNFfy38/7LcTgPCuHranQeFaY10HKaFbtWhXVABK1ZWVlI0K4xh84/02/eNL4Q9V/o/WKKYzaEE2YRGMurMGUABgQSDoRc68+FR/EKQ45UJCc6xRJccbx4Hvxae5ZT9VEtsjqnxX94UMxPo7PH/wDUPdHNRXavonxX99aoEEtsjzEn0TVZbBW0h+k/wNWhtQeZf6Jqudhw+et2sw9ulQRqco7nitgInF1c4hQWU2JGdVsSOIsTpXBwKyCMmSQERRtpIc12DXNzc8b0VOASTCpCJSMsgkzFOxg1rZu616Vg2MoIPS/3caeh8zNr6XPN7qidtujrjLCsfQtfEqb3ukZv29SjzA5TYkacQLkeAPGgESZcUoveyIL+CGpHHwquUYrsiaghJQ4LsQbkg3yrw1A1PWFxax1FMJ5ioCS3HWKrluWzC4GUjW+a1tBoKe7UEgayDRi4a1+Fif8ALXGAYu6Dr8wWa4cX58Lg2uK53o2/dGtUhHFyPh2spu1gWHpt1myqS/drroctwOBo1s2SQOufM7BQDbNkvxJ1Nso4Xtrp3UGiwmVJg+ZmIubj0RcjLqQdbkXtejOxsSkaDMRZVBBAIW2puL+iAGGpPbWUYx5M0HlJ7PfXd6qra/lclMhGGjQIDo0gLM3fYEBfDWpDuhv6cSwjmRVcjqsuik9hU6g9lia61JcWVtZMW5VHdoKGTEA8x/mNSFjUdxsoVcQTwA1t9M1ZEuUQPacIUMqkL5yQAsZD6IjsLqGPMmn7bRV06KKTM7AKq3lFzbUZmU8r6n3caGY0w4ksiTuGWRnYBVuCwUZdW5ZeIpxu/shYMRHL00j5SRlKILllKDUHSxa/qpZKwL7IwzYebEyyBQUVymoOVpCQha3oixOtR/EwWkifMpDScr8Qyk3uByYU73p3lZy3RgoAcj6g58pawYW1Gp0PbSGa6xE20nHqzKp9Xo1jqcorSX2P9+paqnqjwrgvWweqKTzV0M5jtWpW9IKaVFMVhWtVlZSNTz5NOYsS0ovdZpuHdI4IJqwNk4lMWiSKNQbOvMdh8D/XKqk25vCwnnQKoAnmPPiZGJozubvjJCHYKCuin0h1iQw4dyv7KE6CcbLe2kwV9nR65und+GmVInB18XXT+FGsRhS+l7aqeHYwP1VEd3t8PlMesbl0fTKx5rx1W/M8KP7K2zLJZmjyKQLZjc+wD3kCqDgP7R+5P9E1ANjr5/8ATNThMesuaOzi2hNtOAN794NM8LutEj5wzk3vqRb3CorJMlbTQ13Su2EiYkG69gHq7/GiuMS8Tg2IKtcaa6eGnspgmJjw69FGtkj6ouxNh6ze3HnTSXe/DMpUyJY3Ui0nrFwNKEaCGzMTnlhb50MJ9sV6lcPCoEu38JHMjDEwoioqKpMtwFXLoSmvKi0nlHwEaM3ylHIF8qBix8AQKBLsAb8wvcEXtrwv2mgm4yO2PjzMx15k8gTTjbnlNw+IACwutr6s8K+4vpQ7YG+MOHm6UxltCABLhxYnS/p9lJxe6zTdiixd69sLh2F4mfONSG4FSNLHT/7pniJvlez8U8cTIzIVAJvdVsbADQaCo5tvyiriIWEEyxyLwjnihYn6MhbJbvsaj+7u8+NEoEu0YYYwp63mJufo5M3O51pbW+hYBWz8BJI+VFZrC7WBNh2nsoxurgZ5JEdEbKjqC1tASw9tuduHOpJF5SsPFdYVSR1AQzSGCDMASbKqkHKOXKm8PlLghcuuHiJPADFR2W5JOUBdOPGo8MrfgtVzr7aie3p8sGLPYB75LaDnxoDh/Lbh2kVZYWiB0ziRJVH0souB32NMdp+ULCMmIUSI+f0Qeksetm5KD7xWpk+UJ4bdWFZWe+IIbkY2UA9osQTz9talhXCgMpkIMqaOGB1ZRoSTYAcqHDykn/h+qN6Vwu9S4tljZY2AkTSzrrfTmL2pWOgVthOvKP8Aikf9z0+6MGO+vVkhbu1JX4Uw2vFK5naON3HStYgcSGfh2+qjWC2aVhyuTmYRlhp1SlmAv48awlbaNNOlD9+pZPIU2dtaBYXeh3OURqxHpEMQqjvJGp7hTl8W3K1dCaOZxaC0b04DVH8PtYXsfdr8KIx7QU8xVGdkkvW6S6SspGx5jn2SZsZiAL2E0tyPzjcBzNOZt3JnypHh5gi3IXqEljxdjfVjYDsAAA77PbY8EcshC3JdyeWpYnjxNPInsLAADu09/Ggq2BfJ7sN8NC4kjETM/wCH1mKgC3m1OUWJfU1OcPjLABeXM2/dGlB4zSeyt4YZpuijbOQGJK+j1culzx9Iai4ppgSuCUnUmu22yvRs0ZD5WCk8rmx489DUK3axeKbFz9OfNhJOjQFctgw5LztbU66073PwBmwDquaK81+txAAF/GkHRCPKNjb4qRehLSFrrIc7BQVQdReAIKn2g1DI4psoypLrY9UPqxPHQa3FXBvPvA0GNXLHLII8POG6PXIZHiVS2ug80fdXWF3mxqRIiYCWyoqjMWv1QF1t4VPJd0Q3yjOTPGCTpDENfza0MO6h+SDECQHNlGXLa2Zwo61+0j21vfjHSS4l2mRo5LLmQi2UBFta5J1Fjr20KxEmIGHIOcQ6c9PSsOB7aq6IoezboYhDqq+qSP8AmpL+z0/4MYJ75I/5qZFwdelX39tu2trMo/v19p7bfO9dTuZe1DnBbEdsQ0ctoyqi9rP6Wo4HuqQLuCGOuIAFrk5OA/WqO7NeRpX6ELKbDXKGFh2ZtBqe3WikzY0izQIRzGRfgDT3Y5M9r3ewBGx3YEqyWzMNWAN1JB0PhXDbBm/I/XX+NKYTGABvuPpt6Ud9CSdLnQd3KksVjQw4wr9FAp4doNK2XSEn2JIGVXAUMyre4PHnbnpem+Jw+XpOt6D5OHH09e70eHfWjIxyhXzG/VHeaaTyNdge3XxF/wD3TTFWS7MJi36NPNgdVfwlHIfkUU2fsz5TfpFKopW9mBLMCGC6AEcrm9+XOuNj7Djlji6ovkUk5V0Fhrwo5j5RhouoOqLWXQAdttPXUs0hGwQ2xSZBndnckWVQqi417NB6hautr7vpHGWeXILHh1m8Re1HdixAK0zAhmAvm4qOOTu5E+PdUA3q2488zMqO0aaCwuCR8fVUtJDk80hvDtyLDtHAmqliZHY3Y8STZdAdAKIw444iwQWBNh4AXJtSe7nk7Vx8pxwIJ1SEkqAORktqT+T7ewN9o71YbCyMsCFr2UcFRTe1l01F9T4ULHJPJIRhcosOXE1FN5d7ehBWMAntP9a0621vlGkJA9Nhp2eJPKq4wkbYzFJHf021PYg1Y/qg079AovL7LP2it0V+x0P+7HtrKoQAxEfnH+k37xricFBoATrpe1vGmu2VJxEWpH2yBpp886248Kf7ThKhbDjm+qiTpCirY22NNI5mDng6gAWsAY1NvaaZ7CittNly2PQlu+xyKP3TRbdjDlmnJ084v+CnCj0OyY1fpAg6TLlLn0ivG1+QueAoXANCOydj5JTIxFyGGUa6MVOp7erw76LYnFLGAoHYAo5Dt7hXUGHIUsdOygcU5MxurEE6t7qHJIEin9r70zyYiZ8+XpIxmCgAEAllGoJ0LjnrXeD3/wAd0sd8U5UugIIjsQTqNFvUw2PulhJuhZogennxF+s/3vFnCLx4XSM3499SuHydbOVgww63Ugi7SHUcNC1KyipfKTNmx8h7ViPthjo1Fu2H2aM8qoVAYhlurdUS5NCGuAykkH1Gk99tihtqyAgLEFjy36oa0SLZSeNjxt2UJ3pxTRrHEkxCBToWLhhlVOKXsAqKLNrpTJq3Qe3b2cZgzdJC4QlFjSLUkAalnNxp8KOnYlhcwqo7SqgVWG7uPlTEgpNcFiSnWykm/HNlHZxNTfaO8eIRbrDh5CTrkLd2ti2hvrpejbbFJUL/AGDdcV0i5CrRZbKdcwa40twy3pxjMHIqM2Q6KT7Betbq7Vxc0w6TDJHEPSZmVG7goZwSO0gH31NN6ESTCzBZIb9FKFsRfNkNrEN28rGk4ego+5V+6GzHbBxsIyQ2dr2Gt3apDsvdrpWPSIVRQCeAv3XpHdnGdHg8OuQ6RJzHMX+upJsLHh2dLEXW4P8AXiaz3K6NPD7Ae093sGpAeMEg3HpEgjnxqM7Q3Y2cSSVKFtSbyLr6zarGnAXutp/Xb20Ixe88CGzOD7KsQ12TvfFhxHGCrgsFZgR1EAtc3OttDp36c6lMWFGImU3DRIA9xYqxPo68+BPq76hmI2xgZjZhGb9qj41zHvosLR4TDDIl3BY21v1rpY27RflfShGlkg303hSM9EhuwzZgPR1to3aeZ8bUI3Xw+a+KmuY0Noxb037QPmr8fA0I3X2KcY5kka0QLPK19NHYZL9tgB3AHuqT4/a2dAIAEhGita2YDS0YOlu86eNHuxeyBu9G3ZZ8sMKszsdQvH/0O81HoPJwXYNiMQEAN8qdY346sdPYD40rjN4ZIriERp26lmY/ltp7qCYjeqSYZWJU31A4dlTfbLUKQ/2tFgY9FieduF5JGt6glqA/ZhMMWkiiSNspHVvex4i7E6aCm+LxQW9tTQZWLya68z4D/wB0DdI9A/ZiTs+NZWs1ZVmI12hIPlMH/ND4S1NIMQlrEA+IBqOPGmc2QXDsczatmuRcH8HiRp286fYa5tVEhrpVuP65GnCKL8PGmojCR5uZ5/wrnDSMe4fGlfQwoyAix4U3xGHsjZFXNY5eQzW0v67V10xA4X7hTczuT6LUxDHYOwFhgwyuo6SGLISDpdgpkt23YcbfGinRLSak9jUpkPZSodlReW3DAz4PXQrIP+9P40jjvJdhlxcECYpisiyPIxC9VUKABbC1yW59lLeXi4fC/Rl+MdV/h9sgAXhv4O4HxqksCJzt7cXZuEZFkxeIJcEjKiNoLDXh2+6jS+R7BWucTN+qn8KrOPa6tdmWzD0VszAWGmpvz76sHaO9+NbDRSYXojI3WcWDAA6gJnHLTnyqXYKhttryZ4SFoAs8pEsyxsSq6BgxuLDjcAeuo15QN1oMFJGsMjSB0ZjmABFjbSw8aNwb/bUuBJhIm78gA9Zvp6hQre7aMk2NwokMZIZAMgK2DSjQg+FNX2J0XNgZMGsSLZOqir6J5ADsrsTwFl6IKDfWy20/+7V3Lsnj1Rx7BTQ4IowNrWIva3Co25KsF7QQSSyRkdVQMw1F76jUHhYG9DfkkEQ6sUajuVfeTR7a+FyS9IDpMFQjnnUEgjxFwfUaax4JF14m+hOvsHjVMVgcYKOT+6Uj6Cn4rSMu6eGbU4ZbjmAVIPipFSbP31vpPGkG4A7O2dh8Lh5IlWyyPnKklgbADgxOmgoZt/F3Wy31HLQAePLwqWzwo+joG8Rrr38aFY3dyGRct3UWtoT/AJr+FJ5LjJLkrafKDqSe6mGLfnoPj7anGJ8nKk+bncDsIVj7dKb4fyZLmu8ruL+jYKD3E61NGniIrXauKA0Fd7Lh6pJ4mrexG5WGKFegj146C/tqA7b3YfCM1tYjwN7le493fTI3WWtWVzmrVUQLxQs8rgaAM1zyHWP9Wo3hWjTRmsB28W/r+u2qTlfGyYiZhNJ0Yml06bL/AHjAWTNewHdapLgcJiyAXxSjuzZjy4W8alz9ClAt5DG4FjcCtzMqC/uFQvZbMgGaeTW3FtPVc0Sg2orcXzaDjbw9WvxFUmJoIttduS2FIS7dtxNAdr7VysVAtb+r6d1A5MaT3+00nIVE2j2+BzNPIttKfwqrsYhjT/BYggjX40WAC8uuJzNhbH8GX4pVWDhVieVmKSQwOEJVVkBI5ElT4nQXquijdhrREmy2lWfs1m6KMgDVFPVdk4i/o5SBVW5W7DRiHe3FIqoHAVQABlXQAWHLspgWL0j/ADn/AF7/AOSolt+Q/L8Lck9aLUm/96Odh2UL/tljPnj9VaZjHzYjExs/WcMltANA1+HPjSA9RyYrU6jjTeSUnhaoBiNuSKbhj4cR7DSuF3xN+ut/Xb41NjJTtjEDqgqCy3INrlTaxseVwbeumMcfNuPZ3Uj8qV2zciLgDs5C9ZisWI1JYDt8O6k2Khz03YKRbFntUeuoDtrf1musQAXXrHTUdg51GMRvFMx1lPq0HP8AjSK2lvNjxzfX31wcePnCqbE8ja53PL0m9lFMNsTGyarHPY63uyg/rECnqLw4qephPtul/chSjJ7U7fsWkMT+UK5OOUcWqvG3Z2kRwk/ap/NQ/Gbs44DrpOQNdGL/ALpNc0PqdGbqOpFv+pf9NHBxVtP8MsfE7xQrxcX08b8tKH43FRzowYnKQeI0twqtJI3B1ZgQb6mxBpUbckVSAV1BGawvqO6wrrnpyh5lRnCUZ+V2Xb9jI/nH21uh+c9p91ZSLKg2pt91xM4FgBNKBoOUjczRfYW3ZHVwWU2y+lMIrXv6Nh176X7ONRPbP33P+el/xGpfZm1WhuVCG+X01V7WvwD6cDrWTRqTXC4wliLxXNiPtqwNgFsbaasS3Lu0F6dYDawR1IMbaEEfKQ1rWuTbRb3Gh7D31Df7TOt79F1tSTGl+Xo6acBw11NFt2dsvicSilFKgHP5uMWW4bq3GjXsAbaXtSEWC+KEiqzLFrYaT5tLm2o46c9eIrlIU16sXE/33Llbt7b01xcpjfqhcvpIcijQ8rW5WIsfZSS7UbNeycOar+T7fRHv7TVEBMYZfmx63sRLe1wSPZ2/xpbIub0UtblKOOhvfwNvVUeVhe44k39dLrJflVCCuLw8bplZUP8A1r2NuNh4nT+FC5NhxAWWOG4FrmUcbW56cddNNKRmtzHx+quc1/6/q9FgLNsWG+kMA5kdMuuo005/+6F7TwChyFjQDTgQ/IcG0vS8sZ5aUiyHiTfuvSsQ1+RgC2VR3AVmHw3XBsNNdLcqc5D4V0kR1pWMWlnJ4/17q0h1rgJ7u+lQOzsoGH9ny+aXXt9x4U33mdRE2ZgtxxJsL2NgTy7K7wekSd/r4mo95RMebCMC4YewgjXwtVdC7IPtBbadg4UPp3ipvnaGw4/Gm2Qdo9tCLLC8nTw9A46vyk58hNgbW6vRk873vbX1UT+T7Q6KCxfpA79JmZSMt0y5tdR6Wg76q+ORgLAj2CiGH3oxceiTuB2XJHsNxXFr/R3N6unKMm6bWpHclUXGk0/Lm6rlIzjuf2yVLPldd3lVzjmywJIMf8mQDpRMJDnOdNUtpY5rAcrduvOu8ZBj2jiWPpEKq7SMXW7Pc5VuCeQFvpcdKgn9vcd/vz+qn8tNsRvhjH0bESEdxsP+21c0PpvqNycoaCqTl5ZPm+m1aV4XWDSUY1iU+EuUuPj8kz3umT5APlAAxYAA1Uvo1izFSeqV115nSqzfEaHwNLSY1mBBPHjpTZxofA16WloQ0I7YSby36JW+Iq3UV0rZEXJ5kl/m/dulb+C9s9ZWqytgKQ2x99Yj89N/iPQueQ9prKypKQ4wyi3CpVu8vnYxyYajkerfUc9aysrORaJw7Ho4tfwPqFcRNqfAVlZTIfJ2eFcRMddf6tWVlUyTch1/rtrhjwrKygDmTjWl/r31lZSEJ1oH+vbWVlJlHDH6q6wx4eusrKEAawZ6o8frFR3fU8fpr8DWVlUgIftYdUeAqOzmsrKa4GzhZD2n20/wzm3E1lZTEOhW6yspDOWFJvwPh/Gt1lAF41qsrKok/9k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9113" name="Picture 25" descr="C:\Users\Melike Kaplan\Desktop\download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501008"/>
            <a:ext cx="2376264" cy="2776116"/>
          </a:xfrm>
          <a:prstGeom prst="rect">
            <a:avLst/>
          </a:prstGeom>
          <a:noFill/>
        </p:spPr>
      </p:pic>
      <p:sp>
        <p:nvSpPr>
          <p:cNvPr id="89115" name="AutoShape 27" descr="data:image/jpeg;base64,/9j/4AAQSkZJRgABAQAAAQABAAD/2wCEAAkGBhQSERQUEhQWFRUVGBwXFxgXFxcYFxcXHBkXGhgYGRwXHSYeGhwjHBoYHy8gJCgpLCwsFh4xNTAqNSYrLCkBCQoKDgwOFw8PGikcHB0pLCkpKSkpLC0pKSkpKSkpKSkpKSksKSkvLCwpKSkpKTUpKSksKSkpKSwqKSwsKTIpLP/AABEIAPAAzAMBIgACEQEDEQH/xAAcAAACAwEBAQEAAAAAAAAAAAAFBgMEBwIBCAD/xABREAACAQIDBAUHBwcKBQIHAAABAgMAEQQSIQUGMUETIlFhcQcjMoGRobEUM3OzwdHwJEJSYnKy4RUlNENTgpKTpNIWY4OiwlTxNURFhKPD4v/EABgBAAMBAQAAAAAAAAAAAAAAAAABAgME/8QAKBEAAgICAgEDAwUBAAAAAAAAAAECESExAxJBBDJRInGxIzNCYYET/9oADAMBAAIRAxEAPwBh2ZsuEww3hi1ij/qo/wCzX9WrY2VD/Yxf5Uf+2vdlDzEP0Uf1a1cy0znJNn4LDvcdDAWXQ2ihJ9dl0NXYdl4ZwGWHDsp1BEUJBHaCF1pW2Zuw0MULRKseKjXV1Byym/WWWwBkV+d9VJuOFMe58eXB4Zbg2jUXU3HfY2F+zhSNkyu2M2aDYtgQRoQfkwIPsrz5bsz9PAf6b7q+dN6F/LcV9PLy/wCY1DAtX0IfIfV+G2ZhZFDxxYd0PBlihZTy0IWxqrijs+JiknyJGHFXGHVhfhowvXHk5X+asF9CvxNY95ch/On/AEIv/OpSyW3Ss1/5Zsz9PAf6b7qt4PB4OYFokwsgBsSkcDgHjYlV491fKmUVr+4u96bO2C8psZWxEqxJ+k+WPU/qqNT3WHOm40TGdmhy4jZqsVZsCrKbEH5MCCOIIIuDXPyzZn6eA/033V8y4vEtK7ySHM7sWZjxLE3JPrpi8nu5TbRxQThClmmYcl5KD+k3Admp5U+oKds+hsLs7CSqHjiwzqeDJHCym2hsQtqqS4jZqMVZsCrKbMrfJwwI4ggi4PdRzD4RI0VI1CoihVUcFUCwA7q+Z/KYP52xv0x/dWklbKk6RvPy3Zn6eA/033V++W7M/TwH+m+6vl+1MGF8n20JEWSPBysjgMrBVsykXBGvAin1RCm2fQUeJ2azBVbAsxIAA+TEkngAANTRA7Ew/wDYQ/5MX+2sB3f3Ex0GMwskuEmRFniLMU0AzrqbXsO+voxqlqi072BsbDgobdKuEjzXtnSBL242zAXtce2qpxuzf08B/pvurKfLhtwS41YAbrhksfpHszexcgrOLVSiQ50z6bON2b+ngP8ATfdU+DjwUpIhXCSEakRpA5A5E5QbV8u2p+8jG3hBj+iYgLiFydlpFJaPX/Ev94UOIKZqON2tgY2I6CM5SRmEEJW4uGIFs7quVrlVI6rdhqQbMgIBEUJB1BEUWt9QR1edAzsaZJEshfohGsfWUQusZmKvL1gVcdIreibMjWuG0YdnYLoYY4r36NFS/blFr93hyqGTJkX8lQ/2MP8AlR/7aSd+cDGs8YWOMeaHBEH9ZJ2LWgkUi7+jz8f0Q+skoIQ27J+Yh+ij+rWrq1Q2UfMQ/RR/VrV0SCqGKeC2XCRnTZ8s0bEurmVVZlJJXKjShstvRvY2tTluoUXDQLGxMeQBCws1u8cjyI7qStnBrRszYnD4WW3RdHiAyoGPUV7x5og1xYhiASBcU2bszBsLAVUIDGtlBJCjsBbU+J1oLuj563oP5bivp5frGoYKI7yH8sxP00n77UOFaGb2fUXk3H81YL6FftrH/Ln/APFP+hF/51rXk6nA2Xgh/wAlfiayPy3tfaf/AEIv/OoWzaWjPqmld8qgk5Bmyg3y3JGYr6wL+AqKtO3e3QGP2A+Qefgnlki7WGWPPH/eHDvUVbdGcVZmNbL5Bt5I8suCYKshJmQ8DILAMp7SoAI7ieysaIqzszaMmHmjmibLJGwZT3jt7jwI7CaGrQRdM+sdo7RjgXNM6xrwuxsL9njXzN5QsUku08W8bBkaUlWHAjKvCtvm6Lbez4ZUfozfMRa+SQCzRnnx9xB51gu9eA6HGTx3zZGtft6qn7aiGzSegRRrD/L8i9H8syWGXJ8oy5eWXLpa3ZpQamDC+UDaESLHHi5lRAFVQwsqgWAGnACrMkzTPIgs98Z8o6XNaK3S9Je3nOHSa2++tJ2njlghkmk9CJWdvBRe3r4V8/7ub/Y+XGYaOTFzMjTRhlLaEF1uDYXtWg+XHeHo8ImGU9bENdrcoksT7Wyj1Goayap4MR2jj2nlklc3aR2dvFiSaObjbrLjppEd1RUidrswW8hGWIakX6xv4KaW6fN2/JHLi8NHOZ44hJcqrIzHLcgG401sT/71bM1liIyEEg8QbHxGhrvDYho3V0NmQhlPYwII99G989z32dKkbusgdcyuqlRxsRY8CNPaKX6NieGfTGx9qLicPFOvCVA3gfzh6jceqrJFZv5Gdu3jlwrHVD0sf7J0ceprH+9WkE1ixM5NIm/x8/H9EPrJaeSaRt/fn4/oh9ZJQC2Muym8xD9FH9WtXQ1DtiyXghI/s4/3Fq+BVBZxHhEEfRBR0diuT83Kb3FjfTX8cruChWNFSMBVQZVAvYAcBrrVdRVxIzYHkaaEJO8O6WCTznydNSS1y5vfUn0uPE1Cm6WCZAywwcuJYceWrcdPdRzfNPydj2UEwkAbCzk2PRhXF+FwrcRSd3QRlnIc2bM0MaxxGFY10VQ6kAXvYXPaTVbG7vQ4qUvLDBLIRqS9zZRpoH4AVQ3j2ZHh4Q6BSSFNmGgBFzex151b3djVcTD1AC4kXQHiqvm191u+pyjoVMqJuzs8i4gwh7bSEj3PRfZE8WEQph2w0Sk5iqyrbNYC+rmxsB7Ko7L2EZJppjJK+SYosJa8VrKfROg42twAqPa+0pYMSIw6sgVWY9ElzmYjTstpSdlUskuI3Mwl8z4bD3frXzN1r630bne9QSbo4EccNh/a/wDupj2wjpHnSR1ZIVJy5QrWA9IEHTwtXkuxSZDM0811FgLplCk5ivoXtoOd9ONCb0JpA3YuEjwqu2FWGJTYPZyFJ1y3Dta+h18aGtu/g5DnkiwrO/WZjJqxPEnr8aNfIAcNIZWaa8o9Mg2Cg5bWA/SPupa2jhlixCoQnRWVrFENlJF+AFuJ142FJt2FKghBuVg3Nkw2GYn9Fyfg9cjc3BnhhsN/ib/fRnZmyVixENgvWOhAtbRgRxNeYTCNNEyyyO9pSpJWMXQMABdVBB04gg351WfkVAtd1MLCySDD4eNlYMjFiCGBuCLtyr9t/AYeWQPi1w7OVGUySWOTW1hnGl78KtbS2NHHHmAb0uckvCxPJ+7j40K35wYEa9Y+ZgiKA2Or5lYknU6BedGQor/8P4D+zwn+Z/8A3RvDY4wwqsTxCNOooVgwXiQNCSOdWcDhpeiXNMxZnyhgsa2XW2gXjwve/Chm1djiCJiCS0koLk21YK9zYAW1J/hU23smapWi5DsuDaAV8TEsmUELmLaAnXgRxOtTt5Pdn/8ApI/a/wDurvcpPMDxPxphdKtaME2xewW6GDgkEkMCo68GUvcXFj+dqLcqKlqkdajIpDOb0j7+Hz8f0Q+skp4tSPv58/H9EPrJKAiGIsuHjw5DgiVYly25sia/eaOR6gUC2/hfyLCHKL/k+tv1FNG4JAsGH046X4c/40G0o2TqlGsHBmjse3jQ0xWNHdireMg9tURFZoTd8cKegdT2UC2LAGgnjzBWkQBc17XsRy8adN+IrQjvJHupMwsdqDKf0yCm8OyDiERUaLTIGDswuANeAqzhdhuMXBKGj6KNZLjNdiXFhYWtwAoar1ewslJo0jy/0Fdg7GeLpc2U55jIMrX6pVRrpx0oJtLcjEy4jpAYgMiLq2oKm5Nra0zbKwSuCTfQ8jblRAbLT9b20jZNtWB9s7FmkXLHksY8rEtY3AFrd1XH2W5Rl6uvfztarh2cg7fbXv8AJid/tpDz8AZ93pDA0d1uWuDm0ta3xpa2juLiZ5nbNDZVCDrHhl0vpx1ufGnfEbOX0VBzHW5Oijhc9vcOddx7GjUWAb1nj3nvphkFbM2FMqw9LkLRMDdWvfQg8QONd4HY0iRspy6yMwseRfML99E/5KTsPtr8dkp2N7TQLKAm0diSPHlGTjfVu5u7voRvNuxJOGCNGCYo0GZraozFuXeLUx7TwCooK31YDieYP3UKkWnRlLk64o7w+Eyoisy3VgxsTwsAeXbQ7eZVaNVUgnPmtztY6+8VLJVWVKVGcua1QS3Sw2WBR4/GjLrVPYQ6gog4qgjoqMtRMlWmWo2SpKKpSkbfwefj+iH1klaAUpC3/Tz8f0Q+sloBLIxbw4dfkOF1N8kBty+a1v7L1dEX5NhD2/7qr7fw7thMHl1zRxLYC5J6Ensq6ykYbCC3A2Pcc40PYaEdD2XI1uB+OdG9i+ifGhsUNh6z8aKbI9FvH76rwQvcAPKG1ol/a+yk5H6tNflQNsOp/W+ykyLEOqiRDGMpAJkkMY6wNtQQeXCpukZyj2nTLEwyAMSeuFIHZraw5jw76t4Sbxt22NUZNqPKAjNh7XU3+UuSMrBrgPoTwpgwOAhaKyFDLlJskpN21PC+U+yslOXbWDol6eHW08h7d97q3iPhRkH9agO7A6jeI+FTbz/KERXwyglRIXzOEUeZYRlixAsJMpN+Fr1qRx+0IZSzEhtBzHIjiK9w6uLgtfnfx/HupTw+Ex8WFjFrzRyvnOdB0qdFKsTMxAViWaMWKjVeFXjJtHo8PdV6Q9IJQqpxDeaJDNlCkWLZSWF9Odpo0GGQkMpzfqnTttb36euprntpMLbWZdVj0y6MsYLktEGVirHKovKVI1sq31484fHbVZXUxa3CZmWNCDaAudHsVs0oUqTqovYg1QDtmPbXgLX1PPspHjxO0+q5sY42t1Xgs46J1yszk3tKEu2bmdNCKat22xBhvi1Alztwyi6X6hIUkA24+FICvtr0B+0PgaC4sWiY8+R7O2ju2R5sftD7aAbWZQhRmVXK3sTbQ6i9Uc81bKeJlAAPrqq8nKqWPxSlbCaK9ubHjr3d9fke4LhlZSQoytfUC55UzncWNe77XSijLQPdSXMo9fxo+RQaw0QFajK1ORXBWgsgK0g+UFfyiP6IfWS1oeSkDyhj8oj+hH1ktAJDJtvbLYbCYGXIHWNEkI1BuuHYgXtzojsjbMGOwuHnkUQmUF1XNzDZeIADcvbS3vtIp2ZBxzCFB3a4Zyfsqju6/wDNmy/B/rBUm7NMeG32+POp9ljRvGoUa9/2iKn2Z+d+1VeCVsV/Kl/Rh4n4UtbEwqyQSZ/zcjrr+cubL468udM/lQ/oo8T8KW9hMBBLdlW6qAWYKL2awuedJGT/AHC5t50kwSTRC7BrX1W7Kcjg35XBHfYGo90sSxxOVv0eF72OR76/3ffU0i58C0PSxdIHfJ109DOSl9bXsfdX7drZjpis5ZGBQah0JLCOQNZVN+JFGLNqwMe7A82fV8K93u3f+WIkYlMdgxK5SyuCtgSAy3K8Re41Nwa/br/N+z4UYmYhlOhGUg3436tre+kxQ0LGF3LZ8PiInnZ+lkRw0gZrGOXOMw6SxJICkrluADx4Tx7oSrFiEbFuekQIjBWDRgSSyX1c5iRJkNst1UDso3HiytwbceN+2oMRjWKk2sQeqoIObT87uv8AAUm6RYrYncibKGTFZx5sMrdKVypIGbjLmsFuMoIvzNWY9wZQbnGu4tGMrK+VwlvnMsgLc9RY8Lk2ILbBKOj62Uaa66euv0Di3Lu15cqaYCq3k8YkhsUzqQ11KtrdnbL85bJdg1rXzIDmtpTqajEo7q7DUACtrL5v1/YaUt5pD04ANronw1916btrfNnx+w0n7yA/KQ100jQgFwpJCk21PMhRfxoM3sF4HDRNiZ3ZQVUiEA8CVUtKfsqGVrYaJuBYqTbQfN6WHLS1R4TBFUW8iZ1jlJ84tmmk019p17q82mpWBBdTZlXqsGHViAPCqZE19LGLcZ7xjtsTbnxpmSQNqpBHaNayHF7dfChGh0YFk0/RPWtT9uLiM2EQ/q39ZvUxnY3x9EMBFcGuzXBqiTm1Z/5RP6RH9CPrJa0CkDyif0iL6EfWS0DRe32X+a4DbjGmv/2rUL3bP817M8Zf3xTRDgIsTgUieXjEgBa3VJiUZkuOwkX8aj2buZ0eFggSQOIGbK2l7Mbm9tKDRjdB+d+0fjVnZ3537VRRxWB7yT7anwH53jR4DyLHlOH5KPE/CgW6uEWRGVlDDq6HuVreuj3lNH5L6/soDu3i+iQtkd9UFk46hhfwpGUv3BjxOx40iJSMA3B0vw1PM9tWtjYFQGIAurGx1JsUGl/E/Gh8u8y2yvFIhOUWYqDqSF0Pbw9VXtkbVUkxhWBYtxK6FVAIsOy1I38HO7Hzfs+FFcbpY39VC92fm/ZRPaC6L1bkmwPZca/dSbJhoGSYoB7cyL+/Qd1eKGJ1AsWUKLkXPO/fa/P1Xr14HzgW0ynnYki1DN69qthML04jUvHfLnJtnOimwOvHx0ptJ2VlDLLglVbi5y3a1/x6q7jtew4WvesJ2t5Y8cJuoYgALW6MHiBe9z415g/LPjxYHoWA01i5eINNRQWb8IxUyrStuDvQ2PwxldVV1coQt7cAQdSTwPuppWhjQN2sPNnx+w1mXlB2rLHjAEtl6KPjx1BrTdrjzZ8fvpA332TG+IDOZF82gBGSxsP1uetLPglVbsg3VHSwSPJ1mBYi/Ljb3V5vNhwsK5Ra8h9yAfj1V5svGxYaJkAZlN7ksl/cKi2/tNJoRkFskpB1B4pe9x+NKbsiSSTF3bsfSBAqgZGbMb6kleJv4geqn7ycw5cIoPHn46j7KR8QNGNuZA07LX8afPJ+98KO6497VhxN9mjo5kuqYxk1wTUjCo66DkPKQPKJ/SIvoR9ZLT/SB5RB+URfQj6yWgEWNlS+Zi+jT9xab912uG9VJWzD5mL6NP3Fpp3fxKoDmNrmw9lJGz0Mku0EWRYieuys4Fj6KkAm/iw9tT4I6t40BxYvtGLuwkh9ssVXoZCJ4wOZa/gFJ+NV4EgX5S/6L6z8DS/sObJBK1/RVW9gY0xeUhb4X1n4GlBcTMmFcwIsjsY1KtaxU5s3pG1SjNr9RDttxlDJJfXqsBfkrC57eD/ChJJjx6hdAMS4P7MsDOP+5DQLZu8GOkZI58IRGAbNZWVdOAAB8ONOWycQkrkkAutsxy6ghWC8uQuO69qis2dL0d7sfN+z7aK7RkITQePcNKGbtegfV9tFse1ozRLRnDRSDqTxGZVNzrobgHjSbv8A4xZVwuGv1pMQhcfqC7fZR/CbTkIBKjUWABHW/AofHsrDSSOcSHEisGBzMOjzLbRk0tYc6whzU0pFy0fP210tPIOx2HsJFcYdda+hU8mmz2clYyw5nNe5PiPXV+PyaYAf1IPjY/ZXQpp6JoUfIXjf6TEexJB71P2VrNB9jbp4XCuXgiCMwykgnUXBtbhxAoyabBAza3zZ8fvodtVAQLgGwHEA/mjtojtX5v1/fS7t7bJjkCZQRkVtSeNu6gnyKm8UKjZsRyrfONQBf0n50EVbQN9L/wCDUz9CMTF8nWO6JZvTIOpJHWIsdSdOyhW3tniGPLlylpM3pZtMhse7W+ndQxTrqyptxmzGMnSFEA/adOkb98X8KavJoLYd/wBs/AUs7ReZ4hJKBkYsIjZQTlFmJsL8gLns0pp8nUgMDftG/wCPC1Ywf1s35F+mhqY1HXbGuK6DkPbVn/lFH5RF9CPrJa0EVn/lG/pEX0I+sloGjzZ3zMX0afuLRjDP1R+39hqPAbZixOHiETgskUYZTowIRRqDy0OtVYEPS0JDc80Nn/1JO7BH3zL91XY1/KYv7/7tUo//AIkO7BD3zH7qvx/0iL+/+6KZaKXlBW+GPr+FKEK/kz/3Pg1Ou+6Xw5/HKlfZuHVoXD5rdT0bXuSRz8alPJnL3km2sKn8oQDKLFIrjgCOkhtw/aPtNS7t4OITRyKDmbMM121uGHhbT3USxGzklnjnIlBQKAABY2KHXS/FB76m2bsqOJowC4IvlzZRfiTy76zaZ19lRNuz82fV9tWd4ISYxYsLa6GwtzzDnfh66rbsHzZ8R9tFNqC8R9XxFOUeyoxhoW8fE7LHlABVdNNQAwFiQdRqD6jxqthohK7ZgQY/SkbQA9WwBGjNoT2a99QTuQ5LEMAwygMosNCSQDe1zaraYLp4Wt1gHB6hBIXUngSL8Bw/hzS41mXk0kqRDs+eVpFGYhcudQQAZL3tGNRYDj22blwpp2MrLGFy2A7+PMmw4Dl6qAZAXhOUiyXAsDoOAJIut7a+Fe70b6jBwJkUNK4sgbQaDVyBqQDYd96ONRTshZHBSe6vSaxXB+UXHZ7mUML+iUXL7AL++tT3a26MVCH0DDR1BvY+vka6FJPBdNEu1W836/sNKu9OHUujFQT5kAkfrC9NG1/mvX9hpM3021FAy9KGsBE3VIuSLEaW14XNWZfyAOBx8ccjOxJJFgBHqpvrrm193Cptp4Jp4WnUhY817srA2UFToC1xc3uO+qP8h4ZyWzS9bX50cz4UYxG1PkuDSGNcyhnju7EnrAvfS3M2pZu2Eqoj3giDSR4bNk6KNUAyk9axu1+Fifsq75NT5iT9v/xFKGycYxn6zEgSqdTfUk3NOXk90jlHZIR7NKyh7zbkVcaGp2rgNX6Rq4vW5yE6mkDyin8oi+hH1ktPq0g+UX+kRfQj6yWmNCXsrGthjHIoveNde4gGtT2Sq4gLKg0ZdR+i4tmt3a++sA/lqQqoJ0UAAAcABTjsLfSaCFAXQB+uAQLgapfiNCRceF6SwaSjbNkhzHaUnUYBMLGmYjRiXZjlPO17eINGcPg/OBjfq3t2a2+6krZW80k+GjlSNC5XjmbUhraC9h76aNnTzKOvYk3sFFh3C5+6qoWjrfAeYP45UoQkiA20PSQjTjrIBpTyMuIS0sZUH80nXv4cK4/kWCNGtGCLZrNdhdesDY9hFRQutyssohHFjQ7bU2V8NwJacLrxAKPe2vcBQnFb+wR3LSx9UXZVKlhw4qTfmNaiXfiCVlAV5WBzKBErsDb0lAa4NjxpmgS3We6HxH20a2gpMend8RWe7N8oGCw11Z5ib84LWt4Oa62t5aYUC/J42kJ4mS8YFrcgCTQkxRwhb3k2awkfTmfjTv5L8KBhZLji9j3i38azvaO/YnYsY41ub6NMf/10Q2T5Ufk8QjEKMoJPUklVzfmC0eW/jUqLVluSY1y7wYgTNEMMh1yaZxdQxtw7jQzypbHdnw8kaXURlLILhSt2NrcrH3d1KO8287Yp1eHG4hF45ZCxyt+r0aADTS+vjaruwN8o8JCrPicViZl4R9I6QcTbil7AakczS6Nj7JFNt3cSkUMnRtaVhksL3BW48L6mx5Vpvk52LLh0lMhBzZbZTcXFyfZe3qpNxXlZZwQxw+U/mFMSbesAGox5aZYwFRMMVAsAI8Qv20lx0wc7NU2y3mvWPtpK3l2emIxDxyRu4WKEjI6pa4Y6315cqCHyzxywZZY2jkvqEGdCO0EkEc9CKoYrygvPNmwyyaIoYLCpY5Ra5JubVZlWQ++78OVB8nIyWIOZCbjQE24mgm1MSWjkU/1eIyjt1iHGozvVjRxixP8Akj7qnxokmgsqXkMxLdUKQOj9J9BbjxNS2OUcAzB2DyHmGuPUTT7uVFlbFLwtMfeAftpK2ZsKTppGltkOi5TfMbkkdwF6PxbWbDucli0rXy2zF24cSdOHurKHus25FcUkOkzVEJKER42Rh5zLm7FBsO7U++o22gVI1BPYNf4V0WckoyQxo1IflEP5RF9CPrJaZ4NqcLi1J2/2NVp4zf8Aqh9ZLVWiVZn+7+7plUOUDWAsrEgHQekRy8ONGBuBipWzFY9eZkZQBoAB1bAACwA4ACnzZKqsEWVAPNpqdT6C+oeyiAYnjrUG+Tzd7AnD4eKJmF0UBhEMiluZLWzN38KYIsWx7vD7TxNA5Z+jQuwYgclF2OtrAc6q4DbTYrDYhogYmUFUYnrKSt7m3Ai9tKdiob5dopAhkkNlBAJ7zwFc4zaTSIgThLEzAaZjdWsPx20kbP2dMuzJ47CeUzC98xzXC8zqTqPZTpDsm0cLvcPHBky8r2N70DMU2rsbGzMFGEKBJFiyoigdJlXqk3uSVsbHhejO4m5+Mgx8csuGdI1WS7sFA1U250XwmOxbyt0MUbLLipJ4nZ+PRgREle62nbfuoril2sVa4hVcrXsUBy2N9SDyvU0XfgysRrJiFVjYM4BII0BOp1ovtbdOJZljWdUBi6S8p55spHVHgRS5bO6hdL2AuTpewGtS4vZ0kcypJdmZbjJ1ja9uy/I03IhLOS62wVB0xEB/vP8AdXMmwTlZhPB1QTluxJtyF+dVfkJ/Qm/y2/29levhWymyT8D/AFRt67rppU9mXUQru9sSCSJTJIVa1zZ1HHxFft4dh4WKNMkx6RnAILK2VDzsov2V7szZ+MaJGjmKoR1QXtoNBoAaqbdwuKjRTLIz5nUKFa5zA3HEXv2VTkZxjTsHPspOWIj9jVGdiA+jPGT2WI+NEppsRrY4nwyd3cO2hWJw0jEllnJ7Sp9XKpsukQYjBKkTtmu6yBBY6EWuTbjx50y7hy9HipwjhQEtdmtcBx2ML0oYiFgjMTYBstidb8dR4U3+SV/yqa5PzQ52v1hVXgSQ94PFtIwWNomZtAAWPr0e9udHcbsCNU1Yi+shVrZ2sBcnjYAWA5D20TwmzlRbkG7WPE6cx4Gh2HlaedlYZolYC+vpcQp7RxJ7Kg2iqyzvB7voY8xHRpa4uSTbmTmPspP2xjsPBKZI1LOgKhnYkXtbQCy35Xpq342ywj6KHVn4kaBV7b8LcqTtjbmS4xwJSEwyekVe5c/ooePbdjw9lJ/CJt7ZxsreozKi6FzcyNpYC55DhoBxpjwGCsuZvSbW3YDwFV959pYTBxrDDEnVN1VeqoI5sRqfXqaAbN3/AC6vJIBYHQLpoLcPE0aDYX3h2yMMp5saybb+8EksuZn5WFuQux+01b3o3jM8hbgOzsq9LsZYIsOHQF5IhI1xqCzvYepQtNZFRpOyQOihW4v0SGxIvbIutuNT4oNcBGA4aka+rsqhsLDZp8N2/JD8IKNY7ZkvSdVWIsOC3pydCirZU2JCzYRL9Y2OrE62kbjzNR7j4YvFilJt55kvbTQWv30f3d2Qy4eJZEIYLqp0sc7nW3ttRlcKeAHsFh7uFUiaI9kYFYlYLexOYk9tgPULDhQXfXbTLhZDEcuqrnB16zANl000vrTFj4ckVhqTypR3hWRcDOroOuBGvbmkdUHHn1uNS5eBpGMJtBsqkO4u7EWdhYaXtY6atypo8nG1ZDipVaRmDQsCGdmGoPaTWo7J2TB8oxXmYyqGKJR0aEDLHmbS2mri/qovJgo1RxHGqllYDKirckEDgKCj5z2BhhJiIlYkDibceqjPYd5y29dOm+MEMLLIjyLJls2XKwXRCcpcXHE3txoJseHD4fMmJZBMpswZWYKw0y3Ud3Ed9L+1JlkkkN3OYnUZSOItlzWNtANdaolJM1nZuzkEY6OYsLAs0rgm58BYDuqzLgORccPzesKzndDaggVwMS0IJvqA5On6OUrbx1q9i96MQZDkxkJQ8Mwy2/8Ax0lDyyZf0NexN2pEiWNDny3F7FSRmJGmvbag+82zHGJwURtdpibX4ZFub0ybob5YeCM/KsfDJIdbosmn6uqgWHcNdapbxbXw+Kx+CfCTCdoxMXABuAUFieqNOIqXGsjir2dPsV7cV9v8KNRbEiijXOqlyASbXJNuA8KptiZv0Pc1HkkLQozCxtYj8eo1EWmW4dRXxeDRrj5JmH7Ka99jQqCKPDv0i4WSJuZWIagG4By8r2pg2nt2OAgMeseCi5J8ANaHPvg3/p5rfsN91UNF7Ym+fyjPC9hOSxjWzDMvEL1h6Q19VMeLxsWAwwzEFieHN3PH1X59gpBn32SMdIsVpV4dIrLbkbacaXm3hOL+Th5Q0ju62NhZrMsa/q8faRTHsN4bpcbOI00HEnXLGvNj38gO+1M+1Nr/ACZRFGpCKMiDiXPbYakn7a8w6rhE+TQAGWwaaQjqoSOfaexRc0ubX2gYycshznixUM57bXNkHcPaaTdDrsVv+C5JjnxUmTOb5VsXtf8AOPop2czXOKg2fg1yxwrK3G8jFwD4E291L2J21Op0ZnXmDx9tUZcRpmNyam/g061st7Q28SL5I0HILGg9XClrau15pXBF7AZRz4E/fXOPxJY6+oV5iUy5B+r9rUyG/g2/diQ9Nhmscowdr20v5jS/bpwp7j2joBSlsecmCG54RR2HAAdGvqo9hYr27Pj4VqYBWOe54aW4+s1ahqjjTbKq9nCu8LERxOtKxhC1DNt7K6cRDNlCTJKRa+bIcwXjpc217qtyZrdX3mq/RsOJX20wLCoBewAubmwGp4XPabAa91fmA7K5SI91d9Ce0UqGYVFh8Gds41cdYQ55bXZh184tqvcTRbYOyNkF5zMRYzMIVLtYRC2Ugg65tTrSVvrMybUxZB1E70PO3ZbEXjF+NlUH25b1dYJNJ3ewezMViZIVwRCqGYSdM5uAQAbcr3vxpqO4Ozh/8o3+J/8AdWUbt7wMMTGEuqnRwLNmXQ2OnVFwNaN7Ww2PedpcPjZEVjcJnYBdBoACVtpUUx2hl2buPg+nxIlwj5M69Dq9spQZrG+vWvSx5J5hHtCd8jFURlFtSuaQWB9Sn2Va2dJtEBvlOKdltcCNjmzdpLD3Cu/IhFnmxpJ1sh17S0nHvp5FZp7byL/Zv7Kp7Rxv5PLIB6ILWPEdv21fn2b3iocNgRldGF1cG47QRYjuqUmVYAZRGAeZAubC5Nu33eoVVDu56qE9/L2k1eihBzBiSsbFFLAi4Q2ub+zvIvU6yA/j8WpispLg3tw9/wDGo22SmZWaFGKsGByqdQbjlflRQHur9nPZ76QuzAOO2wHLcj6VjodTbW/Okbakq5jm9LsF61OcK2jKG8bGhGM3Xwsl7xAE81uD8alo1XIlgy+fE6W0Ue+hcsvVYKCx5WBNai/k7wpPot/jai2A2FFCuWNVUDspDfIjBMHGTLZwQRyIIPsNWdpjrL+z9rVq28+6KTrmXqyA3DAe49orKNuqY5cj6Mosezi2o7qeyVKzb93MRD0UOeWO/RpZOkW5OReIvceFM+G27Ep1sSed1sB3VhOwt3VKo3S6uFuBGbrpyPAm9OeC2Ph48pMjMf1iFHsvf/2NJzY1BGuQY2NxcFde8H4VDjsdbRLX7eykjDbXwyLplPZY/g+Hrongtto62VhfhxvY2uL69lvwRVdieoQl2my8W99Upd4fXS7j8exJzdtvXVIzN+DU9gocIt4hRLDbaDUgx3vxopgcVl528bGnYjI995M20cUe2d/toMRTFvhu9KMXK9wwkdnFr6BjcX+HqoG2xJh+YfYa1TJCG6d/lcYFxfMNP2SefLQVoPyNudj4xoPhaswTZMw1VWBGtwCK7OHxPbL7W++iwo0qXCWB6o4dlvgag8hmLCyYwk2uI/3pKz5sFiu2T/E330zeT/BSRdMXuAwUW15Fu7UUrBG5nHgg2b1/xqM4gLdi3Lh/G1Zq20pFPVNvX9lqK7M2/I943tqNCBbUciR21PYdBlnMjXY2HE8/CpTJyUfjvqvHLproBqe80r70b2tFZE1Zr+AHb4UBVjRiMcB6TgeHKh2I2/AvpSj28h2Vk2N2yznrSMx562HPkKqI4Jt8aSTk6Q3UVbNc/wCKcOf61df1h7K7i29CdekXTT0l099Z7s/czEzAFUyqeBeygjtAOpHqotF5MZbazQjwDH7BXNzeq4OB9ZzV/e/wPji+RXFMbW2/CDrIvhmFU5d9IALqwbW2mtLsvktkPCWFj4MPsNCsduJiIgSYw6jiUs3tA191Lh9Vwcz6wmr+9fkJx6K5JjYm9yS6gWW/E8/ZwpQ31khM6kqL9GOV/wA57Wtytagwk6M9QlT2rofdQva0xZwWJY24kntNdji4y6smH1K0SYbHvlUZjoBfUkWta1j3Uw7PhV4wTiVQkegY5WtqRoVFiTYHQ6ac70pQyC3EcB2UVi3hkRUUTEKhuouLKdbEd/Wb21k0aph4YGIAA4lc3Ajo5LgfnaActDxons12jlsmIUKQvWKSAE6iwAGlvb1x2Up/8XTZrrK19bG6jjoeXMC1OW4+8ZJdsTOhLkKELLcWIYvrwN7W8O+lQ2xiESMb9OpHblfjp3faa/CBBe8wAH6r66X7NKpybWVWIE8ejXuHj1Olm0PHQV+Xb1r+fU34+cj10t+l2aVVGYTjwq5dJQdL+i/HXTh6qlMI4GVdNb5H+78XoT/xFx8+mosfOJqNdOPefbUrbfDLriEta1jJHw7ONMRZxODjYHzilhwGVgfDhp6+2qjbJT+2W3YEbsvyqI7fF/nk9UiffXLbaXTzyaf8xNPDX8WFAHf8nqeEo17Ucdmv47O+oW2avW8+ug06ri+nDu7Kifaan+vX/Mj++o/5UAvaZADx68evvoYE77IS9umW1j1sr8b2sRa/DWu8HgkXQzILk62Y3Gljpw4n2Gqp2qt/nl/zE7+/TifbXPyuL+1T/Gn30gCS4VCLmZL9gVrjXny76u7PwsedLzpx4ZX+6gK7QiH9ZH/jT76t7Ox0QkQmWOw43dPvoGNdtX1zC3EC2vr7Kzne3Eq0rKLgoNRy1Itb1aU4nbMQSQ9NHwsPOJfh+1WWYycmRyXUsOqesuoGg8TYce+qYRB03GrWxMSI8RE5XOFcMVPAgcqpPi1vqfeDXK4uPk1vdQknh5Q3bWDXvlcOLxWHnjmRejFikl1ck5uF9Dx7a42PuZLFLDJ0kbiNyxUhitjbVdPStz7hWT/KByf/ALv410uJI4SEeD2+Brgl6ScIvj9PyVGqpxTxnzj5JUVJ9uRW94ZrWz90ZoJJJA8V2D5SQ4Klr2N7cr/GqWzsPHs+UO2JjYFMroty5bj1Qt+BA424nhWYvimPGQnxe/xNR9Of0v8Au/jTh6bkl2XPO1JU0opWlrOa/wACUEq/5qmnatsJ7y7QEuKlkVMisbhezT4nj66AYuTUeH2mrTSA8SPaKqYthcajh2jtNd1KOI4XgIp1TP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89117" name="AutoShape 29" descr="data:image/jpeg;base64,/9j/4AAQSkZJRgABAQAAAQABAAD/2wCEAAkGBhQSERUUExQVFBUVFxcXFxgWFxgWGRcYGRoVGBcXGBcaHSceGRkkGRgVHy8gJCcpLCwsGB4xNTAqNSYrLCkBCQoKDgwOGg8PGiwcHBwpLCksLCkpLCkpLCksKSwsLCwsKSwpLCwsKSwqKSwsKSwpKSwpKSwsLCksKSksKSksLP/AABEIAPAAyQMBIgACEQEDEQH/xAAcAAACAwEBAQEAAAAAAAAAAAAFBgIDBAcBAAj/xABLEAACAQIDBAcDCAcHAwIHAAABAgMAEQQSIQUxQVEGEyJhcYGRMqHBBxQjQlJisdEVJFNykuHwFjNDc4KismOzwpPSNDVEZHSDw//EABgBAAMBAQAAAAAAAAAAAAAAAAABAgME/8QALBEAAgICAgECBAUFAAAAAAAAAAECESExAxJBMlEiYXHBE4Gx0fAEIzNCcv/aAAwDAQACEQMRAD8AXwKkIzy91T2XrFGd5KKb+IFbjoLnhWPUp8rvRlXZ8h3KatTYcp4AeJFeQdIrRsWjZPo2kiz2AkAUvluCbNlF8psbX5Ub2riWiw8siWzRozi4uOzrY6jvp9S1MGx9HJDvKjzNXp0Zb7Y9DXP3+VHGHcYl8IwfxvRHoh01xeJx0MUst0ZjdQqreyMRuHMCn0F3HWPoxzf3fzq9ei6/bb0Fa9uAjCzspKsIZWUgkEMqMwII3agVxJukmKbfiZz/APtf4GjqDkdmHRdOb+78qkvRlObH+vCuWdDtoSybQwyvLI4Mqghndgd/AnXWi3yo9JhLKuHjsVhN3YcZLWKg8l1HjflTpE9h/OwIhvJ82tVY2TATYMCeQcE+gN+I9a4aqZja1yd2lySdw8b6V2foT0RGCgGYDrpLGQ/Z5Rg8hx778hSods0YjY0KjVwnLM6i/hmtWfJg09vEQ+c0f4A0F+WKP9WgP/VYeqVytEp9Rdmdtfb2zU3zw+RZvwFZ36abMX/FU+Ebt8K5hsPow2KDlZYIghAPXSrHe97Zb79xopD8nmZlX59gizMFVVkZySdwAVTTpB2Z1fAPHLGkkYGR1DL2bGx3aV9tTGrhoHmYErGLkLa5FwNLkC9yKj0d2c0GFhiexaNcpK6g2JtbytSr8rm1cmHjgB1lfO37ibvViP4aAPH+V7D8IJj4lF+Jqh/liX6uFPnMB+EdczVatkhKmzAg6aHTeLj3Eeop0RZ0jZnyqmaeKNoEjV3VS5kZstza/simLb+KcSFFLjL1QyoDmYydbmbRlJy5AoAYak3vpXEiK7HsHHLjsNFK/wDeKOrYqSrBltfUG9mGVrbrtzFDwF4PdjTswIY5rLEwN81s6Biub61tLHfZhfnW5hUo8MqCyiw1PHUneSTqSeZ1r5hUmTKiKy5K2EVXkpiToX9jf3EX7i/gKJBbjn8aF7FP0EX7goohpGj2wRLLnw7IuFkZFRgA5j3xggaZ8xIK8NdNKYtrNmwU/fBL/wBtvdSyPY7S4zrwupDSIivbeDcRBAfEW33pixjfqstyDeCS5G4nqm1HdegpOjiSimH5P/8A5jh/3j/wel5TR3oI9to4b/MA9QR8asZ27bK3w04/6M3/AG2r89Rmv0NtFgYJRzikHqjCvzsjVKKZtwWLeKRZIzldDmUjeDrqPCqKJdFJQMdhidR18VwdxGdQQe61EOnnRj5niOx/cy3aP7v2o/8ASd3cR300SDuj+0xhsTFMVDiNgxU8tRcfeF7g8wK77BMsiLIhDIwDKRuKnUH0r82k10X5Kul4RvmkzdljeFidznfH4NvHeLcaGCPvlN6TYbE4eOOF87JLmPZYC2VhoSNdbVzxa6D8ofRKDDQdZGz3aVRZiLAESZraX4LXPcw50IGF9hdFp8aXEAQ9WAWzOqWDXt7R13Uw7D6A4jD4qCaV8Mqxyxs36xHeysCbC+ptwpIEZO5SfAXqxdkzNuhkPhG3wFMD9FYaZZFDRsrqbgFSGBIOU2I0OoNcS+UTa3zjHyWN1i+iX/RfMfNyx9Kfei2PfDbJX6N+tRZcqZTmLGR8oy2va7A35A1zH+zWKJuYXud5Nhfv1NJAzDh2UMMwJW4zAaEi+oHK4uKN9MOkEWMnEscRh7CqwLBr5dFOgFuwAOPsg0a6C9HhHM74uJcoSyCTIyliRc2udQPxNNG3MDhpsNLHFFEHK9kokaMHGq9oAW1GvdenaJOQ3pt+TbbXVYgwt7MwsO6Rb5fUXXxtWeP5OMafqRjxkWrovk4xisGDRKVIIPWbiNx0FDFaOmyVU1eRSOVHWAB7DNlNxfjY8r18TUGbIk1G9emoVVk2LGw2/V4/D4mikb0I2EfoVHLMP9zUTjNSay9TMEGyCsQyZUmykOdSJb3zdZzve994J7qNLGTB1dxfqurud18mS/eONUoa2RbqYrOdt0ICyCNpSSd2VN/O1230U2f0O6iVJE65mRgykAAXB3HQ+G+rel+ksZ5/lV8eyDN1BzsOsiI0JFjGGO4b78/xpZKjKxhfGzMpUxlcwK3vYgEEXF92hpf/ALFYZAC8YUHQF8QFBPIHMAT3Vjl2aq4gRG7CwJJdhyuLX3a+lqKOLbNPVkoyTsgZSQym6ZspOo1PnakWQi6PYSNlcLCpBDKevvqCCCO3rY2ozi41xYCSGGYJ2rZr5eBOh7/fUMTsgwRyBZJGMau2eTLIzkCQ5WLDcLKfM1V0RxjzI/WMWIQ/VVdGER4Aai9GbGeDo1hx/gQ8/wC7bd5iox7IgNssUVjaxEItY7jcjdurbFgw7SRM0hUrEbda/wBbrQRcEdmw3bqnJsuNZYkAOUONM7nwB7WoGUaHTSmsg1RgxW04+saN5DI0ZZcogaTKVNmt2TyqMW3Ib2DyA90BT8qu28gZcQCfZ7XHS7cr213X+NZOiwWaIxkkuguCWY6sLg2JtvBHIWpLIPAayEqrLJIQ4uLlUtrbUM9+e6sbypcg9exH2VZxz9tUK21G41YMPnODYquZfnAuwBItnBFyO78aKDCKCBlX22O4aXte3Lf6cadAA1ZTHKxjdTEoYdYzxhrkLbM8I916FbM2ws+5Io2uAEeaR3Ol9yIN247qKhMuHxmliFU8vZnmJ/Cs/Rtf13FcD1xP8Uch3+VqGiSLzMJY0WJJAzhXyrOMi3UFszNlNr1j2Tiy2KANtARoLbjv9KcMDDohtrmYE+DkjX1pP2LhyMaPF/xpUY8vgeRVT1p6vSq2SrYjK1RIq8pUCtSIqIry1WFajamISNlSGNe17BaSx+z22Fj3ab6OQ60NQMcHIFYCxn4cM8latjS3gDsQO1l5crfGkdM45N6JRWPD3QEb6whKN7OjvHTJihD6aQaxHk1Fdhw3TDNcWTrM2ouLqyjTxtXvTSAXQcyDQ/CDKKLyYuXSVBGPYznEPIcmUplU5wTchN6/6b3q1dgSnCSRM0ed52lU5iQFJBAJAvfTlWSOTWimHa9Itc1+AptLBmVHUMozBxck6Zgw4DvrB0d6NnDKyvKjXULpcblRb6671o1HgUsNOHfVq4Rfs0zbILwmy8jF3mDEqF0W3svIwO/k4HlV8mDQurdZ7JB0HKt6wLyFWDDj7I9BQGRe2nsWGXMDK6mQi+TS4Bvbdu4+VebN6M4aBw6SS3y5dSLEXuLgLTFDh+JAue4aDl3+NW9V4UCyCHw8JKHt9hndbaavmDXtv0Y+tTZozrlc/wA6KZPCvstAUxfaGGzr1Zs4s4JOouWt3as1VRpEjs6RKrubs2tyRcAnXvNa5ou237x/Gs0kfaI4i1x40GDnIg+0CPZCjW+7jxNDNl4S0wY7zf31tdKjhf7wUGLk28h8rpVLLWrLoKqZapnQZytVstaStVstIVGcrUMlaCtQy06FQs7LwpbCy2UNeScf7mrJspf1M90p/BaJ7H/+DkABNp5dBvPa4etDdjN+py/5oPqq/lWa0dctjApvrRjZfs+dC8Omnn8BRTZvsnxqiFsWunDWePv/ADoUrjQXGtuNbvlFazwnv+IofBj5I8pUxAPewkmeMkqSDZF1bhUsxcFPkplrNkbISTluL6Emxtc20orh2I3gjxBH40LjxnWuplfD9nSyvM5IYqSDmU6aDdvvR6eCMqHhy5Q1msGHtAke14cKiLlbtYNeXigo9ovIx4c3UeA/CpTMoXUmx0/H+vWvMCvYX90fhS3t2ANLIjTlVzo7ACfOFkOGjCAquUKWhYKwb2nOgsb6lIZfmQIHPQ92m74elXhLDXTmTpSa7QPBFG+LbMExaZwjfSM1ib200BXs6ZtbWqWH2RE6F45C30xhQCBWaWRnlIMq9ZaWQdYSrHLlyA2ooBuRlW4JUAWNywAAN7XJNhxq0uoIBZQSAQCwBsSFBtfcSQL8yBxFJRw+HyvM007qxjD5YkS5iSJ0VRfsFY2VeOpawFEdrYKBRhutEwyxRqjKqxgCN0YIxJsGeyjIN9rjUCmIYYJY5QcjJIAbHKytY8jY6GrilLXR/ascckUYSfNPHCFMgjGWNBP1S2UC9gjknUnMtr2pqkFAAaSL6Rr/AGvyoZipLStp9X86OSoAzkbwpYX3XAG+1LWJxMjBmCxkqpJupOgGu97CmYuNmSXF6sL7hfwHOp4eTtrVSYWZlR2WBRIpsvV3Y6Fwup4i514DwqeOsuJsNAJCBblSMpwqmNkXsioOKsg9geFRNUbIqIqtlq41BhSGVFa8y1ZapWpkixsCQLhcQWFws0hNuVlJNR2MYZ4DHE2VlWJZBlsM2QcDoTodRUujhBinW4H05396xUq7Ab6HHDkcOf8AZIL1mtHTLZ0NYLD09wA+Fadn/W8aw7Oe8SfuJ/xFbsD9bxpk+RU+UoaQn73xWo7LCLDHMwN4mfUa9m6M2n1j2b1b8pY+jiP3/itU4GdBhQrSLGWaS1ydeygNrA7swoWzJ+v+fIu6UQhZoWQABgobevYBJ3DjbTnw4Vq2OScKbm5zpc89WHpVO1JFnWAiYZ0ylyA/aNhm+rbU33Vq2bh+rw7jMG7anTNoDJIQO0Ab2ZR5GguWmNGBHZXwFLW39rASyr1V3AiHtyhn6oidGARbBA7trfVkI0sAWTAHsL4Cgm09m4p5ZimIZIyYsiXNrXQy3swy+y50sTfeL0DWgfJjIwmT5pmvDMxVjNIqSh5GjjtvUF4ATpdSyAHXXSuOk7UPzQhesN47Tsc6yKC0coe0WXO0gYWBA0teq5cHjmVSMQFPUCEnOxLal2fMo7JZgqg2uBrv33YrZDszMrdXeKNcvXzsA4kzFi/H6MKt8vC3fQ2hmnY+DBwnagQ4jqLWeGSwAGVFZQLknKRoLkJxqqaTFEKVwozopEYeBG0yzEvn+qwdYcq2GYNewLdnU+xJHUrmS95LsWmJYvmyyNqLSx3GW2neugDCxsACb2AFzxtpe3fvpiAeCik65AkAjhvH2eoiRQgRy7EgZhKJ7ZQNMpvxJpjZKqhYmt6JQBgfB3Ld6ke6lvE7IYwsg3ysqf6bi/h2Qf4q6RhsGCoJ51Vi9iLvAGmvGqVENHPcUmZo7ggKZreCxhB7yaCbUj/WieAkB8iQPiKfdp7KIF8qmwbLcHS9yba8aU9qYMmZ+F7DXQD2D8KGTJXSfuURdLh9FCNJTIFfTs5bsOz32y0wAXANcwxMXV40MNSJQPE2FdSiHYXwqUVJJPBSagTVj1U9USeZq9vVdWWoEK/R6MEzg/tl98cVKuw9Fx4+7AfQlfjTFsJyss3bCgvHobG5KD8qrj6NFZsQUZSs6BbX1UqQwO831HvrOOjonsP7Fb6GP/Lj/CieD3t5Vg2XhSkaKd4RVPlf86IYTe3lTEhY+UlfoU/e/wDbVvRnCq8QzKrWdtGAa2keutefKQv6up5NVWwsTIkQ6uHrSXIPbCZeypvuN91LyZP/ACB7E4FFyAIgA0IygXFtdwqzFw2wvkg3AbmAue+sX6XlLZGw9j2uLEdlcx1AAta2vM1Ym0+tgkFlACxuLXOjsrA6nlemaPQZ2d7C+FeSMMxAuN356V7s32FqeIQlt4At76Ylowo7EEHTeBz/AJVs2bH2youcqqN28m55bxa2nOqIMLq/a+sDu4WXQabt48qUPlH2hJHJGiO4GRnYBiFtYItwOFyx13GjYaOkDU6cCVOnG1/XQ1MRHkfQ1+bYCd9/XX8a1tOVHZYqeakjXypoLP0MorXHLWHZmIEsEUv7SNG8yoJ9960igYx4JrxjxrXQLZuJsSCdDRsSDnQJAna5BsO+kzbmEJZzwI/8f5Ux9LNivIDJCxzAG638Bcd9qV5zKXVCTcooOmnsgXtwN6aJYiY2MCZWI3yKfeADXRIR2BSn0w2I0RLKNBqt7X01F/SmnZ75oUPNRUxVFTzR49UsK0SCqGFUZlL1XmrSiXNq1fo8cjQBy2V7Tue5P+P8qIbHl+nWhmMP0z+Cfg35Vp2TJaVT/W6so6OiWx2nxax5c1+0wRbC/aN7eA0NasKe0fKgm0ZQ64cjUHER/g9bS1pI+F3A8rNf8BVkg35Rx+q+fwNU9H5wkOc7hLHfwZgp9xNa/lAS+EP9cDQCNpvmw6iURN1q3JJGYZJNNFPGx3cKXkza/uDtOVSdDxLAk8DmGQ67uC38BQLZ2HZWluNFw8kR8YcQpT1Rxbwods7FYyOVlnxEZIHs9awcH2u0CB9W53Uw4PbaTwzKGuyobqTc2vbNblSNZXWQ3ss9hf6417jEOYG+nAAgG/DXgL2HnVWzG7A8/wAahtvEdjKGAcjQA9q1wLgUpV1yQtF4mOUsVK67uWgpB6Q4zrpcU7DT5qkcQ+0c+e6m1juF6bGBDGMuynibA3uBz0t31ds3bhjAjKgBb6LmAC3uDy3EaA39KiPJWJeP1/IGcZwuxpm3J7x+dEf7JYs2tAx8Cv512eLbKgEltbXIU39/EVuaYkCtYyT0AH6BrIuBiSZGjeMuoDCxy5iVPhZreVHSarzV47VQyQxNnA5/zr3GbZYDsi500B7wD7rnyrDK/wBKnl+JpVxs7xuSbW7bXvwVgDpz7QoJH3EbWYbjw11oDLtQCZSd1uOvA299Ddk7VSSIE2JuR7XLuA8qGT4wNMgUjtiy2N97uosfKnYnont/FF9MxYWtci3Cx0pi2U30KeApS6RYhVkZUtZRbTmNCaYdgzZsOh5ipTtlTVJG6U1QTUpGqq9MzLsMO1RnqxQXDnWi3XUwOOYqItM+VSezGdAT+0HCpYQ5XGbs+OnCrDt9MLMxkDFZEQXXUixlN7cRrVe0csih0OZW1BFZx0bcjph6N/ocOf8A7mL/AMqMSf3kX+YP+LUCgNoIP/yYfjRuVu3H/mL8aoCHTRL4Vv64UvYH/wCH8HQ/7Xpm6TrfDt/XOl7ZJHVG6hrtGADuubjn31KdMzl60b8c9tpv3qB6jEA/CrNluMj2UKGgYiwA0yqw3DlW/wCZ5pOtaNTJ9ok349/efWvXhVAUyKpMThSvJV1F78relKsm7aCGyj9GPE15taG5VtLg6aXsTx7+VV7Gf6MeJ+FaNqMAtzuG/wBKbSaM45SBU8aM47V2FiNDwAvvuPatp6VWJSsYVyDI+iAA5EGvkzWLHdx1NrmgD9J4ItAZdC1wUBvmJ3HOLAC1M+z7TYZJIriwIXMATYsCTvNt551m0qbWxyVHmz8IokkS3azXDdnVQ1xHa5IVc1r3PAUw2EaXdtALszsB5k6AUJMDh2axY3AAtdiQL6nQW0vbjp4UjfKLtd3xRgLHJDbTgzkKxaw00vYeF+JqklHwKKOm4XakMhtHLG55KwJ9L3rVJXBlxZDA+zbUW0sRxBHHvrsPRrbBxGGSRva1VvEW18xaqUrdFNUX4t7SJ4j8RS5tvNdiqO1o5yMqk63jIA033FMWNPbTx+IpB6Q4fFHEEwB2QSuGA9n2iO0bbh3d9UQtlEu0cZwixA3/AFSBuvwFNu1GjgEbmxZMpKkqHkFrHVu0DmbNccQaWRHiVcZo+zxYMTbu1UXrBtSfMcOVt2orHyka/ncUtCbNg2mZUlszWaNzY8CuV7b9dFOthvNNXRR74SPwpA2KD2Rb2s6/xLl+NOnQtycHHf7w9GYVMW7ZfIlSoNSGqr15I1V5q0MTVEa09fWFWqeeqEck6Wx3ZfBfxkqHRHaBzmBtVcWX7rcD4cPOvemjGwO7d7ifzpc2cWDZwxXIM2YcCNVHiWsPOsYaOiezreKj7EIUpYYiJ3uwGVVvc79dcvrRiKIEg6GxB/nXO+hO255GkTrJCLA3a75bG2hN8pIO/wC7TjsuBwMzyF2POwA1PIm586sQT28PoG/rnSph0vBoL/S4c2AJ061b7uFqbsNMxuHKtvtYcLm1+F7VqBCqxAAsCdBbcDU1kTjbs9RLcDWXaatnisGy2mzEXyj6JrZjw13XpV2h07WJb5JCbC2dSituOjbzp3VPZXTVsTJ1UYhzFGPa+cDRVJYXAHC4pjGfo894h4/AUUxWGzi39bq5bF8pckXZjw8AF+cp7r6vytpWXanyk4uUrlYQqB7MV1v3liS3vFCEsIt25sbK58a6L0ejCYCMO2TMh7RJFrlrdobuFchbpFK2rFm8ZZv/AH1dF0vxSWMc0iFd1pJGFuRV3K28qSjQ3Kxowu1sPhpwZMd1oQ3tG7uptaykkga+Y031s2jsmDak5kwuIBYquYdXIRmBAJLZbC6201Nxy1CNjttNO/WSxQu5AuSrfgGt7q1Y3ptimiSLNkiSwCICikAWCtY3K91PqHYecb8n8XWIYy0qJ2WS4uTcEBn3Aam/upt2Xs1IIRGgsBmNgbgEm5AO+w3eArg8m32P+Fh/OLMfViayT40tfsRD92NV9CBQo0FnfdpzAMmo1PxFK0+04EmmWSbUzSMFDSWAZi1rAZb61zmHpHi8iJ1shUdlLgHdwBIud+69EthbPGLEjzTSKysBYFBe4vck8fAUyRxbamGO6Q3/ANfLvpfxyCNcPchv7w3AIGsl+IHOpjotEN00un/Vi1/21sk2QyiNXjeRkz5AbWCs11L7hn08Bccalj69gbsWfO6EDMEdS1uAFiaaejWPjhi6t2AIdzxtlLMRra24isOE2MyIciBSTdgupLcL2vw4VjmwbrLfEWjhUZrFhdjwBUannryFSsOy55wNZ2ijDMrBhwIvVXz4XoWu0kKKwbR9VB0uNRu8qhAGk7R9kbuFaWYOAwrOKn1tAMRKI1uTlFDf7VR/bp9kLpIXulcDOAFFzb/yX86yYXoszIAxKDfrxPPvo7K5Eo3X6t99j9aOrVuTqSayi6R0yWSvYexo8PmszSF7XB0XS/Ab9/H0phgkJAG4cANAPIaUJiYZsuYZrXtxsCAT76q2TtKU4zq2yqmVyAvG1rEk6k+6qTsgY02zGFlKMJGhXMyqb25KTuvUsPtTrkgY9nrlew4cQPQUvdHti5fnccRIaRN5O45msRTXszZwhgjVyGaNCMx3XOrG57+NAbECfoLLLIc2IQlZUgF1kO+NJBw3BSAedqYej/yevhJDO0yuFjluBG40KNftHdQX56kkhLY0wK80jMq27GVQkZzb+0Ft4UTwfR7CYgsI8dJK6qzWBU7r/aTnamAj7PxKrMjOLqCC1wG0tyOh30b2ntXBtMW6rOpjQAKeqAcFsxso17JUeIpbw5Duua9my3tpvtf3XonPscJNkVlQBbsZGAsTqNDY6i1jakyfJM7Rg+rEwH+c/wADVWInw7RvaEByNGMhJB8GJv61sw3R5pBdJYiNRcBiL8fGp4novIEYmVDZToEOtgdL30qbKtBLZe3I40CmaLcLdprjT92sfSDbSzNEM8JVSbXMjaMpBLDJu8L62q3Z+woXhRypJZFJJJ1JF9wrFtXZCLJDHHdM7MTvPsqSDY8eHnT7JsiNJmYiK/8AeYf/ANOY/wD86yPjU1GRCOBVSPcRu8aJTdHT+1P8Iq+LoJMwzBrA7ibC/kNbUk0VaYBG0LBBb2GLepvTP0CTOuIta+ZSLqW3hu8UOxHQScCw6u9zrcjThw30V6E7Nkw8jrJYdYVsQbgAXuTbcBfeatsEhs2bsxgQ7gEKdwUDXnqxuBytV2JxPWNkjIJvY8cvO/Gt0uJURkqQQLjTmtwfO4rNsHY9gZ20eS5107H1QeAB9o+XKkbKoos2tj1wmHNt+4cyTxrmWOllxMgRMzyStoo/rQAbzwpj6S7VWVwWGYLuXet+8fWvypi2Ls6LCJndESZ17VtMq/YHAW0vbjRsyfuLsHQh8MivJMrMBY8EQdzMbtby1onhdoQnsRurBbDQ/HnSn0n6QS4uTq4wzAE5VUEk9+UcKhsvojiwhL9XCDxkcC1+5QTfuo+g6J9NdtdrIpvak35yedHsfsOJTY4nORvyRG3kWcX9Kwfo2P7bfw/zowPqxpJvKv7kn4x/lWrCOGDWFrFhr3W1rH/jIPuyD3L+VG9jYIMJBzkYeqp+dZ+DSviBeBwwE624o9+P1oq2YLZTjFrMB9H1bqSSLliTaw3kd9EoOjwjkz5r2Vl3cypvf/TRJYafHfXIppXg9wUKr7IC8zxPid9YNvSNPh51S+qEBRbU5k18gDRcQWUgb6CbTwLw4eeTP/hSacLlSB7yKpuiKOdR9G8VIexA5zjrl3D6NjZW37idKZuhHRXFw4oSSQsiZbEll4kcL3px2XhHjla40WHDwqeBydaXt5laMrIeVOwo4b0aT6eNipZV7s1myMENuNnym3dTB0w6SpIciAfRCxLJdj7F7kjfmzVgln+Z4mXDpEZijEXBIYi2psqkjfw5UJljlkkbLE97klerLFb6jN2b8d5pk48nRNj7fgxSXJVSmVQHdYhuJNr6c9K1z4qBSRng0FiDIja63vr30gbM6+K98JJJe3tRyAafdCWPmKk2Akd8x2fP3hevUf8AChImWdHSdjbEhlW6FMo0HVkZRb6otpppQLbWyVXaGGW11yTtobg6ZR4a1m2N0txECmPD7MsEsGA+cuQSLjNfcx31bsrbcm18WqvHHCYI5TcFye00a5TmPMfjSa8jVBOXZ0f2feaN4xDlAU2XKLd24C1Yn6EN+0X0NbvmpjhC3uU0v4VMbvKLaS0BJNkht8kvkwH4Css3R1rdnEyjxyn/AMb++vcfDPKR1bpGhHtEEsb8lFvUmh7bAk44qT+FR7r1QWb+j2yJYmMbSK2GbMWUqFsd91sd5tY6Wt5Vd0q6ZB4wkB7LHtEaXCgllHG2gF6CzdH5nTL84zD78V/CxDn8Koi6NYhTEpeJ1Vjf21JVz2gbrpv58ByoCwt0Q2F/9XPbKpvGDuJ/aHnY3tzIvwFe7Y2gjsWLmJG+sblnG76NN9vvHTxottiMGSzH6OIAJGBZdNMz6nNu0XdpxpL27tFmcgeZ0uaTxgpLs7YRw3SrDxL1cSGMX15v9523tQfau35Jja9lBNgN1CpogfaqnNoRS2VhEMRNbQb6ydcedfO1zarPm1VozbdjaFJmjAtciTebAdnieVMmFOQixvc3Jta5sB8KWX0miv8Af/4Gj+DJYjkN58vxrP2Nk9hpZC26rY8QL19DEQptxGlQhwZG/U08ikEEcc6rxcaSoUcZlNrjnYgjd3gVUCNxNq+CLzPrVmZsE1zV0clYY2HM1siK0COabU24cHtuaYLnNrWzBPbjTjRXZvTl43nl6lfppOsZjKgIGVFC3tcgZSfPdSn8o1v0lNblH/20peFVgmzpvRrphPLjHMs5ETK7LGSMtyVyqo4mx89aZsT0xw6PkfFRo+lwwOl9Rc2tXH9jYhjPHqOybjNzAJFu/TTvtTHj9kRSuXeJyx3lRvP+k2NTXuFjjgtvQxyTSjGxETOjEWvlZVCaHe1wAdwtSf8AJwHOKxTxvYgEXtcMGkvfu3A1XhdmxQklI5ASLXK5tPBr1p+SUgYjFA/ZXu3OeHCmFjrLisR+19AKjIzyYeZQSZMrW5lrXHqQKJSheVUQhQdONKhgWWfOqFNbqvvG48rWryPZl9WY+C2/E6mrJ2yPISQc7kgAcDbQ3O8ntG2lzU48x1OlAia4Re/1qXzRe8VFmA3tUGnHf5UCMk+yZb3EisDcG4Knu3XHdSttLo7ib9mMW03MCdd/nTm2JHfUTi6VIv8AEdHNn2Tif2L+7862YDojNICZD1fIbz/Kn0zg8K96zuFMlzZzra3RB4RnRs4G8WsfKg/Xdzen8q6piJhY7t1YMqfZHuoFYu7ScoyMLG3WEX7o2OvpUMH0vlso6tbcMoYHx3mvto708XHrG9B8Nt11tqTbv4elR4N7yP8Aszb0rb0a3ebfCjXz4sLWKnvrnP8Aa5huAPjWjCdNTmGYHhfX1PraiCpBNpsb8TOE3msD7cPA2oXtjHK7BlbeNeVx/IjzrHCb8aTkyaD67ePOi+z9slqUIkBNEYJcveKExC10+kvj5D92L/tpQMGmjpPs0SuJFBzEAN5AAe4D0oKNjnnWloiijZ0wWVGY2AYXPdxpifa2F5j/ANP+VBF2KTvIqptk/eFFoQZk23h+Z/gFW/J5tMRTzn7SafxA/GgZ2Wo4mt+xEEbMe616G0NHRU6VRk9rs+P5itibUVlLKVNhwN65xM1zV2zpykika62I53qVIY3xj6x77X5mrppwurMP64Viilsbb7ClTpXi3uBcgXphQZx3TGJCQuveNaFTdO24IPwpTaSvA2o8adAxjHTWXktTXptJrdR6/wAqLf2YihRZMQD2iBljA0uCRcnw4Vrmw+AidkMF2Ugai9ybbrsOB41EuSN1xJ8m/SsYaTy2tWiV7zqP1YuP03k+wPWs8vS6Zr7gDyNOGJgwaSdWcKuawOirx781ZsbgMEJer6tlOYKWW2UE233PC/LnWfFz/iNfBJWu2k8e/q+Y5pRvKw629+2hPTbLlruSfP4bq1fpscz/AAj8609LtjHDZLWKtmsQAN1rgjmL0t3766FLjmlLjl2T8gk/9lTGTHamMfePn2W99LODxBRgwJBHEb/fTFKblWBylGDDQHUdxoY2xCT2WHnpUrBclZoba+b2nBG/txIdRu3b+PurwbQU30ga99DDbhYbjcXt6sayPsaTkD4EV9htnSI6sYy2Ug2521/GmLId60xHI+GjUggmxOt9edasPjYySeqA0GmY24+fL0rBjtomQLmjkzLcXy8CdOJ3cu81CDGKvtLIP9BNRIqOw3Fjo76wgX5OfXdpw9KuXFx/swdftndy76Xjj1+//A35VZHtFeIb+BvypZEGDtBbAdSu6185HnY1XLiob3EC8frN3WOnEW8NaEjFA7g/8DflUjOfsSfwGmJm47TiF/1dPVvzqn9JJr9BEAeebQWAsNeYv5ms2Y/s5P4bV91TH/DbzsPjQI0S7WupAiiFxa4XXdvHfU020w3Rwrc3No1tvvx4XJ93KsnzWQ/4Z9VHxqbYGW25R4t+QoCmaItqEEHJGbLl1QG47O/mezv7zX0W09UHVxaG3sjX2RrzOlY/0fNyU+DfnUkilBH0Z019pfzoKocIsddzdUHHQW5Uoba6R3kZeriYE/WU3Ujs6a6eyf4qIx497k9U9yPu7/WlzFbKlZy3Vtrqd2/1qkxUD8TLmYtYLc3sosB4Cqq2Nseb7B93515+ipv2be6nYhoj6YoyBJwJVFrHtKwsLcBY7zW1ulWAcsXVrtbNdSd1rbj3d1JJ2XN+yb0r79Fy/s29Kz5OLjk7inD/AJk1vOrpZS0vARtKn8X1Sf2HeXpPs8kEhmIAA7L3sNw31nxXS7BkHLDmLNmJe4udddLnjuuBSh+iZf2belfDZMn7NvSo4/6eEGm5SlXvOX2aHJuS0l+S/Y39ItuHE5STfKTYWsAO6gtbhsiX9m3pXv6Hl+wfdXS3HUUkl4WiYxa+f1P/2Q==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89118" name="Picture 30" descr="C:\Users\Melike Kaplan\Desktop\download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3501007"/>
            <a:ext cx="2376264" cy="2795605"/>
          </a:xfrm>
          <a:prstGeom prst="rect">
            <a:avLst/>
          </a:prstGeom>
          <a:noFill/>
        </p:spPr>
      </p:pic>
      <p:pic>
        <p:nvPicPr>
          <p:cNvPr id="89120" name="Picture 32" descr="https://encrypted-tbn2.google.com/images?q=tbn:ANd9GcSfsG-oLKKYNH_zlN__pcPh__PapkSB37JZ35tHIuCl79hLdMJ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3501008"/>
            <a:ext cx="2376264" cy="27819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Regional</a:t>
            </a:r>
            <a:r>
              <a:rPr lang="tr-TR" dirty="0" smtClean="0"/>
              <a:t> </a:t>
            </a:r>
            <a:r>
              <a:rPr lang="tr-TR" dirty="0" err="1" smtClean="0"/>
              <a:t>Standardization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Using a uniform marketing strategy in a particular region</a:t>
            </a:r>
            <a:endParaRPr lang="tr-TR" dirty="0"/>
          </a:p>
        </p:txBody>
      </p:sp>
      <p:pic>
        <p:nvPicPr>
          <p:cNvPr id="4" name="Picture 2" descr="https://encrypted-tbn0.google.com/images?q=tbn:ANd9GcSQN8ljl88HtSfrfy8NNfWoxza0uh4hTTGXL5VOPx22wwQW3x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2400" y="3033104"/>
            <a:ext cx="1544088" cy="1152128"/>
          </a:xfrm>
          <a:prstGeom prst="rect">
            <a:avLst/>
          </a:prstGeom>
          <a:noFill/>
        </p:spPr>
      </p:pic>
      <p:pic>
        <p:nvPicPr>
          <p:cNvPr id="5" name="Picture 8" descr="https://encrypted-tbn3.google.com/images?q=tbn:ANd9GcRSMdpCcohVFhtr9WI-w_GPUrViEg1l07Df6hM8JKQO6LYqK4J3l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513352"/>
            <a:ext cx="2177560" cy="1435928"/>
          </a:xfrm>
          <a:prstGeom prst="rect">
            <a:avLst/>
          </a:prstGeom>
          <a:noFill/>
        </p:spPr>
      </p:pic>
      <p:pic>
        <p:nvPicPr>
          <p:cNvPr id="6" name="Picture 10" descr="https://encrypted-tbn1.google.com/images?q=tbn:ANd9GcS1ZOPbfUMDJYR3yr6HbFp0qAUt22LuMX2ZHdaSRWcZpwKyqQwE4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2907376"/>
            <a:ext cx="1662864" cy="1385720"/>
          </a:xfrm>
          <a:prstGeom prst="rect">
            <a:avLst/>
          </a:prstGeom>
          <a:noFill/>
        </p:spPr>
      </p:pic>
      <p:pic>
        <p:nvPicPr>
          <p:cNvPr id="7" name="Picture 14" descr="https://encrypted-tbn3.google.com/images?q=tbn:ANd9GcT7KLzKiXByM6CvjQAP54ybvUBdJo-7P_9CIoGDH6OtVQWMWiF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4369336"/>
            <a:ext cx="2058784" cy="1544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611</Words>
  <Application>Microsoft Office PowerPoint</Application>
  <PresentationFormat>On-screen Show (4:3)</PresentationFormat>
  <Paragraphs>52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Arial</vt:lpstr>
      <vt:lpstr>Wingdings</vt:lpstr>
      <vt:lpstr>Times New Roman</vt:lpstr>
      <vt:lpstr>Office Theme</vt:lpstr>
      <vt:lpstr>Marketing Mix Strategies</vt:lpstr>
      <vt:lpstr>Global Marketing Program</vt:lpstr>
      <vt:lpstr>Global Marketing Program</vt:lpstr>
      <vt:lpstr>Standardization</vt:lpstr>
      <vt:lpstr>Standardization</vt:lpstr>
      <vt:lpstr>Global Standardization</vt:lpstr>
      <vt:lpstr>Slide 7</vt:lpstr>
      <vt:lpstr>Slide 8</vt:lpstr>
      <vt:lpstr>Regional Standardization</vt:lpstr>
      <vt:lpstr>Slide 10</vt:lpstr>
      <vt:lpstr>Global Localization (somewhat adaptation)</vt:lpstr>
      <vt:lpstr>Modular Adaptation</vt:lpstr>
      <vt:lpstr>Core product strategy</vt:lpstr>
      <vt:lpstr>Adaptation</vt:lpstr>
      <vt:lpstr>Slide 15</vt:lpstr>
      <vt:lpstr>Product Strategy</vt:lpstr>
      <vt:lpstr>Promotions Strategy</vt:lpstr>
      <vt:lpstr>Product &amp; Communications Strategy</vt:lpstr>
      <vt:lpstr>Pricing Strategy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ieu</dc:creator>
  <cp:lastModifiedBy>ieu</cp:lastModifiedBy>
  <cp:revision>96</cp:revision>
  <dcterms:created xsi:type="dcterms:W3CDTF">2012-01-26T10:06:11Z</dcterms:created>
  <dcterms:modified xsi:type="dcterms:W3CDTF">2012-04-18T10:32:54Z</dcterms:modified>
</cp:coreProperties>
</file>