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آلاینده ها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حسابداری تراز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361237" y="5994838"/>
            <a:ext cx="1459280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سهام و جریانات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اهداف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این بخش نتایج مدل دینامیکی حسابداری تراز مواد برای دو ماده مغذی اصلی در کشاورزی یعنی نیتروژن و فسفر را مطرح می کند. . این برنامه کاربردی دو هدف دارد. اولاً، نشان می دهیم که امکان تخمین جریانات و سهام مواد مغذی با استفاده از داده های موجود میسر می باشد. ثانیاً، هدف ما توضیح در مورد مزایای مدلسازی دینامیکی سهام مواد مغذی می باشد.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24/35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164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آلاینده ها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حسابداری تراز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361237" y="5994838"/>
            <a:ext cx="1459280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سهام و جریانات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84053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جریانات و سهام </a:t>
            </a:r>
            <a:r>
              <a:rPr lang="fa-I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نیتروژن</a:t>
            </a:r>
          </a:p>
          <a:p>
            <a:pPr algn="just" rtl="1">
              <a:lnSpc>
                <a:spcPct val="150000"/>
              </a:lnSpc>
            </a:pPr>
            <a:endParaRPr lang="fa-IR" sz="11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توسعه جریانات و سهام نیتروژن تخمین زده شده در شکل 2  نشان داده شده است. شکل 2 جریان نیتروژن (منحنی قرمز) را نشان می دهد که با استفاده از معادله تراز مواد استاتیکی محاسبه شده است و سهام نیتروژن (منحنی سیاه)، که با استفاده از معادله تراز مواد دینامیکی برای سالهای 2009- 1961 محاسبه شده و در واحد کیلوگرم نیوتن در هر هکتار </a:t>
            </a:r>
            <a:r>
              <a:rPr lang="en-US" sz="2800" dirty="0" smtClean="0">
                <a:cs typeface="B Nazanin" panose="00000400000000000000" pitchFamily="2" charset="-78"/>
              </a:rPr>
              <a:t>  UAA </a:t>
            </a:r>
            <a:r>
              <a:rPr lang="fa-IR" sz="2800" dirty="0" smtClean="0">
                <a:cs typeface="B Nazanin" panose="00000400000000000000" pitchFamily="2" charset="-78"/>
              </a:rPr>
              <a:t> بیان </a:t>
            </a:r>
            <a:r>
              <a:rPr lang="fa-IR" sz="2800" dirty="0">
                <a:cs typeface="B Nazanin" panose="00000400000000000000" pitchFamily="2" charset="-78"/>
              </a:rPr>
              <a:t>شده است.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25/35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616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آلاینده ها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حسابداری تراز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361237" y="5994838"/>
            <a:ext cx="1459280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سهام و جریانات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شکل 2: سهام نیتروژن و جریان در سال 1961-2009.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26/35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877415" y="689959"/>
            <a:ext cx="5389171" cy="354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116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آلاینده ها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حسابداری تراز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361237" y="5994838"/>
            <a:ext cx="1459280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سهام و جریانات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شکل 3 جریان نیتروژن ( به عبارتی تراز مواد استاتیکی) (منحنی قرمز) ، تباهی سهام نیتروژن محاسبه شده با استفاده از مدل دینامیکی ( منحنی خاکستری) و زیرمولفه های تباهی را نشان می دهد که معرف آبشویی و رواناب برای سیستم های آبی ( منحنی آبی تیره) و تبخیر در هوا ( منحنی آبی روشن) هستند.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27/35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325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276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2017-03-04T05:40:54Z</dcterms:modified>
</cp:coreProperties>
</file>