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شرح سیستم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شرح کنترلر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ارزیابی عملکرد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اجرای سخت افزار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fa-IR" sz="2800" dirty="0">
                <a:cs typeface="B Nazanin" panose="00000400000000000000" pitchFamily="2" charset="-78"/>
              </a:rPr>
              <a:t>هرمنبع یکی از دو استراتژی کنترل  </a:t>
            </a:r>
            <a:r>
              <a:rPr lang="en-US" sz="2800" dirty="0" smtClean="0">
                <a:cs typeface="B Nazanin" panose="00000400000000000000" pitchFamily="2" charset="-78"/>
              </a:rPr>
              <a:t>VCS </a:t>
            </a:r>
            <a:r>
              <a:rPr lang="fa-IR" sz="2800" dirty="0" smtClean="0">
                <a:cs typeface="B Nazanin" panose="00000400000000000000" pitchFamily="2" charset="-78"/>
              </a:rPr>
              <a:t> یا </a:t>
            </a:r>
            <a:r>
              <a:rPr lang="en-US" sz="2800" dirty="0">
                <a:cs typeface="B Nazanin" panose="00000400000000000000" pitchFamily="2" charset="-78"/>
              </a:rPr>
              <a:t>CCS </a:t>
            </a:r>
            <a:r>
              <a:rPr lang="fa-IR" sz="2800" dirty="0" smtClean="0">
                <a:cs typeface="B Nazanin" panose="00000400000000000000" pitchFamily="2" charset="-78"/>
              </a:rPr>
              <a:t> را استفاده میکند.</a:t>
            </a:r>
          </a:p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 روش کنترل </a:t>
            </a:r>
            <a:r>
              <a:rPr lang="fa-IR" sz="2800" b="1" u="sng" dirty="0" smtClean="0">
                <a:cs typeface="B Nazanin" panose="00000400000000000000" pitchFamily="2" charset="-78"/>
              </a:rPr>
              <a:t>ولتاژ </a:t>
            </a:r>
            <a:r>
              <a:rPr lang="en-US" sz="2800" b="1" u="sng" dirty="0" smtClean="0">
                <a:cs typeface="B Nazanin" panose="00000400000000000000" pitchFamily="2" charset="-78"/>
              </a:rPr>
              <a:t>(VCS)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fa-IR" sz="2800" dirty="0">
                <a:cs typeface="B Nazanin" panose="00000400000000000000" pitchFamily="2" charset="-78"/>
              </a:rPr>
              <a:t>روش </a:t>
            </a:r>
            <a:r>
              <a:rPr lang="fa-IR" sz="2800" dirty="0" smtClean="0">
                <a:cs typeface="B Nazanin" panose="00000400000000000000" pitchFamily="2" charset="-78"/>
              </a:rPr>
              <a:t>کنترلی</a:t>
            </a:r>
            <a:r>
              <a:rPr lang="en-US" sz="2800" dirty="0" smtClean="0">
                <a:cs typeface="B Nazanin" panose="00000400000000000000" pitchFamily="2" charset="-78"/>
              </a:rPr>
              <a:t>VCS </a:t>
            </a:r>
            <a:r>
              <a:rPr lang="fa-IR" sz="2800" dirty="0" smtClean="0">
                <a:cs typeface="B Nazanin" panose="00000400000000000000" pitchFamily="2" charset="-78"/>
              </a:rPr>
              <a:t> طراحی </a:t>
            </a:r>
            <a:r>
              <a:rPr lang="fa-IR" sz="2800" dirty="0">
                <a:cs typeface="B Nazanin" panose="00000400000000000000" pitchFamily="2" charset="-78"/>
              </a:rPr>
              <a:t>شده است که درحالت های عملیاتی جزیره ای و متصل به شبکه عمل </a:t>
            </a:r>
            <a:r>
              <a:rPr lang="fa-IR" sz="2800" dirty="0" smtClean="0">
                <a:cs typeface="B Nazanin" panose="00000400000000000000" pitchFamily="2" charset="-78"/>
              </a:rPr>
              <a:t>کند. </a:t>
            </a:r>
            <a:r>
              <a:rPr lang="fa-IR" sz="2800" dirty="0">
                <a:cs typeface="B Nazanin" panose="00000400000000000000" pitchFamily="2" charset="-78"/>
              </a:rPr>
              <a:t>همچنین برای انتقال بین دو </a:t>
            </a:r>
            <a:r>
              <a:rPr lang="fa-IR" sz="2800" dirty="0" smtClean="0">
                <a:cs typeface="B Nazanin" panose="00000400000000000000" pitchFamily="2" charset="-78"/>
              </a:rPr>
              <a:t>حالت، </a:t>
            </a:r>
            <a:r>
              <a:rPr lang="en-US" sz="2800" dirty="0" smtClean="0">
                <a:cs typeface="B Nazanin" panose="00000400000000000000" pitchFamily="2" charset="-78"/>
              </a:rPr>
              <a:t> VCS</a:t>
            </a:r>
            <a:r>
              <a:rPr lang="fa-IR" sz="2800" dirty="0" smtClean="0">
                <a:cs typeface="B Nazanin" panose="00000400000000000000" pitchFamily="2" charset="-78"/>
              </a:rPr>
              <a:t> فرکانس </a:t>
            </a:r>
            <a:r>
              <a:rPr lang="fa-IR" sz="2800" dirty="0">
                <a:cs typeface="B Nazanin" panose="00000400000000000000" pitchFamily="2" charset="-78"/>
              </a:rPr>
              <a:t>و ولتاژرا تنظیم می کند. مبدل به عنوان یک منبع ولتاژ کنترل شده، عمل می کند. در حالت جزیره ای ، فلو توان بر اساس امپدانس بار تعیین می شود.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10/41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352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شرح سیستم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شرح کنترلر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ارزیابی عملکرد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اجرای سخت افزار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fa-IR" sz="2800" dirty="0">
                <a:cs typeface="B Nazanin" panose="00000400000000000000" pitchFamily="2" charset="-78"/>
              </a:rPr>
              <a:t>بلوک دیاگرام کنترل کننده توان راکتیو / ولتاژ در شکل 2 داده شده است. ورودی های</a:t>
            </a:r>
            <a:r>
              <a:rPr lang="fa-IR" sz="2800" dirty="0" smtClean="0">
                <a:cs typeface="B Nazanin" panose="00000400000000000000" pitchFamily="2" charset="-78"/>
              </a:rPr>
              <a:t>|</a:t>
            </a:r>
            <a:r>
              <a:rPr lang="el-GR" sz="2800" dirty="0">
                <a:cs typeface="B Nazanin" panose="00000400000000000000" pitchFamily="2" charset="-78"/>
              </a:rPr>
              <a:t> </a:t>
            </a:r>
            <a:r>
              <a:rPr lang="el-GR" sz="2800" dirty="0" smtClean="0">
                <a:cs typeface="B Nazanin" panose="00000400000000000000" pitchFamily="2" charset="-78"/>
              </a:rPr>
              <a:t>|ν</a:t>
            </a:r>
            <a:r>
              <a:rPr lang="fa-IR" sz="2800" dirty="0" smtClean="0">
                <a:cs typeface="B Nazanin" panose="00000400000000000000" pitchFamily="2" charset="-78"/>
              </a:rPr>
              <a:t>و</a:t>
            </a:r>
            <a:r>
              <a:rPr lang="en-US" sz="2800" dirty="0" smtClean="0">
                <a:cs typeface="B Nazanin" panose="00000400000000000000" pitchFamily="2" charset="-78"/>
              </a:rPr>
              <a:t> Q </a:t>
            </a:r>
            <a:r>
              <a:rPr lang="fa-IR" sz="2800" dirty="0">
                <a:cs typeface="B Nazanin" panose="00000400000000000000" pitchFamily="2" charset="-78"/>
              </a:rPr>
              <a:t>توان راکتیو اندازه گیری شده به ترتیب  بوسیله منبع و مقدار ولتاژ </a:t>
            </a:r>
            <a:r>
              <a:rPr lang="en-US" sz="2800" dirty="0">
                <a:cs typeface="B Nazanin" panose="00000400000000000000" pitchFamily="2" charset="-78"/>
              </a:rPr>
              <a:t>PCC </a:t>
            </a:r>
            <a:r>
              <a:rPr lang="fa-IR" sz="2800" dirty="0" smtClean="0">
                <a:cs typeface="B Nazanin" panose="00000400000000000000" pitchFamily="2" charset="-78"/>
              </a:rPr>
              <a:t> تحویل </a:t>
            </a:r>
            <a:r>
              <a:rPr lang="fa-IR" sz="2800" dirty="0">
                <a:cs typeface="B Nazanin" panose="00000400000000000000" pitchFamily="2" charset="-78"/>
              </a:rPr>
              <a:t>گرفته می شوند.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11/41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31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شرح سیستم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شرح کنترلر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ارزیابی عملکرد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اجرای سخت افزار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شکل 2. بلوگ دیاگرام کنترلر ولتاژ/توان راکتیو </a:t>
            </a:r>
            <a:r>
              <a:rPr lang="en-US" sz="2800" dirty="0">
                <a:cs typeface="B Nazanin" panose="00000400000000000000" pitchFamily="2" charset="-78"/>
              </a:rPr>
              <a:t>VCS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12/41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731351" y="785584"/>
            <a:ext cx="5681298" cy="34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681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شرح سیستم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شرح کنترلر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ارزیابی عملکرد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اجرای سخت افزار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fa-IR" sz="2800" dirty="0">
                <a:cs typeface="B Nazanin" panose="00000400000000000000" pitchFamily="2" charset="-78"/>
              </a:rPr>
              <a:t>بر اساس این فرض طراحی شده است که فلو توان راکتیو بوسیله مقدار ولتاژها در ترمینال ها مبدل و </a:t>
            </a:r>
            <a:r>
              <a:rPr lang="fa-IR" sz="2800" dirty="0" smtClean="0">
                <a:cs typeface="B Nazanin" panose="00000400000000000000" pitchFamily="2" charset="-78"/>
              </a:rPr>
              <a:t>باس</a:t>
            </a:r>
            <a:r>
              <a:rPr lang="en-US" sz="2800" dirty="0" smtClean="0">
                <a:cs typeface="B Nazanin" panose="00000400000000000000" pitchFamily="2" charset="-78"/>
              </a:rPr>
              <a:t>PCC </a:t>
            </a:r>
            <a:r>
              <a:rPr lang="fa-IR" sz="2800" dirty="0" smtClean="0">
                <a:cs typeface="B Nazanin" panose="00000400000000000000" pitchFamily="2" charset="-78"/>
              </a:rPr>
              <a:t> اینورتر </a:t>
            </a:r>
            <a:r>
              <a:rPr lang="fa-IR" sz="2800" dirty="0">
                <a:cs typeface="B Nazanin" panose="00000400000000000000" pitchFamily="2" charset="-78"/>
              </a:rPr>
              <a:t>تعیین میشوند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endParaRPr lang="fa-IR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en-US" sz="2800" dirty="0" smtClean="0">
                <a:cs typeface="B Nazanin" panose="00000400000000000000" pitchFamily="2" charset="-78"/>
              </a:rPr>
              <a:t>ES </a:t>
            </a:r>
            <a:r>
              <a:rPr lang="en-US" sz="2800" dirty="0">
                <a:cs typeface="B Nazanin" panose="00000400000000000000" pitchFamily="2" charset="-78"/>
              </a:rPr>
              <a:t>، </a:t>
            </a:r>
            <a:r>
              <a:rPr lang="fa-IR" sz="2800" dirty="0">
                <a:cs typeface="B Nazanin" panose="00000400000000000000" pitchFamily="2" charset="-78"/>
              </a:rPr>
              <a:t>نقطه تعیین ولتاژ تعیین شده است، بستگی به پارامتر شبکه دارد که به سیستم اجازه دهد  که در محدودیت های مجاز عمل کند، زمانی که سیستم جزیره ای  شده و کنترل کننده توان راکتیو غیر فعال شده است.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13/41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330893" y="2122853"/>
            <a:ext cx="4997374" cy="71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597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251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2017-03-14T07:04:56Z</dcterms:modified>
</cp:coreProperties>
</file>