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6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7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741" r:id="rId2"/>
  </p:sldMasterIdLst>
  <p:notesMasterIdLst>
    <p:notesMasterId r:id="rId40"/>
  </p:notesMasterIdLst>
  <p:sldIdLst>
    <p:sldId id="257" r:id="rId3"/>
    <p:sldId id="370" r:id="rId4"/>
    <p:sldId id="371" r:id="rId5"/>
    <p:sldId id="372" r:id="rId6"/>
    <p:sldId id="373" r:id="rId7"/>
    <p:sldId id="374" r:id="rId8"/>
    <p:sldId id="259" r:id="rId9"/>
    <p:sldId id="317" r:id="rId10"/>
    <p:sldId id="268" r:id="rId11"/>
    <p:sldId id="270" r:id="rId12"/>
    <p:sldId id="271" r:id="rId13"/>
    <p:sldId id="274" r:id="rId14"/>
    <p:sldId id="344" r:id="rId15"/>
    <p:sldId id="278" r:id="rId16"/>
    <p:sldId id="279" r:id="rId17"/>
    <p:sldId id="282" r:id="rId18"/>
    <p:sldId id="283" r:id="rId19"/>
    <p:sldId id="323" r:id="rId20"/>
    <p:sldId id="286" r:id="rId21"/>
    <p:sldId id="288" r:id="rId22"/>
    <p:sldId id="289" r:id="rId23"/>
    <p:sldId id="290" r:id="rId24"/>
    <p:sldId id="291" r:id="rId25"/>
    <p:sldId id="292" r:id="rId26"/>
    <p:sldId id="293" r:id="rId27"/>
    <p:sldId id="295" r:id="rId28"/>
    <p:sldId id="296" r:id="rId29"/>
    <p:sldId id="298" r:id="rId30"/>
    <p:sldId id="300" r:id="rId31"/>
    <p:sldId id="326" r:id="rId32"/>
    <p:sldId id="308" r:id="rId33"/>
    <p:sldId id="309" r:id="rId34"/>
    <p:sldId id="310" r:id="rId35"/>
    <p:sldId id="375" r:id="rId36"/>
    <p:sldId id="311" r:id="rId37"/>
    <p:sldId id="312" r:id="rId38"/>
    <p:sldId id="368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74" autoAdjust="0"/>
  </p:normalViewPr>
  <p:slideViewPr>
    <p:cSldViewPr>
      <p:cViewPr>
        <p:scale>
          <a:sx n="79" d="100"/>
          <a:sy n="79" d="100"/>
        </p:scale>
        <p:origin x="-1704" y="-11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6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192CED-5284-6842-A2CE-43637359B0CB}" type="doc">
      <dgm:prSet loTypeId="urn:microsoft.com/office/officeart/2005/8/layout/h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1E5B53-1732-5F47-A578-AB0E3A9B5E4C}">
      <dgm:prSet phldrT="[Text]"/>
      <dgm:spPr/>
      <dgm:t>
        <a:bodyPr/>
        <a:lstStyle/>
        <a:p>
          <a:r>
            <a:rPr lang="en-US" dirty="0" smtClean="0"/>
            <a:t>Main objectives of an OS:</a:t>
          </a:r>
          <a:endParaRPr lang="en-US" dirty="0"/>
        </a:p>
      </dgm:t>
    </dgm:pt>
    <dgm:pt modelId="{6DF8C72F-1C3C-3D43-905B-F9DFAE34F209}" type="parTrans" cxnId="{5B740C4A-9D68-0540-AC76-45932CD65954}">
      <dgm:prSet/>
      <dgm:spPr/>
      <dgm:t>
        <a:bodyPr/>
        <a:lstStyle/>
        <a:p>
          <a:endParaRPr lang="en-US"/>
        </a:p>
      </dgm:t>
    </dgm:pt>
    <dgm:pt modelId="{2FC987E5-D027-8846-8A97-F16D9257E1AC}" type="sibTrans" cxnId="{5B740C4A-9D68-0540-AC76-45932CD65954}">
      <dgm:prSet/>
      <dgm:spPr/>
      <dgm:t>
        <a:bodyPr/>
        <a:lstStyle/>
        <a:p>
          <a:endParaRPr lang="en-US"/>
        </a:p>
      </dgm:t>
    </dgm:pt>
    <dgm:pt modelId="{AE3CB80F-D45F-E54C-B692-4738A2A6039C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dirty="0" smtClean="0"/>
            <a:t>Convenience</a:t>
          </a:r>
        </a:p>
      </dgm:t>
    </dgm:pt>
    <dgm:pt modelId="{DB5EC823-6039-A143-9B39-EB225C90CC38}" type="parTrans" cxnId="{47A89D49-60B4-FB40-9C5D-FFE581254201}">
      <dgm:prSet/>
      <dgm:spPr/>
      <dgm:t>
        <a:bodyPr/>
        <a:lstStyle/>
        <a:p>
          <a:endParaRPr lang="en-US"/>
        </a:p>
      </dgm:t>
    </dgm:pt>
    <dgm:pt modelId="{E262F30B-1A1E-F747-A185-5455263EE08A}" type="sibTrans" cxnId="{47A89D49-60B4-FB40-9C5D-FFE581254201}">
      <dgm:prSet/>
      <dgm:spPr/>
      <dgm:t>
        <a:bodyPr/>
        <a:lstStyle/>
        <a:p>
          <a:endParaRPr lang="en-US"/>
        </a:p>
      </dgm:t>
    </dgm:pt>
    <dgm:pt modelId="{3A3FFD4A-4BD3-2543-98AF-A41B2CAE779A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dirty="0" smtClean="0"/>
            <a:t>Efficiency</a:t>
          </a:r>
        </a:p>
      </dgm:t>
    </dgm:pt>
    <dgm:pt modelId="{75A774D8-A8A4-404D-9CFE-DAF3C9EE383B}" type="parTrans" cxnId="{73BA040D-3549-934C-A652-24BEA66255F8}">
      <dgm:prSet/>
      <dgm:spPr/>
      <dgm:t>
        <a:bodyPr/>
        <a:lstStyle/>
        <a:p>
          <a:endParaRPr lang="en-US"/>
        </a:p>
      </dgm:t>
    </dgm:pt>
    <dgm:pt modelId="{AE569C84-AD83-C840-9BA6-D0F860817D5B}" type="sibTrans" cxnId="{73BA040D-3549-934C-A652-24BEA66255F8}">
      <dgm:prSet/>
      <dgm:spPr/>
      <dgm:t>
        <a:bodyPr/>
        <a:lstStyle/>
        <a:p>
          <a:endParaRPr lang="en-US"/>
        </a:p>
      </dgm:t>
    </dgm:pt>
    <dgm:pt modelId="{F96F4B0F-02F7-4D4B-9036-26B336493CAE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dirty="0" smtClean="0"/>
            <a:t>Ability to evolve</a:t>
          </a:r>
        </a:p>
      </dgm:t>
    </dgm:pt>
    <dgm:pt modelId="{9A2A829F-7768-884C-9C37-31113093ABE1}" type="parTrans" cxnId="{8C55C725-3252-FA46-BC16-D392FA3244E1}">
      <dgm:prSet/>
      <dgm:spPr/>
      <dgm:t>
        <a:bodyPr/>
        <a:lstStyle/>
        <a:p>
          <a:endParaRPr lang="en-US"/>
        </a:p>
      </dgm:t>
    </dgm:pt>
    <dgm:pt modelId="{B8510BF0-F2AE-0444-B9D0-63BA3E5B4B8B}" type="sibTrans" cxnId="{8C55C725-3252-FA46-BC16-D392FA3244E1}">
      <dgm:prSet/>
      <dgm:spPr/>
      <dgm:t>
        <a:bodyPr/>
        <a:lstStyle/>
        <a:p>
          <a:endParaRPr lang="en-US"/>
        </a:p>
      </dgm:t>
    </dgm:pt>
    <dgm:pt modelId="{5C3B6204-B418-A242-B9D0-60EB91680625}" type="pres">
      <dgm:prSet presAssocID="{1C192CED-5284-6842-A2CE-43637359B0C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2E06192-AEAE-0C49-902F-729236FB5629}" type="pres">
      <dgm:prSet presAssocID="{281E5B53-1732-5F47-A578-AB0E3A9B5E4C}" presName="composite" presStyleCnt="0"/>
      <dgm:spPr/>
    </dgm:pt>
    <dgm:pt modelId="{1AE4A990-5AA0-034B-8CCF-8670DC0A0746}" type="pres">
      <dgm:prSet presAssocID="{281E5B53-1732-5F47-A578-AB0E3A9B5E4C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0CF14F-E010-5649-9AC4-6BBF9E914CA0}" type="pres">
      <dgm:prSet presAssocID="{281E5B53-1732-5F47-A578-AB0E3A9B5E4C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A52685-68B4-9E44-B5F2-05FD0D475D15}" type="presOf" srcId="{AE3CB80F-D45F-E54C-B692-4738A2A6039C}" destId="{D90CF14F-E010-5649-9AC4-6BBF9E914CA0}" srcOrd="0" destOrd="0" presId="urn:microsoft.com/office/officeart/2005/8/layout/hList1"/>
    <dgm:cxn modelId="{72C97C0B-1912-DC41-AF8F-8B9E282AF6FD}" type="presOf" srcId="{281E5B53-1732-5F47-A578-AB0E3A9B5E4C}" destId="{1AE4A990-5AA0-034B-8CCF-8670DC0A0746}" srcOrd="0" destOrd="0" presId="urn:microsoft.com/office/officeart/2005/8/layout/hList1"/>
    <dgm:cxn modelId="{689B13D3-DAC2-294E-A08B-39951FEE76A7}" type="presOf" srcId="{3A3FFD4A-4BD3-2543-98AF-A41B2CAE779A}" destId="{D90CF14F-E010-5649-9AC4-6BBF9E914CA0}" srcOrd="0" destOrd="1" presId="urn:microsoft.com/office/officeart/2005/8/layout/hList1"/>
    <dgm:cxn modelId="{8C55C725-3252-FA46-BC16-D392FA3244E1}" srcId="{281E5B53-1732-5F47-A578-AB0E3A9B5E4C}" destId="{F96F4B0F-02F7-4D4B-9036-26B336493CAE}" srcOrd="2" destOrd="0" parTransId="{9A2A829F-7768-884C-9C37-31113093ABE1}" sibTransId="{B8510BF0-F2AE-0444-B9D0-63BA3E5B4B8B}"/>
    <dgm:cxn modelId="{47A89D49-60B4-FB40-9C5D-FFE581254201}" srcId="{281E5B53-1732-5F47-A578-AB0E3A9B5E4C}" destId="{AE3CB80F-D45F-E54C-B692-4738A2A6039C}" srcOrd="0" destOrd="0" parTransId="{DB5EC823-6039-A143-9B39-EB225C90CC38}" sibTransId="{E262F30B-1A1E-F747-A185-5455263EE08A}"/>
    <dgm:cxn modelId="{3A9FA08E-64EA-0D47-AE28-8B305EB8A206}" type="presOf" srcId="{1C192CED-5284-6842-A2CE-43637359B0CB}" destId="{5C3B6204-B418-A242-B9D0-60EB91680625}" srcOrd="0" destOrd="0" presId="urn:microsoft.com/office/officeart/2005/8/layout/hList1"/>
    <dgm:cxn modelId="{47C3F956-F19B-C843-99EB-8353B4B3672A}" type="presOf" srcId="{F96F4B0F-02F7-4D4B-9036-26B336493CAE}" destId="{D90CF14F-E010-5649-9AC4-6BBF9E914CA0}" srcOrd="0" destOrd="2" presId="urn:microsoft.com/office/officeart/2005/8/layout/hList1"/>
    <dgm:cxn modelId="{5B740C4A-9D68-0540-AC76-45932CD65954}" srcId="{1C192CED-5284-6842-A2CE-43637359B0CB}" destId="{281E5B53-1732-5F47-A578-AB0E3A9B5E4C}" srcOrd="0" destOrd="0" parTransId="{6DF8C72F-1C3C-3D43-905B-F9DFAE34F209}" sibTransId="{2FC987E5-D027-8846-8A97-F16D9257E1AC}"/>
    <dgm:cxn modelId="{73BA040D-3549-934C-A652-24BEA66255F8}" srcId="{281E5B53-1732-5F47-A578-AB0E3A9B5E4C}" destId="{3A3FFD4A-4BD3-2543-98AF-A41B2CAE779A}" srcOrd="1" destOrd="0" parTransId="{75A774D8-A8A4-404D-9CFE-DAF3C9EE383B}" sibTransId="{AE569C84-AD83-C840-9BA6-D0F860817D5B}"/>
    <dgm:cxn modelId="{A22C2972-2A62-DB4C-A870-D2834B64A72C}" type="presParOf" srcId="{5C3B6204-B418-A242-B9D0-60EB91680625}" destId="{F2E06192-AEAE-0C49-902F-729236FB5629}" srcOrd="0" destOrd="0" presId="urn:microsoft.com/office/officeart/2005/8/layout/hList1"/>
    <dgm:cxn modelId="{699662D9-C356-6E43-8F80-FB763087BF08}" type="presParOf" srcId="{F2E06192-AEAE-0C49-902F-729236FB5629}" destId="{1AE4A990-5AA0-034B-8CCF-8670DC0A0746}" srcOrd="0" destOrd="0" presId="urn:microsoft.com/office/officeart/2005/8/layout/hList1"/>
    <dgm:cxn modelId="{F259A4CD-7B63-B447-8FD9-6E7CA4ECDD16}" type="presParOf" srcId="{F2E06192-AEAE-0C49-902F-729236FB5629}" destId="{D90CF14F-E010-5649-9AC4-6BBF9E914CA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B77E1EA-87F7-BF48-B76A-6165B2DE4E2D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D145F8-83B5-2E42-A9F8-E854520EAC63}">
      <dgm:prSet phldrT="[Text]" custT="1"/>
      <dgm:spPr/>
      <dgm:t>
        <a:bodyPr/>
        <a:lstStyle/>
        <a:p>
          <a:r>
            <a:rPr lang="en-NZ" sz="2200" dirty="0" smtClean="0"/>
            <a:t>Different approaches and design elements have been tried:</a:t>
          </a:r>
          <a:endParaRPr lang="en-US" sz="2200" dirty="0"/>
        </a:p>
      </dgm:t>
    </dgm:pt>
    <dgm:pt modelId="{740764E2-5B3C-9D40-BA44-038C3CF19D35}" type="parTrans" cxnId="{0914CDE4-D52B-4C44-999A-7C4E4113B9DC}">
      <dgm:prSet/>
      <dgm:spPr/>
      <dgm:t>
        <a:bodyPr/>
        <a:lstStyle/>
        <a:p>
          <a:endParaRPr lang="en-US"/>
        </a:p>
      </dgm:t>
    </dgm:pt>
    <dgm:pt modelId="{4517C349-6294-7B48-8278-ED5FD9B8FC61}" type="sibTrans" cxnId="{0914CDE4-D52B-4C44-999A-7C4E4113B9DC}">
      <dgm:prSet/>
      <dgm:spPr/>
      <dgm:t>
        <a:bodyPr/>
        <a:lstStyle/>
        <a:p>
          <a:endParaRPr lang="en-US"/>
        </a:p>
      </dgm:t>
    </dgm:pt>
    <dgm:pt modelId="{4C876D49-8477-2C4A-BB4A-12851A6EE2FE}">
      <dgm:prSet custT="1"/>
      <dgm:spPr/>
      <dgm:t>
        <a:bodyPr/>
        <a:lstStyle/>
        <a:p>
          <a:r>
            <a:rPr lang="en-NZ" sz="1800" dirty="0" smtClean="0"/>
            <a:t>Microkernel architecture</a:t>
          </a:r>
        </a:p>
      </dgm:t>
    </dgm:pt>
    <dgm:pt modelId="{4A895147-C49F-4045-B3A0-0F0E96D01822}" type="parTrans" cxnId="{3C2A5F09-1A3D-5141-9A11-539E2D43DD4F}">
      <dgm:prSet/>
      <dgm:spPr/>
      <dgm:t>
        <a:bodyPr/>
        <a:lstStyle/>
        <a:p>
          <a:endParaRPr lang="en-US"/>
        </a:p>
      </dgm:t>
    </dgm:pt>
    <dgm:pt modelId="{2AFE65BC-047D-4747-BA3A-620FE859BAB7}" type="sibTrans" cxnId="{3C2A5F09-1A3D-5141-9A11-539E2D43DD4F}">
      <dgm:prSet/>
      <dgm:spPr/>
      <dgm:t>
        <a:bodyPr/>
        <a:lstStyle/>
        <a:p>
          <a:endParaRPr lang="en-US"/>
        </a:p>
      </dgm:t>
    </dgm:pt>
    <dgm:pt modelId="{22F80CB3-9173-2548-B161-4E16CD387926}">
      <dgm:prSet custT="1"/>
      <dgm:spPr/>
      <dgm:t>
        <a:bodyPr/>
        <a:lstStyle/>
        <a:p>
          <a:r>
            <a:rPr lang="en-NZ" sz="1800" dirty="0" smtClean="0"/>
            <a:t>Multithreading</a:t>
          </a:r>
        </a:p>
      </dgm:t>
    </dgm:pt>
    <dgm:pt modelId="{CC55D367-E5DD-1C41-88C0-715C4D5F5776}" type="parTrans" cxnId="{45A8A8C0-9AF3-E542-B6EB-F3CB52F3953A}">
      <dgm:prSet/>
      <dgm:spPr/>
      <dgm:t>
        <a:bodyPr/>
        <a:lstStyle/>
        <a:p>
          <a:endParaRPr lang="en-US"/>
        </a:p>
      </dgm:t>
    </dgm:pt>
    <dgm:pt modelId="{BFCEF71D-0588-244D-ABFC-AA372BCD87E0}" type="sibTrans" cxnId="{45A8A8C0-9AF3-E542-B6EB-F3CB52F3953A}">
      <dgm:prSet/>
      <dgm:spPr/>
      <dgm:t>
        <a:bodyPr/>
        <a:lstStyle/>
        <a:p>
          <a:endParaRPr lang="en-US"/>
        </a:p>
      </dgm:t>
    </dgm:pt>
    <dgm:pt modelId="{C0ED2A2F-69EF-FD4D-8999-D9EBBBB68B3B}">
      <dgm:prSet custT="1"/>
      <dgm:spPr/>
      <dgm:t>
        <a:bodyPr/>
        <a:lstStyle/>
        <a:p>
          <a:r>
            <a:rPr lang="en-NZ" sz="1800" dirty="0" smtClean="0"/>
            <a:t>Symmetric multiprocessing</a:t>
          </a:r>
        </a:p>
      </dgm:t>
    </dgm:pt>
    <dgm:pt modelId="{6D14272C-A272-124C-B272-0B93C3FBE164}" type="parTrans" cxnId="{A15C3EEC-00F4-DA4B-96C7-D8DBDA6F1DAF}">
      <dgm:prSet/>
      <dgm:spPr/>
      <dgm:t>
        <a:bodyPr/>
        <a:lstStyle/>
        <a:p>
          <a:endParaRPr lang="en-US"/>
        </a:p>
      </dgm:t>
    </dgm:pt>
    <dgm:pt modelId="{B9488A49-8E20-634B-BB37-1BE399AA9313}" type="sibTrans" cxnId="{A15C3EEC-00F4-DA4B-96C7-D8DBDA6F1DAF}">
      <dgm:prSet/>
      <dgm:spPr/>
      <dgm:t>
        <a:bodyPr/>
        <a:lstStyle/>
        <a:p>
          <a:endParaRPr lang="en-US"/>
        </a:p>
      </dgm:t>
    </dgm:pt>
    <dgm:pt modelId="{CA2FCDA9-35D5-ED47-ADC6-F0992EA0D9FC}">
      <dgm:prSet custT="1"/>
      <dgm:spPr/>
      <dgm:t>
        <a:bodyPr/>
        <a:lstStyle/>
        <a:p>
          <a:r>
            <a:rPr lang="en-NZ" sz="1800" dirty="0" smtClean="0"/>
            <a:t>Distributed operating systems</a:t>
          </a:r>
        </a:p>
      </dgm:t>
    </dgm:pt>
    <dgm:pt modelId="{062AB766-5965-A040-AF71-E9F77315A035}" type="parTrans" cxnId="{C5424E64-20F9-FB47-9D8F-04C1243230E1}">
      <dgm:prSet/>
      <dgm:spPr/>
      <dgm:t>
        <a:bodyPr/>
        <a:lstStyle/>
        <a:p>
          <a:endParaRPr lang="en-US"/>
        </a:p>
      </dgm:t>
    </dgm:pt>
    <dgm:pt modelId="{42EE109C-99A4-BB43-8E32-627383E4AAF6}" type="sibTrans" cxnId="{C5424E64-20F9-FB47-9D8F-04C1243230E1}">
      <dgm:prSet/>
      <dgm:spPr/>
      <dgm:t>
        <a:bodyPr/>
        <a:lstStyle/>
        <a:p>
          <a:endParaRPr lang="en-US"/>
        </a:p>
      </dgm:t>
    </dgm:pt>
    <dgm:pt modelId="{47690C75-3716-A241-A311-4612C26AC664}">
      <dgm:prSet custT="1"/>
      <dgm:spPr/>
      <dgm:t>
        <a:bodyPr/>
        <a:lstStyle/>
        <a:p>
          <a:r>
            <a:rPr lang="en-NZ" sz="1800" dirty="0" smtClean="0"/>
            <a:t>Object-oriented design</a:t>
          </a:r>
        </a:p>
      </dgm:t>
    </dgm:pt>
    <dgm:pt modelId="{D23161CC-D3C3-CD47-B1A1-A1A172F98306}" type="parTrans" cxnId="{42495778-F9FB-CB46-A12C-00EA0B21E491}">
      <dgm:prSet/>
      <dgm:spPr/>
      <dgm:t>
        <a:bodyPr/>
        <a:lstStyle/>
        <a:p>
          <a:endParaRPr lang="en-US"/>
        </a:p>
      </dgm:t>
    </dgm:pt>
    <dgm:pt modelId="{C5E525BB-5371-6A4F-A564-91D787A81443}" type="sibTrans" cxnId="{42495778-F9FB-CB46-A12C-00EA0B21E491}">
      <dgm:prSet/>
      <dgm:spPr/>
      <dgm:t>
        <a:bodyPr/>
        <a:lstStyle/>
        <a:p>
          <a:endParaRPr lang="en-US"/>
        </a:p>
      </dgm:t>
    </dgm:pt>
    <dgm:pt modelId="{31962772-51CB-6A40-B816-9D224BEAEA79}" type="pres">
      <dgm:prSet presAssocID="{EB77E1EA-87F7-BF48-B76A-6165B2DE4E2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FAECEF-C095-964B-B308-F82287B1DBD9}" type="pres">
      <dgm:prSet presAssocID="{DCD145F8-83B5-2E42-A9F8-E854520EAC63}" presName="parentLin" presStyleCnt="0"/>
      <dgm:spPr/>
    </dgm:pt>
    <dgm:pt modelId="{674079A8-1F41-B548-897C-6270953BC33C}" type="pres">
      <dgm:prSet presAssocID="{DCD145F8-83B5-2E42-A9F8-E854520EAC63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83794904-62F1-3248-BF0D-6CBE7893EADB}" type="pres">
      <dgm:prSet presAssocID="{DCD145F8-83B5-2E42-A9F8-E854520EAC63}" presName="parentText" presStyleLbl="node1" presStyleIdx="0" presStyleCnt="1" custScaleX="714460" custScaleY="49862" custLinFactNeighborX="1136" custLinFactNeighborY="-6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6F8105-6D84-A843-A576-74A971264734}" type="pres">
      <dgm:prSet presAssocID="{DCD145F8-83B5-2E42-A9F8-E854520EAC63}" presName="negativeSpace" presStyleCnt="0"/>
      <dgm:spPr/>
    </dgm:pt>
    <dgm:pt modelId="{6DABB729-FAEA-4D42-9064-64C0C1BA4D27}" type="pres">
      <dgm:prSet presAssocID="{DCD145F8-83B5-2E42-A9F8-E854520EAC63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DC873E-5D79-9D4C-B971-C1EE4E0DD92C}" type="presOf" srcId="{EB77E1EA-87F7-BF48-B76A-6165B2DE4E2D}" destId="{31962772-51CB-6A40-B816-9D224BEAEA79}" srcOrd="0" destOrd="0" presId="urn:microsoft.com/office/officeart/2005/8/layout/list1"/>
    <dgm:cxn modelId="{45A8A8C0-9AF3-E542-B6EB-F3CB52F3953A}" srcId="{DCD145F8-83B5-2E42-A9F8-E854520EAC63}" destId="{22F80CB3-9173-2548-B161-4E16CD387926}" srcOrd="1" destOrd="0" parTransId="{CC55D367-E5DD-1C41-88C0-715C4D5F5776}" sibTransId="{BFCEF71D-0588-244D-ABFC-AA372BCD87E0}"/>
    <dgm:cxn modelId="{C99F7CFF-C908-1D4C-AD14-3B490F8B1C15}" type="presOf" srcId="{DCD145F8-83B5-2E42-A9F8-E854520EAC63}" destId="{674079A8-1F41-B548-897C-6270953BC33C}" srcOrd="0" destOrd="0" presId="urn:microsoft.com/office/officeart/2005/8/layout/list1"/>
    <dgm:cxn modelId="{3C2A5F09-1A3D-5141-9A11-539E2D43DD4F}" srcId="{DCD145F8-83B5-2E42-A9F8-E854520EAC63}" destId="{4C876D49-8477-2C4A-BB4A-12851A6EE2FE}" srcOrd="0" destOrd="0" parTransId="{4A895147-C49F-4045-B3A0-0F0E96D01822}" sibTransId="{2AFE65BC-047D-4747-BA3A-620FE859BAB7}"/>
    <dgm:cxn modelId="{42495778-F9FB-CB46-A12C-00EA0B21E491}" srcId="{DCD145F8-83B5-2E42-A9F8-E854520EAC63}" destId="{47690C75-3716-A241-A311-4612C26AC664}" srcOrd="4" destOrd="0" parTransId="{D23161CC-D3C3-CD47-B1A1-A1A172F98306}" sibTransId="{C5E525BB-5371-6A4F-A564-91D787A81443}"/>
    <dgm:cxn modelId="{EDC4EE99-5D73-6D4B-9849-28513D184F65}" type="presOf" srcId="{C0ED2A2F-69EF-FD4D-8999-D9EBBBB68B3B}" destId="{6DABB729-FAEA-4D42-9064-64C0C1BA4D27}" srcOrd="0" destOrd="2" presId="urn:microsoft.com/office/officeart/2005/8/layout/list1"/>
    <dgm:cxn modelId="{A3E4DC30-0924-B94D-8F89-40E05F3E662F}" type="presOf" srcId="{22F80CB3-9173-2548-B161-4E16CD387926}" destId="{6DABB729-FAEA-4D42-9064-64C0C1BA4D27}" srcOrd="0" destOrd="1" presId="urn:microsoft.com/office/officeart/2005/8/layout/list1"/>
    <dgm:cxn modelId="{D632C696-4A56-1D47-90EC-2FFCE52D97E8}" type="presOf" srcId="{47690C75-3716-A241-A311-4612C26AC664}" destId="{6DABB729-FAEA-4D42-9064-64C0C1BA4D27}" srcOrd="0" destOrd="4" presId="urn:microsoft.com/office/officeart/2005/8/layout/list1"/>
    <dgm:cxn modelId="{2DC3D7FC-E2E2-D54A-91BA-6B559E516F83}" type="presOf" srcId="{4C876D49-8477-2C4A-BB4A-12851A6EE2FE}" destId="{6DABB729-FAEA-4D42-9064-64C0C1BA4D27}" srcOrd="0" destOrd="0" presId="urn:microsoft.com/office/officeart/2005/8/layout/list1"/>
    <dgm:cxn modelId="{C5424E64-20F9-FB47-9D8F-04C1243230E1}" srcId="{DCD145F8-83B5-2E42-A9F8-E854520EAC63}" destId="{CA2FCDA9-35D5-ED47-ADC6-F0992EA0D9FC}" srcOrd="3" destOrd="0" parTransId="{062AB766-5965-A040-AF71-E9F77315A035}" sibTransId="{42EE109C-99A4-BB43-8E32-627383E4AAF6}"/>
    <dgm:cxn modelId="{5D15536F-5902-2F44-872B-1F5CB99E0BFC}" type="presOf" srcId="{DCD145F8-83B5-2E42-A9F8-E854520EAC63}" destId="{83794904-62F1-3248-BF0D-6CBE7893EADB}" srcOrd="1" destOrd="0" presId="urn:microsoft.com/office/officeart/2005/8/layout/list1"/>
    <dgm:cxn modelId="{A15C3EEC-00F4-DA4B-96C7-D8DBDA6F1DAF}" srcId="{DCD145F8-83B5-2E42-A9F8-E854520EAC63}" destId="{C0ED2A2F-69EF-FD4D-8999-D9EBBBB68B3B}" srcOrd="2" destOrd="0" parTransId="{6D14272C-A272-124C-B272-0B93C3FBE164}" sibTransId="{B9488A49-8E20-634B-BB37-1BE399AA9313}"/>
    <dgm:cxn modelId="{12BF4DAF-E24E-3D41-B200-057F7C93E059}" type="presOf" srcId="{CA2FCDA9-35D5-ED47-ADC6-F0992EA0D9FC}" destId="{6DABB729-FAEA-4D42-9064-64C0C1BA4D27}" srcOrd="0" destOrd="3" presId="urn:microsoft.com/office/officeart/2005/8/layout/list1"/>
    <dgm:cxn modelId="{0914CDE4-D52B-4C44-999A-7C4E4113B9DC}" srcId="{EB77E1EA-87F7-BF48-B76A-6165B2DE4E2D}" destId="{DCD145F8-83B5-2E42-A9F8-E854520EAC63}" srcOrd="0" destOrd="0" parTransId="{740764E2-5B3C-9D40-BA44-038C3CF19D35}" sibTransId="{4517C349-6294-7B48-8278-ED5FD9B8FC61}"/>
    <dgm:cxn modelId="{F3AC6D7E-F906-F84E-8835-5F8D20A37793}" type="presParOf" srcId="{31962772-51CB-6A40-B816-9D224BEAEA79}" destId="{1EFAECEF-C095-964B-B308-F82287B1DBD9}" srcOrd="0" destOrd="0" presId="urn:microsoft.com/office/officeart/2005/8/layout/list1"/>
    <dgm:cxn modelId="{BE114CB0-ADCE-534B-B725-0D77722E91BD}" type="presParOf" srcId="{1EFAECEF-C095-964B-B308-F82287B1DBD9}" destId="{674079A8-1F41-B548-897C-6270953BC33C}" srcOrd="0" destOrd="0" presId="urn:microsoft.com/office/officeart/2005/8/layout/list1"/>
    <dgm:cxn modelId="{9657D2CC-5D82-7144-B917-F31713D71133}" type="presParOf" srcId="{1EFAECEF-C095-964B-B308-F82287B1DBD9}" destId="{83794904-62F1-3248-BF0D-6CBE7893EADB}" srcOrd="1" destOrd="0" presId="urn:microsoft.com/office/officeart/2005/8/layout/list1"/>
    <dgm:cxn modelId="{BF03E4DA-796B-9A46-826F-508884222740}" type="presParOf" srcId="{31962772-51CB-6A40-B816-9D224BEAEA79}" destId="{406F8105-6D84-A843-A576-74A971264734}" srcOrd="1" destOrd="0" presId="urn:microsoft.com/office/officeart/2005/8/layout/list1"/>
    <dgm:cxn modelId="{61FD82B3-6BAA-144E-A839-5490A1B72CC7}" type="presParOf" srcId="{31962772-51CB-6A40-B816-9D224BEAEA79}" destId="{6DABB729-FAEA-4D42-9064-64C0C1BA4D27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C2DE963-3067-B94E-956B-0C8C8CF41C90}" type="doc">
      <dgm:prSet loTypeId="urn:microsoft.com/office/officeart/2005/8/layout/venn3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2CC42F-7764-F644-8C01-BFBACD099A88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1800" dirty="0" smtClean="0"/>
            <a:t>address spaces</a:t>
          </a:r>
          <a:endParaRPr lang="en-US" sz="1800" dirty="0"/>
        </a:p>
      </dgm:t>
    </dgm:pt>
    <dgm:pt modelId="{F9CF7677-59EC-CF48-96F3-8A6BE1D984B7}" type="parTrans" cxnId="{43DF288B-9A0E-6240-B5D6-E5C03AD48AA8}">
      <dgm:prSet/>
      <dgm:spPr/>
      <dgm:t>
        <a:bodyPr/>
        <a:lstStyle/>
        <a:p>
          <a:endParaRPr lang="en-US"/>
        </a:p>
      </dgm:t>
    </dgm:pt>
    <dgm:pt modelId="{C9145C9C-3E41-394E-801D-48917F873A9F}" type="sibTrans" cxnId="{43DF288B-9A0E-6240-B5D6-E5C03AD48AA8}">
      <dgm:prSet/>
      <dgm:spPr/>
      <dgm:t>
        <a:bodyPr/>
        <a:lstStyle/>
        <a:p>
          <a:endParaRPr lang="en-US"/>
        </a:p>
      </dgm:t>
    </dgm:pt>
    <dgm:pt modelId="{9D4C506F-618F-3A4E-97CF-426D8D09AC24}">
      <dgm:prSet custT="1"/>
      <dgm:spPr>
        <a:solidFill>
          <a:schemeClr val="accent2"/>
        </a:solidFill>
      </dgm:spPr>
      <dgm:t>
        <a:bodyPr/>
        <a:lstStyle/>
        <a:p>
          <a:r>
            <a:rPr lang="en-US" sz="1800" dirty="0" smtClean="0"/>
            <a:t>interprocess communication (IPC)</a:t>
          </a:r>
        </a:p>
      </dgm:t>
    </dgm:pt>
    <dgm:pt modelId="{72FBBC00-958B-EA4A-9C1C-A4F4F5F65295}" type="parTrans" cxnId="{43243DCE-9440-9648-9233-E0496E070E70}">
      <dgm:prSet/>
      <dgm:spPr/>
      <dgm:t>
        <a:bodyPr/>
        <a:lstStyle/>
        <a:p>
          <a:endParaRPr lang="en-US"/>
        </a:p>
      </dgm:t>
    </dgm:pt>
    <dgm:pt modelId="{0B777CBA-95B5-4544-BA58-C63CBAA981BB}" type="sibTrans" cxnId="{43243DCE-9440-9648-9233-E0496E070E70}">
      <dgm:prSet/>
      <dgm:spPr/>
      <dgm:t>
        <a:bodyPr/>
        <a:lstStyle/>
        <a:p>
          <a:endParaRPr lang="en-US"/>
        </a:p>
      </dgm:t>
    </dgm:pt>
    <dgm:pt modelId="{508EE5EC-40ED-E145-9EF6-0434DD3EDAFF}">
      <dgm:prSet custT="1"/>
      <dgm:spPr>
        <a:solidFill>
          <a:schemeClr val="bg1"/>
        </a:solidFill>
      </dgm:spPr>
      <dgm:t>
        <a:bodyPr/>
        <a:lstStyle/>
        <a:p>
          <a:r>
            <a:rPr lang="en-US" sz="1800" dirty="0" smtClean="0"/>
            <a:t>basic scheduling</a:t>
          </a:r>
        </a:p>
      </dgm:t>
    </dgm:pt>
    <dgm:pt modelId="{094DBDBD-7912-594A-8ED0-93ECB756BB26}" type="parTrans" cxnId="{42856B09-5D76-A545-856B-DE1AFF0CCB89}">
      <dgm:prSet/>
      <dgm:spPr/>
      <dgm:t>
        <a:bodyPr/>
        <a:lstStyle/>
        <a:p>
          <a:endParaRPr lang="en-US"/>
        </a:p>
      </dgm:t>
    </dgm:pt>
    <dgm:pt modelId="{D39A62B2-182E-DD4D-9910-3DAA29162281}" type="sibTrans" cxnId="{42856B09-5D76-A545-856B-DE1AFF0CCB89}">
      <dgm:prSet/>
      <dgm:spPr/>
      <dgm:t>
        <a:bodyPr/>
        <a:lstStyle/>
        <a:p>
          <a:endParaRPr lang="en-US"/>
        </a:p>
      </dgm:t>
    </dgm:pt>
    <dgm:pt modelId="{5144ED24-3012-F34B-8D7E-B9FD668B09F0}" type="pres">
      <dgm:prSet presAssocID="{2C2DE963-3067-B94E-956B-0C8C8CF41C9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8BA974-D1D0-7C45-8BAD-1585AF825221}" type="pres">
      <dgm:prSet presAssocID="{362CC42F-7764-F644-8C01-BFBACD099A88}" presName="Name5" presStyleLbl="vennNode1" presStyleIdx="0" presStyleCnt="3" custScaleX="1359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D5A3F3-2527-D74C-BF11-80E10A5069E2}" type="pres">
      <dgm:prSet presAssocID="{C9145C9C-3E41-394E-801D-48917F873A9F}" presName="space" presStyleCnt="0"/>
      <dgm:spPr/>
    </dgm:pt>
    <dgm:pt modelId="{0C1E7BE6-80C6-3C42-B6EA-D548FFF8D7E8}" type="pres">
      <dgm:prSet presAssocID="{9D4C506F-618F-3A4E-97CF-426D8D09AC24}" presName="Name5" presStyleLbl="vennNode1" presStyleIdx="1" presStyleCnt="3" custScaleX="1750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20397B-F51F-E140-811B-4D1B2347ECAF}" type="pres">
      <dgm:prSet presAssocID="{0B777CBA-95B5-4544-BA58-C63CBAA981BB}" presName="space" presStyleCnt="0"/>
      <dgm:spPr/>
    </dgm:pt>
    <dgm:pt modelId="{3D639D55-9910-DA41-B3AE-143CA9255248}" type="pres">
      <dgm:prSet presAssocID="{508EE5EC-40ED-E145-9EF6-0434DD3EDAFF}" presName="Name5" presStyleLbl="vennNode1" presStyleIdx="2" presStyleCnt="3" custScaleX="1359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798F6A-37ED-5F41-96D5-31B5ABEF2B6E}" type="presOf" srcId="{2C2DE963-3067-B94E-956B-0C8C8CF41C90}" destId="{5144ED24-3012-F34B-8D7E-B9FD668B09F0}" srcOrd="0" destOrd="0" presId="urn:microsoft.com/office/officeart/2005/8/layout/venn3"/>
    <dgm:cxn modelId="{42856B09-5D76-A545-856B-DE1AFF0CCB89}" srcId="{2C2DE963-3067-B94E-956B-0C8C8CF41C90}" destId="{508EE5EC-40ED-E145-9EF6-0434DD3EDAFF}" srcOrd="2" destOrd="0" parTransId="{094DBDBD-7912-594A-8ED0-93ECB756BB26}" sibTransId="{D39A62B2-182E-DD4D-9910-3DAA29162281}"/>
    <dgm:cxn modelId="{413208DC-7380-2246-A617-51F91F4522FF}" type="presOf" srcId="{9D4C506F-618F-3A4E-97CF-426D8D09AC24}" destId="{0C1E7BE6-80C6-3C42-B6EA-D548FFF8D7E8}" srcOrd="0" destOrd="0" presId="urn:microsoft.com/office/officeart/2005/8/layout/venn3"/>
    <dgm:cxn modelId="{796BA697-B6B5-4A4D-A5B3-9E56FA87A1B6}" type="presOf" srcId="{362CC42F-7764-F644-8C01-BFBACD099A88}" destId="{458BA974-D1D0-7C45-8BAD-1585AF825221}" srcOrd="0" destOrd="0" presId="urn:microsoft.com/office/officeart/2005/8/layout/venn3"/>
    <dgm:cxn modelId="{43DF288B-9A0E-6240-B5D6-E5C03AD48AA8}" srcId="{2C2DE963-3067-B94E-956B-0C8C8CF41C90}" destId="{362CC42F-7764-F644-8C01-BFBACD099A88}" srcOrd="0" destOrd="0" parTransId="{F9CF7677-59EC-CF48-96F3-8A6BE1D984B7}" sibTransId="{C9145C9C-3E41-394E-801D-48917F873A9F}"/>
    <dgm:cxn modelId="{2FDCB66D-9E1B-3A43-A8ED-04B95B086A02}" type="presOf" srcId="{508EE5EC-40ED-E145-9EF6-0434DD3EDAFF}" destId="{3D639D55-9910-DA41-B3AE-143CA9255248}" srcOrd="0" destOrd="0" presId="urn:microsoft.com/office/officeart/2005/8/layout/venn3"/>
    <dgm:cxn modelId="{43243DCE-9440-9648-9233-E0496E070E70}" srcId="{2C2DE963-3067-B94E-956B-0C8C8CF41C90}" destId="{9D4C506F-618F-3A4E-97CF-426D8D09AC24}" srcOrd="1" destOrd="0" parTransId="{72FBBC00-958B-EA4A-9C1C-A4F4F5F65295}" sibTransId="{0B777CBA-95B5-4544-BA58-C63CBAA981BB}"/>
    <dgm:cxn modelId="{67598948-2BB5-3D44-8251-258F52C59A51}" type="presParOf" srcId="{5144ED24-3012-F34B-8D7E-B9FD668B09F0}" destId="{458BA974-D1D0-7C45-8BAD-1585AF825221}" srcOrd="0" destOrd="0" presId="urn:microsoft.com/office/officeart/2005/8/layout/venn3"/>
    <dgm:cxn modelId="{E788365A-023D-3547-8F43-8D2B9511ED75}" type="presParOf" srcId="{5144ED24-3012-F34B-8D7E-B9FD668B09F0}" destId="{0AD5A3F3-2527-D74C-BF11-80E10A5069E2}" srcOrd="1" destOrd="0" presId="urn:microsoft.com/office/officeart/2005/8/layout/venn3"/>
    <dgm:cxn modelId="{759DC6CD-3EDF-A44C-A3A6-6774678E5937}" type="presParOf" srcId="{5144ED24-3012-F34B-8D7E-B9FD668B09F0}" destId="{0C1E7BE6-80C6-3C42-B6EA-D548FFF8D7E8}" srcOrd="2" destOrd="0" presId="urn:microsoft.com/office/officeart/2005/8/layout/venn3"/>
    <dgm:cxn modelId="{CAE3D086-7813-5340-A589-C2968F37A629}" type="presParOf" srcId="{5144ED24-3012-F34B-8D7E-B9FD668B09F0}" destId="{A020397B-F51F-E140-811B-4D1B2347ECAF}" srcOrd="3" destOrd="0" presId="urn:microsoft.com/office/officeart/2005/8/layout/venn3"/>
    <dgm:cxn modelId="{54D27D7F-9097-1544-AB52-5098265AD710}" type="presParOf" srcId="{5144ED24-3012-F34B-8D7E-B9FD668B09F0}" destId="{3D639D55-9910-DA41-B3AE-143CA9255248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3D82D6B-86E2-F94E-A342-E4FD0701C9C8}" type="doc">
      <dgm:prSet loTypeId="urn:microsoft.com/office/officeart/2005/8/layout/venn3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887FBB-63CF-B849-AD14-F2855A4D3AA3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1800" dirty="0" smtClean="0"/>
            <a:t>simplifies implementation</a:t>
          </a:r>
          <a:endParaRPr lang="en-US" sz="1800" dirty="0"/>
        </a:p>
      </dgm:t>
    </dgm:pt>
    <dgm:pt modelId="{30F287CE-644F-D542-B7B2-9C8D4075B5E3}" type="parTrans" cxnId="{AA355B9B-9B2A-A14B-92D8-5CA435EFE77C}">
      <dgm:prSet/>
      <dgm:spPr/>
      <dgm:t>
        <a:bodyPr/>
        <a:lstStyle/>
        <a:p>
          <a:endParaRPr lang="en-US"/>
        </a:p>
      </dgm:t>
    </dgm:pt>
    <dgm:pt modelId="{CF5F2B01-1290-0241-A083-7529D13E0B29}" type="sibTrans" cxnId="{AA355B9B-9B2A-A14B-92D8-5CA435EFE77C}">
      <dgm:prSet/>
      <dgm:spPr/>
      <dgm:t>
        <a:bodyPr/>
        <a:lstStyle/>
        <a:p>
          <a:endParaRPr lang="en-US"/>
        </a:p>
      </dgm:t>
    </dgm:pt>
    <dgm:pt modelId="{241F9BB7-8158-FB46-8B5B-09FDED8494A7}">
      <dgm:prSet custT="1"/>
      <dgm:spPr>
        <a:solidFill>
          <a:srgbClr val="CC66CC"/>
        </a:solidFill>
      </dgm:spPr>
      <dgm:t>
        <a:bodyPr/>
        <a:lstStyle/>
        <a:p>
          <a:r>
            <a:rPr lang="en-US" sz="1800" dirty="0" smtClean="0"/>
            <a:t>provides flexibility</a:t>
          </a:r>
        </a:p>
      </dgm:t>
    </dgm:pt>
    <dgm:pt modelId="{B8BEBE66-9810-6141-A57B-7DAA3967DE5D}" type="parTrans" cxnId="{5D2C2339-4820-D94A-99FE-4D654CF15B0D}">
      <dgm:prSet/>
      <dgm:spPr/>
      <dgm:t>
        <a:bodyPr/>
        <a:lstStyle/>
        <a:p>
          <a:endParaRPr lang="en-US"/>
        </a:p>
      </dgm:t>
    </dgm:pt>
    <dgm:pt modelId="{97FFB707-BDC0-814E-8337-BEF53A1A9CB1}" type="sibTrans" cxnId="{5D2C2339-4820-D94A-99FE-4D654CF15B0D}">
      <dgm:prSet/>
      <dgm:spPr/>
      <dgm:t>
        <a:bodyPr/>
        <a:lstStyle/>
        <a:p>
          <a:endParaRPr lang="en-US"/>
        </a:p>
      </dgm:t>
    </dgm:pt>
    <dgm:pt modelId="{FB258617-5D6C-F24C-B814-B7E4498F5627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1800" dirty="0" smtClean="0"/>
            <a:t>is well suited to a distributed environment</a:t>
          </a:r>
        </a:p>
      </dgm:t>
    </dgm:pt>
    <dgm:pt modelId="{A6648C37-814A-724C-98E9-AF4789374C97}" type="parTrans" cxnId="{85FABEFA-07EF-3041-85F4-FCC6D4B127DD}">
      <dgm:prSet/>
      <dgm:spPr/>
      <dgm:t>
        <a:bodyPr/>
        <a:lstStyle/>
        <a:p>
          <a:endParaRPr lang="en-US"/>
        </a:p>
      </dgm:t>
    </dgm:pt>
    <dgm:pt modelId="{397F509E-75D1-FF43-B6FC-B95ABAEF5DE4}" type="sibTrans" cxnId="{85FABEFA-07EF-3041-85F4-FCC6D4B127DD}">
      <dgm:prSet/>
      <dgm:spPr/>
      <dgm:t>
        <a:bodyPr/>
        <a:lstStyle/>
        <a:p>
          <a:endParaRPr lang="en-US"/>
        </a:p>
      </dgm:t>
    </dgm:pt>
    <dgm:pt modelId="{ACA9E242-03A2-DC46-B37E-488814D417B5}" type="pres">
      <dgm:prSet presAssocID="{03D82D6B-86E2-F94E-A342-E4FD0701C9C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2EC200-AA31-FF49-9439-3332FF002BCA}" type="pres">
      <dgm:prSet presAssocID="{33887FBB-63CF-B849-AD14-F2855A4D3AA3}" presName="Name5" presStyleLbl="vennNode1" presStyleIdx="0" presStyleCnt="3" custScaleX="1682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953A8A-B43C-AC43-B924-4D7FACF9C095}" type="pres">
      <dgm:prSet presAssocID="{CF5F2B01-1290-0241-A083-7529D13E0B29}" presName="space" presStyleCnt="0"/>
      <dgm:spPr/>
    </dgm:pt>
    <dgm:pt modelId="{8F15053A-8F42-F340-900D-93E5ADC1CDED}" type="pres">
      <dgm:prSet presAssocID="{241F9BB7-8158-FB46-8B5B-09FDED8494A7}" presName="Name5" presStyleLbl="vennNode1" presStyleIdx="1" presStyleCnt="3" custScaleX="1682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DC57B6-4CF2-6841-BB28-BEFF4772681A}" type="pres">
      <dgm:prSet presAssocID="{97FFB707-BDC0-814E-8337-BEF53A1A9CB1}" presName="space" presStyleCnt="0"/>
      <dgm:spPr/>
    </dgm:pt>
    <dgm:pt modelId="{F7CF12E1-CFEB-A84D-AE77-A9FCC92CF154}" type="pres">
      <dgm:prSet presAssocID="{FB258617-5D6C-F24C-B814-B7E4498F5627}" presName="Name5" presStyleLbl="vennNode1" presStyleIdx="2" presStyleCnt="3" custScaleX="1682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2C2339-4820-D94A-99FE-4D654CF15B0D}" srcId="{03D82D6B-86E2-F94E-A342-E4FD0701C9C8}" destId="{241F9BB7-8158-FB46-8B5B-09FDED8494A7}" srcOrd="1" destOrd="0" parTransId="{B8BEBE66-9810-6141-A57B-7DAA3967DE5D}" sibTransId="{97FFB707-BDC0-814E-8337-BEF53A1A9CB1}"/>
    <dgm:cxn modelId="{85FABEFA-07EF-3041-85F4-FCC6D4B127DD}" srcId="{03D82D6B-86E2-F94E-A342-E4FD0701C9C8}" destId="{FB258617-5D6C-F24C-B814-B7E4498F5627}" srcOrd="2" destOrd="0" parTransId="{A6648C37-814A-724C-98E9-AF4789374C97}" sibTransId="{397F509E-75D1-FF43-B6FC-B95ABAEF5DE4}"/>
    <dgm:cxn modelId="{422EC8BB-7396-2848-BE83-B6A7FD9A7CCB}" type="presOf" srcId="{241F9BB7-8158-FB46-8B5B-09FDED8494A7}" destId="{8F15053A-8F42-F340-900D-93E5ADC1CDED}" srcOrd="0" destOrd="0" presId="urn:microsoft.com/office/officeart/2005/8/layout/venn3"/>
    <dgm:cxn modelId="{7E8491DB-C924-9948-8E84-25A1F4452EF2}" type="presOf" srcId="{33887FBB-63CF-B849-AD14-F2855A4D3AA3}" destId="{C42EC200-AA31-FF49-9439-3332FF002BCA}" srcOrd="0" destOrd="0" presId="urn:microsoft.com/office/officeart/2005/8/layout/venn3"/>
    <dgm:cxn modelId="{725454A6-B1C1-0F44-AEBE-9C55EBD6B809}" type="presOf" srcId="{03D82D6B-86E2-F94E-A342-E4FD0701C9C8}" destId="{ACA9E242-03A2-DC46-B37E-488814D417B5}" srcOrd="0" destOrd="0" presId="urn:microsoft.com/office/officeart/2005/8/layout/venn3"/>
    <dgm:cxn modelId="{9833C1AE-B5BE-4846-97A8-F59A87D5B0F9}" type="presOf" srcId="{FB258617-5D6C-F24C-B814-B7E4498F5627}" destId="{F7CF12E1-CFEB-A84D-AE77-A9FCC92CF154}" srcOrd="0" destOrd="0" presId="urn:microsoft.com/office/officeart/2005/8/layout/venn3"/>
    <dgm:cxn modelId="{AA355B9B-9B2A-A14B-92D8-5CA435EFE77C}" srcId="{03D82D6B-86E2-F94E-A342-E4FD0701C9C8}" destId="{33887FBB-63CF-B849-AD14-F2855A4D3AA3}" srcOrd="0" destOrd="0" parTransId="{30F287CE-644F-D542-B7B2-9C8D4075B5E3}" sibTransId="{CF5F2B01-1290-0241-A083-7529D13E0B29}"/>
    <dgm:cxn modelId="{453B6C90-AF91-C640-AC2F-FF295EECB658}" type="presParOf" srcId="{ACA9E242-03A2-DC46-B37E-488814D417B5}" destId="{C42EC200-AA31-FF49-9439-3332FF002BCA}" srcOrd="0" destOrd="0" presId="urn:microsoft.com/office/officeart/2005/8/layout/venn3"/>
    <dgm:cxn modelId="{DE9C33F9-806C-1341-AB28-751E37CACE04}" type="presParOf" srcId="{ACA9E242-03A2-DC46-B37E-488814D417B5}" destId="{DD953A8A-B43C-AC43-B924-4D7FACF9C095}" srcOrd="1" destOrd="0" presId="urn:microsoft.com/office/officeart/2005/8/layout/venn3"/>
    <dgm:cxn modelId="{D90EA90E-9CC8-194D-9843-3EADD5AD56D9}" type="presParOf" srcId="{ACA9E242-03A2-DC46-B37E-488814D417B5}" destId="{8F15053A-8F42-F340-900D-93E5ADC1CDED}" srcOrd="2" destOrd="0" presId="urn:microsoft.com/office/officeart/2005/8/layout/venn3"/>
    <dgm:cxn modelId="{6E830A05-02B3-1E4F-BA9A-42557C8D8E1D}" type="presParOf" srcId="{ACA9E242-03A2-DC46-B37E-488814D417B5}" destId="{C7DC57B6-4CF2-6841-BB28-BEFF4772681A}" srcOrd="3" destOrd="0" presId="urn:microsoft.com/office/officeart/2005/8/layout/venn3"/>
    <dgm:cxn modelId="{0C66AAF0-184D-6A4E-B739-652CCCCBC2A5}" type="presParOf" srcId="{ACA9E242-03A2-DC46-B37E-488814D417B5}" destId="{F7CF12E1-CFEB-A84D-AE77-A9FCC92CF154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A64BEDC-1FFA-2445-A2B4-71CB4B513E0F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F62A0C-A340-5C43-80D3-C5E6794DB9D8}">
      <dgm:prSet phldrT="[Text]"/>
      <dgm:spPr/>
      <dgm:t>
        <a:bodyPr/>
        <a:lstStyle/>
        <a:p>
          <a:r>
            <a:rPr lang="en-US" dirty="0" smtClean="0"/>
            <a:t>Thread</a:t>
          </a:r>
          <a:endParaRPr lang="en-US" dirty="0"/>
        </a:p>
      </dgm:t>
    </dgm:pt>
    <dgm:pt modelId="{B7DB1E6B-AAB2-5F4C-945A-752ADE459ACE}" type="parTrans" cxnId="{3E5F3F0B-27B7-064B-8764-57F118DC0BCE}">
      <dgm:prSet/>
      <dgm:spPr/>
      <dgm:t>
        <a:bodyPr/>
        <a:lstStyle/>
        <a:p>
          <a:endParaRPr lang="en-US"/>
        </a:p>
      </dgm:t>
    </dgm:pt>
    <dgm:pt modelId="{2E8EE099-98FC-A647-A84C-323D637DB960}" type="sibTrans" cxnId="{3E5F3F0B-27B7-064B-8764-57F118DC0BCE}">
      <dgm:prSet/>
      <dgm:spPr/>
      <dgm:t>
        <a:bodyPr/>
        <a:lstStyle/>
        <a:p>
          <a:endParaRPr lang="en-US"/>
        </a:p>
      </dgm:t>
    </dgm:pt>
    <dgm:pt modelId="{CB611E91-19C4-E34C-86A3-7C4779BEFBDC}">
      <dgm:prSet/>
      <dgm:spPr/>
      <dgm:t>
        <a:bodyPr/>
        <a:lstStyle/>
        <a:p>
          <a:r>
            <a:rPr lang="en-US" dirty="0" smtClean="0"/>
            <a:t>dispatchable unit of work</a:t>
          </a:r>
        </a:p>
      </dgm:t>
    </dgm:pt>
    <dgm:pt modelId="{D9229EAD-4CAD-6B45-B772-2D7247B8ABB4}" type="parTrans" cxnId="{B518D96B-CF99-3241-B868-0DBD1C54556D}">
      <dgm:prSet/>
      <dgm:spPr/>
      <dgm:t>
        <a:bodyPr/>
        <a:lstStyle/>
        <a:p>
          <a:endParaRPr lang="en-US"/>
        </a:p>
      </dgm:t>
    </dgm:pt>
    <dgm:pt modelId="{35BFE0A6-8A94-3E4E-A7AB-884FAEF3F832}" type="sibTrans" cxnId="{B518D96B-CF99-3241-B868-0DBD1C54556D}">
      <dgm:prSet/>
      <dgm:spPr/>
      <dgm:t>
        <a:bodyPr/>
        <a:lstStyle/>
        <a:p>
          <a:endParaRPr lang="en-US"/>
        </a:p>
      </dgm:t>
    </dgm:pt>
    <dgm:pt modelId="{19A9D586-6EC6-D54B-ADBD-F6D39C0A3CB8}">
      <dgm:prSet/>
      <dgm:spPr/>
      <dgm:t>
        <a:bodyPr/>
        <a:lstStyle/>
        <a:p>
          <a:r>
            <a:rPr lang="en-US" dirty="0" smtClean="0"/>
            <a:t>includes a processor context and its own data area to enable subroutine branching</a:t>
          </a:r>
        </a:p>
      </dgm:t>
    </dgm:pt>
    <dgm:pt modelId="{F0CAF8C1-FB79-1A40-94D9-7E826D067DCC}" type="parTrans" cxnId="{F84FAD3C-DF9C-9B47-8E13-392BA5136403}">
      <dgm:prSet/>
      <dgm:spPr/>
      <dgm:t>
        <a:bodyPr/>
        <a:lstStyle/>
        <a:p>
          <a:endParaRPr lang="en-US"/>
        </a:p>
      </dgm:t>
    </dgm:pt>
    <dgm:pt modelId="{3446EC40-F06A-3F4E-BB3D-28BC3FA83DDE}" type="sibTrans" cxnId="{F84FAD3C-DF9C-9B47-8E13-392BA5136403}">
      <dgm:prSet/>
      <dgm:spPr/>
      <dgm:t>
        <a:bodyPr/>
        <a:lstStyle/>
        <a:p>
          <a:endParaRPr lang="en-US"/>
        </a:p>
      </dgm:t>
    </dgm:pt>
    <dgm:pt modelId="{8BDF6262-EF5E-9F42-91FD-53FA25A416EA}">
      <dgm:prSet/>
      <dgm:spPr/>
      <dgm:t>
        <a:bodyPr/>
        <a:lstStyle/>
        <a:p>
          <a:r>
            <a:rPr lang="en-US" dirty="0" smtClean="0"/>
            <a:t>executes sequentially and is interruptible</a:t>
          </a:r>
        </a:p>
      </dgm:t>
    </dgm:pt>
    <dgm:pt modelId="{BC414CA7-CEAE-9448-8244-9F129A09435B}" type="parTrans" cxnId="{2D9BC46A-A922-1B48-992D-B38154DAAC10}">
      <dgm:prSet/>
      <dgm:spPr/>
      <dgm:t>
        <a:bodyPr/>
        <a:lstStyle/>
        <a:p>
          <a:endParaRPr lang="en-US"/>
        </a:p>
      </dgm:t>
    </dgm:pt>
    <dgm:pt modelId="{0586B2B2-B4EF-0742-B455-FD8657427BE1}" type="sibTrans" cxnId="{2D9BC46A-A922-1B48-992D-B38154DAAC10}">
      <dgm:prSet/>
      <dgm:spPr/>
      <dgm:t>
        <a:bodyPr/>
        <a:lstStyle/>
        <a:p>
          <a:endParaRPr lang="en-US"/>
        </a:p>
      </dgm:t>
    </dgm:pt>
    <dgm:pt modelId="{64A01B46-ADFB-334F-BEA5-FAA0E77296A3}">
      <dgm:prSet/>
      <dgm:spPr/>
      <dgm:t>
        <a:bodyPr/>
        <a:lstStyle/>
        <a:p>
          <a:r>
            <a:rPr lang="en-US" dirty="0" smtClean="0"/>
            <a:t>Process </a:t>
          </a:r>
        </a:p>
      </dgm:t>
    </dgm:pt>
    <dgm:pt modelId="{5E2E3C9A-1D80-7E49-96F3-756EB29887C3}" type="parTrans" cxnId="{65D46421-B6EA-354B-81E2-8D264C304CAB}">
      <dgm:prSet/>
      <dgm:spPr/>
      <dgm:t>
        <a:bodyPr/>
        <a:lstStyle/>
        <a:p>
          <a:endParaRPr lang="en-US"/>
        </a:p>
      </dgm:t>
    </dgm:pt>
    <dgm:pt modelId="{4C25808B-B632-5645-A35B-69469FC6DCE9}" type="sibTrans" cxnId="{65D46421-B6EA-354B-81E2-8D264C304CAB}">
      <dgm:prSet/>
      <dgm:spPr/>
      <dgm:t>
        <a:bodyPr/>
        <a:lstStyle/>
        <a:p>
          <a:endParaRPr lang="en-US"/>
        </a:p>
      </dgm:t>
    </dgm:pt>
    <dgm:pt modelId="{A5483425-E586-134F-9A1E-D862D3F16E27}">
      <dgm:prSet/>
      <dgm:spPr/>
      <dgm:t>
        <a:bodyPr/>
        <a:lstStyle/>
        <a:p>
          <a:r>
            <a:rPr lang="en-US" dirty="0" smtClean="0"/>
            <a:t>a collection of one or more threads and associated system resources</a:t>
          </a:r>
        </a:p>
      </dgm:t>
    </dgm:pt>
    <dgm:pt modelId="{989FCAAA-309A-F441-919A-6561D4259AC7}" type="parTrans" cxnId="{98E5EC7F-7818-1F4C-B693-E3D64303119C}">
      <dgm:prSet/>
      <dgm:spPr/>
      <dgm:t>
        <a:bodyPr/>
        <a:lstStyle/>
        <a:p>
          <a:endParaRPr lang="en-US"/>
        </a:p>
      </dgm:t>
    </dgm:pt>
    <dgm:pt modelId="{6726D3AC-BE0D-F143-9BF7-89B7DF712C32}" type="sibTrans" cxnId="{98E5EC7F-7818-1F4C-B693-E3D64303119C}">
      <dgm:prSet/>
      <dgm:spPr/>
      <dgm:t>
        <a:bodyPr/>
        <a:lstStyle/>
        <a:p>
          <a:endParaRPr lang="en-US"/>
        </a:p>
      </dgm:t>
    </dgm:pt>
    <dgm:pt modelId="{C9348E03-F0DE-334C-A511-B057467648D2}">
      <dgm:prSet/>
      <dgm:spPr/>
      <dgm:t>
        <a:bodyPr/>
        <a:lstStyle/>
        <a:p>
          <a:r>
            <a:rPr lang="en-US" dirty="0" smtClean="0"/>
            <a:t>programmer has greater control over the modularity of the application and the timing of application related events</a:t>
          </a:r>
        </a:p>
      </dgm:t>
    </dgm:pt>
    <dgm:pt modelId="{FC311450-F9D4-734A-B19F-2E67CC2F6459}" type="parTrans" cxnId="{BEF7AABD-E549-354D-B8AB-400758B20A0F}">
      <dgm:prSet/>
      <dgm:spPr/>
      <dgm:t>
        <a:bodyPr/>
        <a:lstStyle/>
        <a:p>
          <a:endParaRPr lang="en-US"/>
        </a:p>
      </dgm:t>
    </dgm:pt>
    <dgm:pt modelId="{D453CDF1-D479-E247-9DDE-EBEE978ED664}" type="sibTrans" cxnId="{BEF7AABD-E549-354D-B8AB-400758B20A0F}">
      <dgm:prSet/>
      <dgm:spPr/>
      <dgm:t>
        <a:bodyPr/>
        <a:lstStyle/>
        <a:p>
          <a:endParaRPr lang="en-US"/>
        </a:p>
      </dgm:t>
    </dgm:pt>
    <dgm:pt modelId="{4118B874-B9DF-4340-B503-7A62112AD9AB}" type="pres">
      <dgm:prSet presAssocID="{5A64BEDC-1FFA-2445-A2B4-71CB4B513E0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D4C4FB-FEAD-ED48-A0AE-2A84F6D6F3C5}" type="pres">
      <dgm:prSet presAssocID="{70F62A0C-A340-5C43-80D3-C5E6794DB9D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FD0212-1D78-CE47-83E2-150D9E986556}" type="pres">
      <dgm:prSet presAssocID="{70F62A0C-A340-5C43-80D3-C5E6794DB9D8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FA07F0-CADB-7B40-BA4A-D97041E1B80A}" type="pres">
      <dgm:prSet presAssocID="{64A01B46-ADFB-334F-BEA5-FAA0E77296A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4D31BB-83A3-C745-980D-1D6C1545B46C}" type="pres">
      <dgm:prSet presAssocID="{64A01B46-ADFB-334F-BEA5-FAA0E77296A3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6B298E-B717-DD48-8730-732858141AC9}" type="presOf" srcId="{19A9D586-6EC6-D54B-ADBD-F6D39C0A3CB8}" destId="{B4FD0212-1D78-CE47-83E2-150D9E986556}" srcOrd="0" destOrd="1" presId="urn:microsoft.com/office/officeart/2005/8/layout/vList2"/>
    <dgm:cxn modelId="{3E5F3F0B-27B7-064B-8764-57F118DC0BCE}" srcId="{5A64BEDC-1FFA-2445-A2B4-71CB4B513E0F}" destId="{70F62A0C-A340-5C43-80D3-C5E6794DB9D8}" srcOrd="0" destOrd="0" parTransId="{B7DB1E6B-AAB2-5F4C-945A-752ADE459ACE}" sibTransId="{2E8EE099-98FC-A647-A84C-323D637DB960}"/>
    <dgm:cxn modelId="{BEF7AABD-E549-354D-B8AB-400758B20A0F}" srcId="{64A01B46-ADFB-334F-BEA5-FAA0E77296A3}" destId="{C9348E03-F0DE-334C-A511-B057467648D2}" srcOrd="1" destOrd="0" parTransId="{FC311450-F9D4-734A-B19F-2E67CC2F6459}" sibTransId="{D453CDF1-D479-E247-9DDE-EBEE978ED664}"/>
    <dgm:cxn modelId="{65D46421-B6EA-354B-81E2-8D264C304CAB}" srcId="{5A64BEDC-1FFA-2445-A2B4-71CB4B513E0F}" destId="{64A01B46-ADFB-334F-BEA5-FAA0E77296A3}" srcOrd="1" destOrd="0" parTransId="{5E2E3C9A-1D80-7E49-96F3-756EB29887C3}" sibTransId="{4C25808B-B632-5645-A35B-69469FC6DCE9}"/>
    <dgm:cxn modelId="{F84FAD3C-DF9C-9B47-8E13-392BA5136403}" srcId="{70F62A0C-A340-5C43-80D3-C5E6794DB9D8}" destId="{19A9D586-6EC6-D54B-ADBD-F6D39C0A3CB8}" srcOrd="1" destOrd="0" parTransId="{F0CAF8C1-FB79-1A40-94D9-7E826D067DCC}" sibTransId="{3446EC40-F06A-3F4E-BB3D-28BC3FA83DDE}"/>
    <dgm:cxn modelId="{B8B1ADC4-44B9-9E48-9D12-81CD71732C13}" type="presOf" srcId="{64A01B46-ADFB-334F-BEA5-FAA0E77296A3}" destId="{A7FA07F0-CADB-7B40-BA4A-D97041E1B80A}" srcOrd="0" destOrd="0" presId="urn:microsoft.com/office/officeart/2005/8/layout/vList2"/>
    <dgm:cxn modelId="{A6367FF1-3CBE-2C40-ACA8-92DF8D8DD6C2}" type="presOf" srcId="{C9348E03-F0DE-334C-A511-B057467648D2}" destId="{364D31BB-83A3-C745-980D-1D6C1545B46C}" srcOrd="0" destOrd="1" presId="urn:microsoft.com/office/officeart/2005/8/layout/vList2"/>
    <dgm:cxn modelId="{2D9BC46A-A922-1B48-992D-B38154DAAC10}" srcId="{70F62A0C-A340-5C43-80D3-C5E6794DB9D8}" destId="{8BDF6262-EF5E-9F42-91FD-53FA25A416EA}" srcOrd="2" destOrd="0" parTransId="{BC414CA7-CEAE-9448-8244-9F129A09435B}" sibTransId="{0586B2B2-B4EF-0742-B455-FD8657427BE1}"/>
    <dgm:cxn modelId="{5D8499E8-35A6-BC42-AAA4-2BC120BE9E2D}" type="presOf" srcId="{5A64BEDC-1FFA-2445-A2B4-71CB4B513E0F}" destId="{4118B874-B9DF-4340-B503-7A62112AD9AB}" srcOrd="0" destOrd="0" presId="urn:microsoft.com/office/officeart/2005/8/layout/vList2"/>
    <dgm:cxn modelId="{75615D66-37BB-DF4A-B770-69C7C3479CB7}" type="presOf" srcId="{A5483425-E586-134F-9A1E-D862D3F16E27}" destId="{364D31BB-83A3-C745-980D-1D6C1545B46C}" srcOrd="0" destOrd="0" presId="urn:microsoft.com/office/officeart/2005/8/layout/vList2"/>
    <dgm:cxn modelId="{B518D96B-CF99-3241-B868-0DBD1C54556D}" srcId="{70F62A0C-A340-5C43-80D3-C5E6794DB9D8}" destId="{CB611E91-19C4-E34C-86A3-7C4779BEFBDC}" srcOrd="0" destOrd="0" parTransId="{D9229EAD-4CAD-6B45-B772-2D7247B8ABB4}" sibTransId="{35BFE0A6-8A94-3E4E-A7AB-884FAEF3F832}"/>
    <dgm:cxn modelId="{F2641421-533A-3B4E-93F6-1AE43C89D812}" type="presOf" srcId="{CB611E91-19C4-E34C-86A3-7C4779BEFBDC}" destId="{B4FD0212-1D78-CE47-83E2-150D9E986556}" srcOrd="0" destOrd="0" presId="urn:microsoft.com/office/officeart/2005/8/layout/vList2"/>
    <dgm:cxn modelId="{98E5EC7F-7818-1F4C-B693-E3D64303119C}" srcId="{64A01B46-ADFB-334F-BEA5-FAA0E77296A3}" destId="{A5483425-E586-134F-9A1E-D862D3F16E27}" srcOrd="0" destOrd="0" parTransId="{989FCAAA-309A-F441-919A-6561D4259AC7}" sibTransId="{6726D3AC-BE0D-F143-9BF7-89B7DF712C32}"/>
    <dgm:cxn modelId="{E2364F3E-2A20-C84E-B06C-2101EED5CD08}" type="presOf" srcId="{8BDF6262-EF5E-9F42-91FD-53FA25A416EA}" destId="{B4FD0212-1D78-CE47-83E2-150D9E986556}" srcOrd="0" destOrd="2" presId="urn:microsoft.com/office/officeart/2005/8/layout/vList2"/>
    <dgm:cxn modelId="{342AA93A-2F42-0743-8870-8B524BD4A0AF}" type="presOf" srcId="{70F62A0C-A340-5C43-80D3-C5E6794DB9D8}" destId="{26D4C4FB-FEAD-ED48-A0AE-2A84F6D6F3C5}" srcOrd="0" destOrd="0" presId="urn:microsoft.com/office/officeart/2005/8/layout/vList2"/>
    <dgm:cxn modelId="{D34DBD31-7E29-6A45-B822-035D5E3E087B}" type="presParOf" srcId="{4118B874-B9DF-4340-B503-7A62112AD9AB}" destId="{26D4C4FB-FEAD-ED48-A0AE-2A84F6D6F3C5}" srcOrd="0" destOrd="0" presId="urn:microsoft.com/office/officeart/2005/8/layout/vList2"/>
    <dgm:cxn modelId="{12EAA771-DB8F-BE46-A242-48B76F1DC390}" type="presParOf" srcId="{4118B874-B9DF-4340-B503-7A62112AD9AB}" destId="{B4FD0212-1D78-CE47-83E2-150D9E986556}" srcOrd="1" destOrd="0" presId="urn:microsoft.com/office/officeart/2005/8/layout/vList2"/>
    <dgm:cxn modelId="{BF281ADD-0D00-0C41-8424-F1FD952CA7EF}" type="presParOf" srcId="{4118B874-B9DF-4340-B503-7A62112AD9AB}" destId="{A7FA07F0-CADB-7B40-BA4A-D97041E1B80A}" srcOrd="2" destOrd="0" presId="urn:microsoft.com/office/officeart/2005/8/layout/vList2"/>
    <dgm:cxn modelId="{884DC73B-9391-F244-ABF0-1C8852A247EE}" type="presParOf" srcId="{4118B874-B9DF-4340-B503-7A62112AD9AB}" destId="{364D31BB-83A3-C745-980D-1D6C1545B46C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ACCD92-B1BC-0A42-953B-F3E640C7BD29}" type="doc">
      <dgm:prSet loTypeId="urn:microsoft.com/office/officeart/2005/8/layout/arrow2" loCatId="process" qsTypeId="urn:microsoft.com/office/officeart/2005/8/quickstyle/simple4" qsCatId="simple" csTypeId="urn:microsoft.com/office/officeart/2005/8/colors/accent1_2" csCatId="accent1" phldr="1"/>
      <dgm:spPr/>
    </dgm:pt>
    <dgm:pt modelId="{38FC8F8D-C424-8146-9E56-AD1DDF760111}">
      <dgm:prSet phldrT="[Text]" custT="1"/>
      <dgm:spPr/>
      <dgm:t>
        <a:bodyPr/>
        <a:lstStyle/>
        <a:p>
          <a:r>
            <a:rPr lang="en-NZ" sz="1800" dirty="0" smtClean="0"/>
            <a:t>Serial Processing</a:t>
          </a:r>
          <a:endParaRPr lang="en-US" sz="1800" dirty="0"/>
        </a:p>
      </dgm:t>
    </dgm:pt>
    <dgm:pt modelId="{D0A62D74-7E0B-B242-8B35-D7A6B1083D31}" type="parTrans" cxnId="{7D3C728B-F740-AC43-9F3A-C47B814E5089}">
      <dgm:prSet/>
      <dgm:spPr/>
      <dgm:t>
        <a:bodyPr/>
        <a:lstStyle/>
        <a:p>
          <a:endParaRPr lang="en-US"/>
        </a:p>
      </dgm:t>
    </dgm:pt>
    <dgm:pt modelId="{4BF9B6E4-5CE0-7C40-ACE9-2C6A5EA145F7}" type="sibTrans" cxnId="{7D3C728B-F740-AC43-9F3A-C47B814E5089}">
      <dgm:prSet/>
      <dgm:spPr/>
      <dgm:t>
        <a:bodyPr/>
        <a:lstStyle/>
        <a:p>
          <a:endParaRPr lang="en-US"/>
        </a:p>
      </dgm:t>
    </dgm:pt>
    <dgm:pt modelId="{D9810BAD-2715-BF45-BF3B-6AB8E45EE25A}">
      <dgm:prSet custT="1"/>
      <dgm:spPr/>
      <dgm:t>
        <a:bodyPr/>
        <a:lstStyle/>
        <a:p>
          <a:r>
            <a:rPr lang="en-NZ" sz="1800" dirty="0" smtClean="0"/>
            <a:t>Simple Batch Systems</a:t>
          </a:r>
        </a:p>
      </dgm:t>
    </dgm:pt>
    <dgm:pt modelId="{A7494285-C8ED-F248-AEC8-913A1E2E837E}" type="parTrans" cxnId="{1DE82A49-0AB5-0347-85E5-B4E74FB74FCA}">
      <dgm:prSet/>
      <dgm:spPr/>
      <dgm:t>
        <a:bodyPr/>
        <a:lstStyle/>
        <a:p>
          <a:endParaRPr lang="en-US"/>
        </a:p>
      </dgm:t>
    </dgm:pt>
    <dgm:pt modelId="{3253F9A0-6251-A642-AE74-6B9C371975BC}" type="sibTrans" cxnId="{1DE82A49-0AB5-0347-85E5-B4E74FB74FCA}">
      <dgm:prSet/>
      <dgm:spPr/>
      <dgm:t>
        <a:bodyPr/>
        <a:lstStyle/>
        <a:p>
          <a:endParaRPr lang="en-US"/>
        </a:p>
      </dgm:t>
    </dgm:pt>
    <dgm:pt modelId="{A66F7EE8-B277-D248-99D3-4CD126540C8A}">
      <dgm:prSet custT="1"/>
      <dgm:spPr/>
      <dgm:t>
        <a:bodyPr/>
        <a:lstStyle/>
        <a:p>
          <a:r>
            <a:rPr lang="en-NZ" sz="1800" dirty="0" smtClean="0"/>
            <a:t>Multiprogrammed Batch Systems</a:t>
          </a:r>
        </a:p>
      </dgm:t>
    </dgm:pt>
    <dgm:pt modelId="{38AC00E7-9EEB-AA46-92D7-B69F40E88CB4}" type="parTrans" cxnId="{451DF095-1C94-234D-A748-F8277292FC1F}">
      <dgm:prSet/>
      <dgm:spPr/>
      <dgm:t>
        <a:bodyPr/>
        <a:lstStyle/>
        <a:p>
          <a:endParaRPr lang="en-US"/>
        </a:p>
      </dgm:t>
    </dgm:pt>
    <dgm:pt modelId="{F51F151C-E8E6-534A-A204-713718F1E875}" type="sibTrans" cxnId="{451DF095-1C94-234D-A748-F8277292FC1F}">
      <dgm:prSet/>
      <dgm:spPr/>
      <dgm:t>
        <a:bodyPr/>
        <a:lstStyle/>
        <a:p>
          <a:endParaRPr lang="en-US"/>
        </a:p>
      </dgm:t>
    </dgm:pt>
    <dgm:pt modelId="{9386885E-542C-A045-80DD-541DAB382580}">
      <dgm:prSet custT="1"/>
      <dgm:spPr/>
      <dgm:t>
        <a:bodyPr/>
        <a:lstStyle/>
        <a:p>
          <a:r>
            <a:rPr lang="en-NZ" sz="1800" dirty="0" smtClean="0"/>
            <a:t>Time Sharing Systems</a:t>
          </a:r>
        </a:p>
      </dgm:t>
    </dgm:pt>
    <dgm:pt modelId="{568757CA-AC16-7F43-B8F6-583978CFEC40}" type="parTrans" cxnId="{049F5EB9-BDD5-B249-B755-3016A45FC8DA}">
      <dgm:prSet/>
      <dgm:spPr/>
      <dgm:t>
        <a:bodyPr/>
        <a:lstStyle/>
        <a:p>
          <a:endParaRPr lang="en-US"/>
        </a:p>
      </dgm:t>
    </dgm:pt>
    <dgm:pt modelId="{B3B68821-6B75-224A-99DE-9B3A4C5EF08C}" type="sibTrans" cxnId="{049F5EB9-BDD5-B249-B755-3016A45FC8DA}">
      <dgm:prSet/>
      <dgm:spPr/>
      <dgm:t>
        <a:bodyPr/>
        <a:lstStyle/>
        <a:p>
          <a:endParaRPr lang="en-US"/>
        </a:p>
      </dgm:t>
    </dgm:pt>
    <dgm:pt modelId="{094A77E0-A09E-2B4F-9792-0313B70CB70F}" type="pres">
      <dgm:prSet presAssocID="{6EACCD92-B1BC-0A42-953B-F3E640C7BD29}" presName="arrowDiagram" presStyleCnt="0">
        <dgm:presLayoutVars>
          <dgm:chMax val="5"/>
          <dgm:dir/>
          <dgm:resizeHandles val="exact"/>
        </dgm:presLayoutVars>
      </dgm:prSet>
      <dgm:spPr/>
    </dgm:pt>
    <dgm:pt modelId="{7274B0A6-A780-AC4D-A192-A17A96D7D56B}" type="pres">
      <dgm:prSet presAssocID="{6EACCD92-B1BC-0A42-953B-F3E640C7BD29}" presName="arrow" presStyleLbl="bgShp" presStyleIdx="0" presStyleCnt="1"/>
      <dgm:spPr>
        <a:ln>
          <a:solidFill>
            <a:schemeClr val="accent1">
              <a:lumMod val="75000"/>
            </a:schemeClr>
          </a:solidFill>
        </a:ln>
      </dgm:spPr>
    </dgm:pt>
    <dgm:pt modelId="{AC30B1C0-E642-C343-9491-3D29EF5B9ACA}" type="pres">
      <dgm:prSet presAssocID="{6EACCD92-B1BC-0A42-953B-F3E640C7BD29}" presName="arrowDiagram4" presStyleCnt="0"/>
      <dgm:spPr/>
    </dgm:pt>
    <dgm:pt modelId="{14244A61-2F42-FE4C-B4AE-14F538A72BD4}" type="pres">
      <dgm:prSet presAssocID="{38FC8F8D-C424-8146-9E56-AD1DDF760111}" presName="bullet4a" presStyleLbl="node1" presStyleIdx="0" presStyleCnt="4"/>
      <dgm:spPr/>
    </dgm:pt>
    <dgm:pt modelId="{68990ADE-EECC-A843-9CB8-385F4DCE6884}" type="pres">
      <dgm:prSet presAssocID="{38FC8F8D-C424-8146-9E56-AD1DDF760111}" presName="textBox4a" presStyleLbl="revTx" presStyleIdx="0" presStyleCnt="4" custScaleY="511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A8AB03-D64A-C342-B37C-4CCC9DA9EB94}" type="pres">
      <dgm:prSet presAssocID="{D9810BAD-2715-BF45-BF3B-6AB8E45EE25A}" presName="bullet4b" presStyleLbl="node1" presStyleIdx="1" presStyleCnt="4"/>
      <dgm:spPr/>
    </dgm:pt>
    <dgm:pt modelId="{CD842123-1D21-A749-9096-4D7D760BAAD9}" type="pres">
      <dgm:prSet presAssocID="{D9810BAD-2715-BF45-BF3B-6AB8E45EE25A}" presName="textBox4b" presStyleLbl="revTx" presStyleIdx="1" presStyleCnt="4" custScaleY="39942" custLinFactNeighborX="-4726" custLinFactNeighborY="-38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778976-587A-8042-87A9-FC1C9FD954F8}" type="pres">
      <dgm:prSet presAssocID="{A66F7EE8-B277-D248-99D3-4CD126540C8A}" presName="bullet4c" presStyleLbl="node1" presStyleIdx="2" presStyleCnt="4"/>
      <dgm:spPr/>
    </dgm:pt>
    <dgm:pt modelId="{D9519E44-3DC2-2543-B587-8A3BE587954F}" type="pres">
      <dgm:prSet presAssocID="{A66F7EE8-B277-D248-99D3-4CD126540C8A}" presName="textBox4c" presStyleLbl="revTx" presStyleIdx="2" presStyleCnt="4" custScaleX="143550" custScaleY="26063" custLinFactNeighborX="-6990" custLinFactNeighborY="-169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5317EB-E0BB-C646-8AC7-1B8FB3CE6475}" type="pres">
      <dgm:prSet presAssocID="{9386885E-542C-A045-80DD-541DAB382580}" presName="bullet4d" presStyleLbl="node1" presStyleIdx="3" presStyleCnt="4"/>
      <dgm:spPr/>
    </dgm:pt>
    <dgm:pt modelId="{9DBEC3F6-5D1C-984A-A8A3-A5F0342491D8}" type="pres">
      <dgm:prSet presAssocID="{9386885E-542C-A045-80DD-541DAB382580}" presName="textBox4d" presStyleLbl="revTx" presStyleIdx="3" presStyleCnt="4" custScaleX="86877" custScaleY="31888" custLinFactNeighborX="-17456" custLinFactNeighborY="-175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9F5EB9-BDD5-B249-B755-3016A45FC8DA}" srcId="{6EACCD92-B1BC-0A42-953B-F3E640C7BD29}" destId="{9386885E-542C-A045-80DD-541DAB382580}" srcOrd="3" destOrd="0" parTransId="{568757CA-AC16-7F43-B8F6-583978CFEC40}" sibTransId="{B3B68821-6B75-224A-99DE-9B3A4C5EF08C}"/>
    <dgm:cxn modelId="{1098CD43-3096-BD47-8C93-BE8058CF148F}" type="presOf" srcId="{D9810BAD-2715-BF45-BF3B-6AB8E45EE25A}" destId="{CD842123-1D21-A749-9096-4D7D760BAAD9}" srcOrd="0" destOrd="0" presId="urn:microsoft.com/office/officeart/2005/8/layout/arrow2"/>
    <dgm:cxn modelId="{7D3C728B-F740-AC43-9F3A-C47B814E5089}" srcId="{6EACCD92-B1BC-0A42-953B-F3E640C7BD29}" destId="{38FC8F8D-C424-8146-9E56-AD1DDF760111}" srcOrd="0" destOrd="0" parTransId="{D0A62D74-7E0B-B242-8B35-D7A6B1083D31}" sibTransId="{4BF9B6E4-5CE0-7C40-ACE9-2C6A5EA145F7}"/>
    <dgm:cxn modelId="{C60BA0FC-7A21-7742-8D6D-2BDD77849218}" type="presOf" srcId="{9386885E-542C-A045-80DD-541DAB382580}" destId="{9DBEC3F6-5D1C-984A-A8A3-A5F0342491D8}" srcOrd="0" destOrd="0" presId="urn:microsoft.com/office/officeart/2005/8/layout/arrow2"/>
    <dgm:cxn modelId="{1DE82A49-0AB5-0347-85E5-B4E74FB74FCA}" srcId="{6EACCD92-B1BC-0A42-953B-F3E640C7BD29}" destId="{D9810BAD-2715-BF45-BF3B-6AB8E45EE25A}" srcOrd="1" destOrd="0" parTransId="{A7494285-C8ED-F248-AEC8-913A1E2E837E}" sibTransId="{3253F9A0-6251-A642-AE74-6B9C371975BC}"/>
    <dgm:cxn modelId="{451DF095-1C94-234D-A748-F8277292FC1F}" srcId="{6EACCD92-B1BC-0A42-953B-F3E640C7BD29}" destId="{A66F7EE8-B277-D248-99D3-4CD126540C8A}" srcOrd="2" destOrd="0" parTransId="{38AC00E7-9EEB-AA46-92D7-B69F40E88CB4}" sibTransId="{F51F151C-E8E6-534A-A204-713718F1E875}"/>
    <dgm:cxn modelId="{C067DF8D-A81E-9E43-A8DD-02D5C2A61521}" type="presOf" srcId="{38FC8F8D-C424-8146-9E56-AD1DDF760111}" destId="{68990ADE-EECC-A843-9CB8-385F4DCE6884}" srcOrd="0" destOrd="0" presId="urn:microsoft.com/office/officeart/2005/8/layout/arrow2"/>
    <dgm:cxn modelId="{A2D78A9C-6247-FA4B-8F51-CF2E89D0314E}" type="presOf" srcId="{6EACCD92-B1BC-0A42-953B-F3E640C7BD29}" destId="{094A77E0-A09E-2B4F-9792-0313B70CB70F}" srcOrd="0" destOrd="0" presId="urn:microsoft.com/office/officeart/2005/8/layout/arrow2"/>
    <dgm:cxn modelId="{3E17B52C-3B06-9A45-8584-9180A0C1BA59}" type="presOf" srcId="{A66F7EE8-B277-D248-99D3-4CD126540C8A}" destId="{D9519E44-3DC2-2543-B587-8A3BE587954F}" srcOrd="0" destOrd="0" presId="urn:microsoft.com/office/officeart/2005/8/layout/arrow2"/>
    <dgm:cxn modelId="{46527C7F-AD19-654B-8049-936FB0BB1089}" type="presParOf" srcId="{094A77E0-A09E-2B4F-9792-0313B70CB70F}" destId="{7274B0A6-A780-AC4D-A192-A17A96D7D56B}" srcOrd="0" destOrd="0" presId="urn:microsoft.com/office/officeart/2005/8/layout/arrow2"/>
    <dgm:cxn modelId="{847C3373-70A5-1249-BA32-96D85E38ED12}" type="presParOf" srcId="{094A77E0-A09E-2B4F-9792-0313B70CB70F}" destId="{AC30B1C0-E642-C343-9491-3D29EF5B9ACA}" srcOrd="1" destOrd="0" presId="urn:microsoft.com/office/officeart/2005/8/layout/arrow2"/>
    <dgm:cxn modelId="{2589D7C4-5754-F443-AF55-E833CB97E3B6}" type="presParOf" srcId="{AC30B1C0-E642-C343-9491-3D29EF5B9ACA}" destId="{14244A61-2F42-FE4C-B4AE-14F538A72BD4}" srcOrd="0" destOrd="0" presId="urn:microsoft.com/office/officeart/2005/8/layout/arrow2"/>
    <dgm:cxn modelId="{DCB3901E-6D9E-BB49-AA70-0398A4AB7AD5}" type="presParOf" srcId="{AC30B1C0-E642-C343-9491-3D29EF5B9ACA}" destId="{68990ADE-EECC-A843-9CB8-385F4DCE6884}" srcOrd="1" destOrd="0" presId="urn:microsoft.com/office/officeart/2005/8/layout/arrow2"/>
    <dgm:cxn modelId="{F88F0E2D-7C58-9949-9774-10884A5650A2}" type="presParOf" srcId="{AC30B1C0-E642-C343-9491-3D29EF5B9ACA}" destId="{9AA8AB03-D64A-C342-B37C-4CCC9DA9EB94}" srcOrd="2" destOrd="0" presId="urn:microsoft.com/office/officeart/2005/8/layout/arrow2"/>
    <dgm:cxn modelId="{4B8DD314-032A-6B47-B2DB-2862EB78707A}" type="presParOf" srcId="{AC30B1C0-E642-C343-9491-3D29EF5B9ACA}" destId="{CD842123-1D21-A749-9096-4D7D760BAAD9}" srcOrd="3" destOrd="0" presId="urn:microsoft.com/office/officeart/2005/8/layout/arrow2"/>
    <dgm:cxn modelId="{A33190B4-80C4-C34A-A93A-C56AF89424ED}" type="presParOf" srcId="{AC30B1C0-E642-C343-9491-3D29EF5B9ACA}" destId="{36778976-587A-8042-87A9-FC1C9FD954F8}" srcOrd="4" destOrd="0" presId="urn:microsoft.com/office/officeart/2005/8/layout/arrow2"/>
    <dgm:cxn modelId="{B3BF463C-A526-BC4C-B31D-7702EF0A6A73}" type="presParOf" srcId="{AC30B1C0-E642-C343-9491-3D29EF5B9ACA}" destId="{D9519E44-3DC2-2543-B587-8A3BE587954F}" srcOrd="5" destOrd="0" presId="urn:microsoft.com/office/officeart/2005/8/layout/arrow2"/>
    <dgm:cxn modelId="{7EF211CC-4E58-D349-9A1C-21EB30F85E98}" type="presParOf" srcId="{AC30B1C0-E642-C343-9491-3D29EF5B9ACA}" destId="{6C5317EB-E0BB-C646-8AC7-1B8FB3CE6475}" srcOrd="6" destOrd="0" presId="urn:microsoft.com/office/officeart/2005/8/layout/arrow2"/>
    <dgm:cxn modelId="{6EA5EE19-B83B-9B4D-B222-76DA85BACAE3}" type="presParOf" srcId="{AC30B1C0-E642-C343-9491-3D29EF5B9ACA}" destId="{9DBEC3F6-5D1C-984A-A8A3-A5F0342491D8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468A96-8500-0942-9C3D-D79EED65E7DD}" type="doc">
      <dgm:prSet loTypeId="urn:microsoft.com/office/officeart/2005/8/layout/lProcess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1AE691-BAA2-CF48-9CD6-6F30D27A0A1A}">
      <dgm:prSet/>
      <dgm:spPr/>
      <dgm:t>
        <a:bodyPr/>
        <a:lstStyle/>
        <a:p>
          <a:pPr rtl="0"/>
          <a:r>
            <a:rPr lang="en-US" dirty="0" smtClean="0"/>
            <a:t>Special type of programming language used to provide instructions to the monitor</a:t>
          </a:r>
          <a:endParaRPr lang="en-US" dirty="0"/>
        </a:p>
      </dgm:t>
    </dgm:pt>
    <dgm:pt modelId="{BEA84F28-2AB8-754C-A71B-72BE9FB88AFD}" type="parTrans" cxnId="{28F2FBD1-5148-224F-B8D7-2BC0E66697A1}">
      <dgm:prSet/>
      <dgm:spPr/>
      <dgm:t>
        <a:bodyPr/>
        <a:lstStyle/>
        <a:p>
          <a:endParaRPr lang="en-US"/>
        </a:p>
      </dgm:t>
    </dgm:pt>
    <dgm:pt modelId="{52D8972A-53FD-2C43-B35B-EEA8ADB8AF61}" type="sibTrans" cxnId="{28F2FBD1-5148-224F-B8D7-2BC0E66697A1}">
      <dgm:prSet/>
      <dgm:spPr/>
      <dgm:t>
        <a:bodyPr/>
        <a:lstStyle/>
        <a:p>
          <a:endParaRPr lang="en-US"/>
        </a:p>
      </dgm:t>
    </dgm:pt>
    <dgm:pt modelId="{47AC663C-5EF9-B249-B59C-E82827E9216A}">
      <dgm:prSet custT="1"/>
      <dgm:spPr>
        <a:solidFill>
          <a:schemeClr val="accent6"/>
        </a:solidFill>
      </dgm:spPr>
      <dgm:t>
        <a:bodyPr/>
        <a:lstStyle/>
        <a:p>
          <a:pPr rtl="0"/>
          <a:r>
            <a:rPr lang="en-US" sz="3200" dirty="0" smtClean="0">
              <a:solidFill>
                <a:schemeClr val="bg1"/>
              </a:solidFill>
            </a:rPr>
            <a:t>what compiler to use</a:t>
          </a:r>
          <a:endParaRPr lang="en-US" sz="3200" dirty="0">
            <a:solidFill>
              <a:schemeClr val="bg1"/>
            </a:solidFill>
          </a:endParaRPr>
        </a:p>
      </dgm:t>
    </dgm:pt>
    <dgm:pt modelId="{33026B69-F19C-AB4B-B55A-B76B2321851D}" type="parTrans" cxnId="{6AAF62DC-54EB-8043-BE9B-8C131EF093AC}">
      <dgm:prSet/>
      <dgm:spPr/>
      <dgm:t>
        <a:bodyPr/>
        <a:lstStyle/>
        <a:p>
          <a:endParaRPr lang="en-US" dirty="0"/>
        </a:p>
      </dgm:t>
    </dgm:pt>
    <dgm:pt modelId="{AE47F88A-3955-A040-951A-26F708AF38AA}" type="sibTrans" cxnId="{6AAF62DC-54EB-8043-BE9B-8C131EF093AC}">
      <dgm:prSet/>
      <dgm:spPr/>
      <dgm:t>
        <a:bodyPr/>
        <a:lstStyle/>
        <a:p>
          <a:endParaRPr lang="en-US" dirty="0"/>
        </a:p>
      </dgm:t>
    </dgm:pt>
    <dgm:pt modelId="{C865A489-D17D-7946-8F61-866F669A3771}">
      <dgm:prSet custT="1"/>
      <dgm:spPr>
        <a:solidFill>
          <a:schemeClr val="accent6"/>
        </a:solidFill>
      </dgm:spPr>
      <dgm:t>
        <a:bodyPr/>
        <a:lstStyle/>
        <a:p>
          <a:pPr rtl="0"/>
          <a:r>
            <a:rPr lang="en-US" sz="3200" dirty="0" smtClean="0">
              <a:solidFill>
                <a:schemeClr val="bg1"/>
              </a:solidFill>
            </a:rPr>
            <a:t>what data to use</a:t>
          </a:r>
          <a:endParaRPr lang="en-US" sz="3200" dirty="0">
            <a:solidFill>
              <a:schemeClr val="bg1"/>
            </a:solidFill>
          </a:endParaRPr>
        </a:p>
      </dgm:t>
    </dgm:pt>
    <dgm:pt modelId="{2F268175-680E-1148-9A2B-5E3771A3FBD5}" type="parTrans" cxnId="{A1A34920-A38C-5647-9F3E-F3A97B7AC4A8}">
      <dgm:prSet/>
      <dgm:spPr/>
      <dgm:t>
        <a:bodyPr/>
        <a:lstStyle/>
        <a:p>
          <a:endParaRPr lang="en-US"/>
        </a:p>
      </dgm:t>
    </dgm:pt>
    <dgm:pt modelId="{7149B0AB-26FA-4D43-A407-4BE2084B3233}" type="sibTrans" cxnId="{A1A34920-A38C-5647-9F3E-F3A97B7AC4A8}">
      <dgm:prSet/>
      <dgm:spPr/>
      <dgm:t>
        <a:bodyPr/>
        <a:lstStyle/>
        <a:p>
          <a:endParaRPr lang="en-US"/>
        </a:p>
      </dgm:t>
    </dgm:pt>
    <dgm:pt modelId="{656261AF-C218-764F-8A23-9CF03191C293}" type="pres">
      <dgm:prSet presAssocID="{E5468A96-8500-0942-9C3D-D79EED65E7D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6C79A8-4B13-5F4D-8CE6-3F571A961C57}" type="pres">
      <dgm:prSet presAssocID="{901AE691-BAA2-CF48-9CD6-6F30D27A0A1A}" presName="vertFlow" presStyleCnt="0"/>
      <dgm:spPr/>
    </dgm:pt>
    <dgm:pt modelId="{94E20ED8-9E78-0743-A964-AB099207626E}" type="pres">
      <dgm:prSet presAssocID="{901AE691-BAA2-CF48-9CD6-6F30D27A0A1A}" presName="header" presStyleLbl="node1" presStyleIdx="0" presStyleCnt="1"/>
      <dgm:spPr/>
      <dgm:t>
        <a:bodyPr/>
        <a:lstStyle/>
        <a:p>
          <a:endParaRPr lang="en-US"/>
        </a:p>
      </dgm:t>
    </dgm:pt>
    <dgm:pt modelId="{A5A3E6ED-4CCD-E54E-9A1B-DA75B953AAEA}" type="pres">
      <dgm:prSet presAssocID="{33026B69-F19C-AB4B-B55A-B76B2321851D}" presName="parTrans" presStyleLbl="sibTrans2D1" presStyleIdx="0" presStyleCnt="2"/>
      <dgm:spPr/>
      <dgm:t>
        <a:bodyPr/>
        <a:lstStyle/>
        <a:p>
          <a:endParaRPr lang="en-US"/>
        </a:p>
      </dgm:t>
    </dgm:pt>
    <dgm:pt modelId="{569CB027-7CF0-9B4D-84C1-093791E27A8E}" type="pres">
      <dgm:prSet presAssocID="{47AC663C-5EF9-B249-B59C-E82827E9216A}" presName="child" presStyleLbl="alignAccFollow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1882D6-7C8A-B249-8241-DD2C41894718}" type="pres">
      <dgm:prSet presAssocID="{AE47F88A-3955-A040-951A-26F708AF38AA}" presName="sibTrans" presStyleLbl="sibTrans2D1" presStyleIdx="1" presStyleCnt="2"/>
      <dgm:spPr/>
      <dgm:t>
        <a:bodyPr/>
        <a:lstStyle/>
        <a:p>
          <a:endParaRPr lang="en-US"/>
        </a:p>
      </dgm:t>
    </dgm:pt>
    <dgm:pt modelId="{5951BF98-9B04-6B4B-B2C9-5892F2A4DC9C}" type="pres">
      <dgm:prSet presAssocID="{C865A489-D17D-7946-8F61-866F669A3771}" presName="child" presStyleLbl="alignAccFollow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D047BA-09AF-8940-BDDE-BF7D1667027A}" type="presOf" srcId="{AE47F88A-3955-A040-951A-26F708AF38AA}" destId="{161882D6-7C8A-B249-8241-DD2C41894718}" srcOrd="0" destOrd="0" presId="urn:microsoft.com/office/officeart/2005/8/layout/lProcess1"/>
    <dgm:cxn modelId="{85BD2E3A-F772-354D-BBE0-78462296FF42}" type="presOf" srcId="{901AE691-BAA2-CF48-9CD6-6F30D27A0A1A}" destId="{94E20ED8-9E78-0743-A964-AB099207626E}" srcOrd="0" destOrd="0" presId="urn:microsoft.com/office/officeart/2005/8/layout/lProcess1"/>
    <dgm:cxn modelId="{DD1F1FF9-911A-9B4C-8A73-C752E0E8C8A2}" type="presOf" srcId="{47AC663C-5EF9-B249-B59C-E82827E9216A}" destId="{569CB027-7CF0-9B4D-84C1-093791E27A8E}" srcOrd="0" destOrd="0" presId="urn:microsoft.com/office/officeart/2005/8/layout/lProcess1"/>
    <dgm:cxn modelId="{6AAF62DC-54EB-8043-BE9B-8C131EF093AC}" srcId="{901AE691-BAA2-CF48-9CD6-6F30D27A0A1A}" destId="{47AC663C-5EF9-B249-B59C-E82827E9216A}" srcOrd="0" destOrd="0" parTransId="{33026B69-F19C-AB4B-B55A-B76B2321851D}" sibTransId="{AE47F88A-3955-A040-951A-26F708AF38AA}"/>
    <dgm:cxn modelId="{E4499DD9-808E-F048-9928-267094822FFD}" type="presOf" srcId="{C865A489-D17D-7946-8F61-866F669A3771}" destId="{5951BF98-9B04-6B4B-B2C9-5892F2A4DC9C}" srcOrd="0" destOrd="0" presId="urn:microsoft.com/office/officeart/2005/8/layout/lProcess1"/>
    <dgm:cxn modelId="{28F2FBD1-5148-224F-B8D7-2BC0E66697A1}" srcId="{E5468A96-8500-0942-9C3D-D79EED65E7DD}" destId="{901AE691-BAA2-CF48-9CD6-6F30D27A0A1A}" srcOrd="0" destOrd="0" parTransId="{BEA84F28-2AB8-754C-A71B-72BE9FB88AFD}" sibTransId="{52D8972A-53FD-2C43-B35B-EEA8ADB8AF61}"/>
    <dgm:cxn modelId="{A1A34920-A38C-5647-9F3E-F3A97B7AC4A8}" srcId="{901AE691-BAA2-CF48-9CD6-6F30D27A0A1A}" destId="{C865A489-D17D-7946-8F61-866F669A3771}" srcOrd="1" destOrd="0" parTransId="{2F268175-680E-1148-9A2B-5E3771A3FBD5}" sibTransId="{7149B0AB-26FA-4D43-A407-4BE2084B3233}"/>
    <dgm:cxn modelId="{0C6E75B7-CB88-FD45-9914-E94717B07996}" type="presOf" srcId="{E5468A96-8500-0942-9C3D-D79EED65E7DD}" destId="{656261AF-C218-764F-8A23-9CF03191C293}" srcOrd="0" destOrd="0" presId="urn:microsoft.com/office/officeart/2005/8/layout/lProcess1"/>
    <dgm:cxn modelId="{D2B86DFB-98F3-3646-ADDA-28301DA75F70}" type="presOf" srcId="{33026B69-F19C-AB4B-B55A-B76B2321851D}" destId="{A5A3E6ED-4CCD-E54E-9A1B-DA75B953AAEA}" srcOrd="0" destOrd="0" presId="urn:microsoft.com/office/officeart/2005/8/layout/lProcess1"/>
    <dgm:cxn modelId="{40440696-9C25-834E-849D-661CF66B62AD}" type="presParOf" srcId="{656261AF-C218-764F-8A23-9CF03191C293}" destId="{E26C79A8-4B13-5F4D-8CE6-3F571A961C57}" srcOrd="0" destOrd="0" presId="urn:microsoft.com/office/officeart/2005/8/layout/lProcess1"/>
    <dgm:cxn modelId="{EDF4DA0F-7FD7-534E-A78C-22EE167C963B}" type="presParOf" srcId="{E26C79A8-4B13-5F4D-8CE6-3F571A961C57}" destId="{94E20ED8-9E78-0743-A964-AB099207626E}" srcOrd="0" destOrd="0" presId="urn:microsoft.com/office/officeart/2005/8/layout/lProcess1"/>
    <dgm:cxn modelId="{57A62F9F-C907-9C47-9907-B0D4009C2868}" type="presParOf" srcId="{E26C79A8-4B13-5F4D-8CE6-3F571A961C57}" destId="{A5A3E6ED-4CCD-E54E-9A1B-DA75B953AAEA}" srcOrd="1" destOrd="0" presId="urn:microsoft.com/office/officeart/2005/8/layout/lProcess1"/>
    <dgm:cxn modelId="{ECC80F84-772F-F64D-80D3-8E37D400C562}" type="presParOf" srcId="{E26C79A8-4B13-5F4D-8CE6-3F571A961C57}" destId="{569CB027-7CF0-9B4D-84C1-093791E27A8E}" srcOrd="2" destOrd="0" presId="urn:microsoft.com/office/officeart/2005/8/layout/lProcess1"/>
    <dgm:cxn modelId="{09012514-6E10-524D-81CC-8518210F649A}" type="presParOf" srcId="{E26C79A8-4B13-5F4D-8CE6-3F571A961C57}" destId="{161882D6-7C8A-B249-8241-DD2C41894718}" srcOrd="3" destOrd="0" presId="urn:microsoft.com/office/officeart/2005/8/layout/lProcess1"/>
    <dgm:cxn modelId="{CDB13445-D0AE-C346-AD63-B23D43D9C156}" type="presParOf" srcId="{E26C79A8-4B13-5F4D-8CE6-3F571A961C57}" destId="{5951BF98-9B04-6B4B-B2C9-5892F2A4DC9C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33217E-0BA9-1741-9BC9-D46EA55AF191}" type="doc">
      <dgm:prSet loTypeId="urn:microsoft.com/office/officeart/2005/8/layout/hList6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5151A8C-E5F1-E84A-8D59-9577CB8EDE1C}">
      <dgm:prSet/>
      <dgm:spPr/>
      <dgm:t>
        <a:bodyPr/>
        <a:lstStyle/>
        <a:p>
          <a:pPr rtl="0"/>
          <a:r>
            <a:rPr lang="en-US" dirty="0" smtClean="0"/>
            <a:t>User Mode</a:t>
          </a:r>
          <a:endParaRPr lang="en-US" dirty="0"/>
        </a:p>
      </dgm:t>
    </dgm:pt>
    <dgm:pt modelId="{5C70AA69-59F5-A447-B129-D3692DAB33CE}" type="parTrans" cxnId="{B7A1762C-4E00-1348-93C6-AC5611E7371A}">
      <dgm:prSet/>
      <dgm:spPr/>
      <dgm:t>
        <a:bodyPr/>
        <a:lstStyle/>
        <a:p>
          <a:endParaRPr lang="en-US"/>
        </a:p>
      </dgm:t>
    </dgm:pt>
    <dgm:pt modelId="{859E7ADA-F317-EC45-A3AA-9D0E80B4BF8B}" type="sibTrans" cxnId="{B7A1762C-4E00-1348-93C6-AC5611E7371A}">
      <dgm:prSet/>
      <dgm:spPr/>
      <dgm:t>
        <a:bodyPr/>
        <a:lstStyle/>
        <a:p>
          <a:endParaRPr lang="en-US"/>
        </a:p>
      </dgm:t>
    </dgm:pt>
    <dgm:pt modelId="{7DCB2BB2-725D-AB4D-8742-9C675046D766}">
      <dgm:prSet/>
      <dgm:spPr/>
      <dgm:t>
        <a:bodyPr/>
        <a:lstStyle/>
        <a:p>
          <a:pPr rtl="0"/>
          <a:r>
            <a:rPr lang="en-US" dirty="0" smtClean="0"/>
            <a:t>user program executes in user mode </a:t>
          </a:r>
          <a:endParaRPr lang="en-US" dirty="0"/>
        </a:p>
      </dgm:t>
    </dgm:pt>
    <dgm:pt modelId="{056F9CD2-FFE5-7640-A9C8-E5B1CC9BCBB7}" type="parTrans" cxnId="{8CA977E5-2336-0244-B6D7-5FEB6EAF7666}">
      <dgm:prSet/>
      <dgm:spPr/>
      <dgm:t>
        <a:bodyPr/>
        <a:lstStyle/>
        <a:p>
          <a:endParaRPr lang="en-US"/>
        </a:p>
      </dgm:t>
    </dgm:pt>
    <dgm:pt modelId="{D4FF9F22-952A-7946-9831-9D5AF1B599CD}" type="sibTrans" cxnId="{8CA977E5-2336-0244-B6D7-5FEB6EAF7666}">
      <dgm:prSet/>
      <dgm:spPr/>
      <dgm:t>
        <a:bodyPr/>
        <a:lstStyle/>
        <a:p>
          <a:endParaRPr lang="en-US"/>
        </a:p>
      </dgm:t>
    </dgm:pt>
    <dgm:pt modelId="{F34AEFB7-B7EE-0540-AA61-DCE568FF95ED}">
      <dgm:prSet/>
      <dgm:spPr/>
      <dgm:t>
        <a:bodyPr/>
        <a:lstStyle/>
        <a:p>
          <a:pPr rtl="0"/>
          <a:r>
            <a:rPr lang="en-US" dirty="0" smtClean="0"/>
            <a:t>certain areas of memory are protected from user access</a:t>
          </a:r>
          <a:endParaRPr lang="en-US" dirty="0"/>
        </a:p>
      </dgm:t>
    </dgm:pt>
    <dgm:pt modelId="{E57D61B8-B54D-8C43-B41E-3E45B93ACA17}" type="parTrans" cxnId="{1A0049D4-AD30-6F4E-BA8B-45446C5AF2E4}">
      <dgm:prSet/>
      <dgm:spPr/>
      <dgm:t>
        <a:bodyPr/>
        <a:lstStyle/>
        <a:p>
          <a:endParaRPr lang="en-US"/>
        </a:p>
      </dgm:t>
    </dgm:pt>
    <dgm:pt modelId="{3FD3279B-0950-9742-99D3-96EEBBEF92D5}" type="sibTrans" cxnId="{1A0049D4-AD30-6F4E-BA8B-45446C5AF2E4}">
      <dgm:prSet/>
      <dgm:spPr/>
      <dgm:t>
        <a:bodyPr/>
        <a:lstStyle/>
        <a:p>
          <a:endParaRPr lang="en-US"/>
        </a:p>
      </dgm:t>
    </dgm:pt>
    <dgm:pt modelId="{A5DFD8D0-15EC-5345-B0D6-66229A227EC8}">
      <dgm:prSet/>
      <dgm:spPr/>
      <dgm:t>
        <a:bodyPr/>
        <a:lstStyle/>
        <a:p>
          <a:pPr rtl="0"/>
          <a:r>
            <a:rPr lang="en-US" dirty="0" smtClean="0"/>
            <a:t>certain instructions may not be executed</a:t>
          </a:r>
          <a:endParaRPr lang="en-US" dirty="0"/>
        </a:p>
      </dgm:t>
    </dgm:pt>
    <dgm:pt modelId="{49E45765-8C20-0944-87A6-CCAB3F931C15}" type="parTrans" cxnId="{A1905759-3725-7B4C-AB71-0D8959DBE3AA}">
      <dgm:prSet/>
      <dgm:spPr/>
      <dgm:t>
        <a:bodyPr/>
        <a:lstStyle/>
        <a:p>
          <a:endParaRPr lang="en-US"/>
        </a:p>
      </dgm:t>
    </dgm:pt>
    <dgm:pt modelId="{96BB15FE-09DC-F241-A9EF-BF18CB9B5B4C}" type="sibTrans" cxnId="{A1905759-3725-7B4C-AB71-0D8959DBE3AA}">
      <dgm:prSet/>
      <dgm:spPr/>
      <dgm:t>
        <a:bodyPr/>
        <a:lstStyle/>
        <a:p>
          <a:endParaRPr lang="en-US"/>
        </a:p>
      </dgm:t>
    </dgm:pt>
    <dgm:pt modelId="{A8DD81A0-FE94-7142-8520-E6D5E4A4E957}">
      <dgm:prSet/>
      <dgm:spPr/>
      <dgm:t>
        <a:bodyPr/>
        <a:lstStyle/>
        <a:p>
          <a:pPr rtl="0"/>
          <a:r>
            <a:rPr lang="en-US" dirty="0" smtClean="0"/>
            <a:t>Kernel Mode</a:t>
          </a:r>
          <a:endParaRPr lang="en-US" dirty="0"/>
        </a:p>
      </dgm:t>
    </dgm:pt>
    <dgm:pt modelId="{8413BC65-3A20-F749-B0AF-DCB34BC1E73E}" type="parTrans" cxnId="{F4BDCF99-792A-6A4D-9EAD-12F48A6A2CF6}">
      <dgm:prSet/>
      <dgm:spPr/>
      <dgm:t>
        <a:bodyPr/>
        <a:lstStyle/>
        <a:p>
          <a:endParaRPr lang="en-US"/>
        </a:p>
      </dgm:t>
    </dgm:pt>
    <dgm:pt modelId="{6F2F872C-EB3F-7346-989E-8B22174FFB8C}" type="sibTrans" cxnId="{F4BDCF99-792A-6A4D-9EAD-12F48A6A2CF6}">
      <dgm:prSet/>
      <dgm:spPr/>
      <dgm:t>
        <a:bodyPr/>
        <a:lstStyle/>
        <a:p>
          <a:endParaRPr lang="en-US"/>
        </a:p>
      </dgm:t>
    </dgm:pt>
    <dgm:pt modelId="{70D89978-F865-334F-A941-4AF766991439}">
      <dgm:prSet/>
      <dgm:spPr/>
      <dgm:t>
        <a:bodyPr/>
        <a:lstStyle/>
        <a:p>
          <a:pPr rtl="0"/>
          <a:r>
            <a:rPr lang="en-US" dirty="0" smtClean="0"/>
            <a:t>monitor executes in kernel mode</a:t>
          </a:r>
          <a:endParaRPr lang="en-US" dirty="0"/>
        </a:p>
      </dgm:t>
    </dgm:pt>
    <dgm:pt modelId="{0D8A6E0B-2805-7F44-B8A9-E56E808FA4B2}" type="parTrans" cxnId="{21A20B55-DE25-E74B-BC11-03F38F4E142E}">
      <dgm:prSet/>
      <dgm:spPr/>
      <dgm:t>
        <a:bodyPr/>
        <a:lstStyle/>
        <a:p>
          <a:endParaRPr lang="en-US"/>
        </a:p>
      </dgm:t>
    </dgm:pt>
    <dgm:pt modelId="{85B34EE6-D50C-C54F-B4EB-629B50465A18}" type="sibTrans" cxnId="{21A20B55-DE25-E74B-BC11-03F38F4E142E}">
      <dgm:prSet/>
      <dgm:spPr/>
      <dgm:t>
        <a:bodyPr/>
        <a:lstStyle/>
        <a:p>
          <a:endParaRPr lang="en-US"/>
        </a:p>
      </dgm:t>
    </dgm:pt>
    <dgm:pt modelId="{23C2248C-310F-9045-A1DE-EB1A0A998144}">
      <dgm:prSet/>
      <dgm:spPr/>
      <dgm:t>
        <a:bodyPr/>
        <a:lstStyle/>
        <a:p>
          <a:pPr rtl="0"/>
          <a:r>
            <a:rPr lang="en-US" dirty="0" smtClean="0"/>
            <a:t>privileged instructions may be executed</a:t>
          </a:r>
          <a:endParaRPr lang="en-US" dirty="0"/>
        </a:p>
      </dgm:t>
    </dgm:pt>
    <dgm:pt modelId="{C11CCC40-78D6-C64E-B5C1-63B25BB0FA07}" type="parTrans" cxnId="{9BF5E802-0139-0E44-88B0-B6BF0C7DA309}">
      <dgm:prSet/>
      <dgm:spPr/>
      <dgm:t>
        <a:bodyPr/>
        <a:lstStyle/>
        <a:p>
          <a:endParaRPr lang="en-US"/>
        </a:p>
      </dgm:t>
    </dgm:pt>
    <dgm:pt modelId="{81BF2CBE-26D2-0C43-B2ED-0DC9A9AAB891}" type="sibTrans" cxnId="{9BF5E802-0139-0E44-88B0-B6BF0C7DA309}">
      <dgm:prSet/>
      <dgm:spPr/>
      <dgm:t>
        <a:bodyPr/>
        <a:lstStyle/>
        <a:p>
          <a:endParaRPr lang="en-US"/>
        </a:p>
      </dgm:t>
    </dgm:pt>
    <dgm:pt modelId="{7E6F021F-0CB0-124B-A677-644B0E074CAA}">
      <dgm:prSet/>
      <dgm:spPr/>
      <dgm:t>
        <a:bodyPr/>
        <a:lstStyle/>
        <a:p>
          <a:pPr rtl="0"/>
          <a:r>
            <a:rPr lang="en-US" dirty="0" smtClean="0"/>
            <a:t>protected areas of memory may be accessed</a:t>
          </a:r>
          <a:endParaRPr lang="en-US" dirty="0"/>
        </a:p>
      </dgm:t>
    </dgm:pt>
    <dgm:pt modelId="{714DAF6C-70BD-A742-867A-169968D2E7E5}" type="parTrans" cxnId="{C82D3699-53F9-2E4F-8543-552FE5594A84}">
      <dgm:prSet/>
      <dgm:spPr/>
      <dgm:t>
        <a:bodyPr/>
        <a:lstStyle/>
        <a:p>
          <a:endParaRPr lang="en-US"/>
        </a:p>
      </dgm:t>
    </dgm:pt>
    <dgm:pt modelId="{76738D4F-9AE5-5D42-80D1-2A9725D5F6E7}" type="sibTrans" cxnId="{C82D3699-53F9-2E4F-8543-552FE5594A84}">
      <dgm:prSet/>
      <dgm:spPr/>
      <dgm:t>
        <a:bodyPr/>
        <a:lstStyle/>
        <a:p>
          <a:endParaRPr lang="en-US"/>
        </a:p>
      </dgm:t>
    </dgm:pt>
    <dgm:pt modelId="{BCDE8873-8877-4847-9033-32C067255720}" type="pres">
      <dgm:prSet presAssocID="{2D33217E-0BA9-1741-9BC9-D46EA55AF19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A33E13-DCDF-E341-9AC4-85F30FCF821E}" type="pres">
      <dgm:prSet presAssocID="{65151A8C-E5F1-E84A-8D59-9577CB8EDE1C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A7415E-FDDB-BF42-95CF-3D91DCBD136B}" type="pres">
      <dgm:prSet presAssocID="{859E7ADA-F317-EC45-A3AA-9D0E80B4BF8B}" presName="sibTrans" presStyleCnt="0"/>
      <dgm:spPr/>
    </dgm:pt>
    <dgm:pt modelId="{B00B1CAD-B259-2E45-8456-48DD193C9431}" type="pres">
      <dgm:prSet presAssocID="{A8DD81A0-FE94-7142-8520-E6D5E4A4E957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A987E3-6481-0E47-B854-AEC20EB8E5B0}" type="presOf" srcId="{65151A8C-E5F1-E84A-8D59-9577CB8EDE1C}" destId="{92A33E13-DCDF-E341-9AC4-85F30FCF821E}" srcOrd="0" destOrd="0" presId="urn:microsoft.com/office/officeart/2005/8/layout/hList6"/>
    <dgm:cxn modelId="{C82D3699-53F9-2E4F-8543-552FE5594A84}" srcId="{A8DD81A0-FE94-7142-8520-E6D5E4A4E957}" destId="{7E6F021F-0CB0-124B-A677-644B0E074CAA}" srcOrd="2" destOrd="0" parTransId="{714DAF6C-70BD-A742-867A-169968D2E7E5}" sibTransId="{76738D4F-9AE5-5D42-80D1-2A9725D5F6E7}"/>
    <dgm:cxn modelId="{9A381D51-8EFB-6641-A8CF-EF11DAD4EA76}" type="presOf" srcId="{7DCB2BB2-725D-AB4D-8742-9C675046D766}" destId="{92A33E13-DCDF-E341-9AC4-85F30FCF821E}" srcOrd="0" destOrd="1" presId="urn:microsoft.com/office/officeart/2005/8/layout/hList6"/>
    <dgm:cxn modelId="{F4BDCF99-792A-6A4D-9EAD-12F48A6A2CF6}" srcId="{2D33217E-0BA9-1741-9BC9-D46EA55AF191}" destId="{A8DD81A0-FE94-7142-8520-E6D5E4A4E957}" srcOrd="1" destOrd="0" parTransId="{8413BC65-3A20-F749-B0AF-DCB34BC1E73E}" sibTransId="{6F2F872C-EB3F-7346-989E-8B22174FFB8C}"/>
    <dgm:cxn modelId="{9BF5E802-0139-0E44-88B0-B6BF0C7DA309}" srcId="{A8DD81A0-FE94-7142-8520-E6D5E4A4E957}" destId="{23C2248C-310F-9045-A1DE-EB1A0A998144}" srcOrd="1" destOrd="0" parTransId="{C11CCC40-78D6-C64E-B5C1-63B25BB0FA07}" sibTransId="{81BF2CBE-26D2-0C43-B2ED-0DC9A9AAB891}"/>
    <dgm:cxn modelId="{21A20B55-DE25-E74B-BC11-03F38F4E142E}" srcId="{A8DD81A0-FE94-7142-8520-E6D5E4A4E957}" destId="{70D89978-F865-334F-A941-4AF766991439}" srcOrd="0" destOrd="0" parTransId="{0D8A6E0B-2805-7F44-B8A9-E56E808FA4B2}" sibTransId="{85B34EE6-D50C-C54F-B4EB-629B50465A18}"/>
    <dgm:cxn modelId="{7E5F4739-C0B5-7347-95F3-1F0DFC293E7A}" type="presOf" srcId="{A8DD81A0-FE94-7142-8520-E6D5E4A4E957}" destId="{B00B1CAD-B259-2E45-8456-48DD193C9431}" srcOrd="0" destOrd="0" presId="urn:microsoft.com/office/officeart/2005/8/layout/hList6"/>
    <dgm:cxn modelId="{E999431D-555E-5245-BFE4-8A63F70AD90B}" type="presOf" srcId="{7E6F021F-0CB0-124B-A677-644B0E074CAA}" destId="{B00B1CAD-B259-2E45-8456-48DD193C9431}" srcOrd="0" destOrd="3" presId="urn:microsoft.com/office/officeart/2005/8/layout/hList6"/>
    <dgm:cxn modelId="{B7A1762C-4E00-1348-93C6-AC5611E7371A}" srcId="{2D33217E-0BA9-1741-9BC9-D46EA55AF191}" destId="{65151A8C-E5F1-E84A-8D59-9577CB8EDE1C}" srcOrd="0" destOrd="0" parTransId="{5C70AA69-59F5-A447-B129-D3692DAB33CE}" sibTransId="{859E7ADA-F317-EC45-A3AA-9D0E80B4BF8B}"/>
    <dgm:cxn modelId="{8CA977E5-2336-0244-B6D7-5FEB6EAF7666}" srcId="{65151A8C-E5F1-E84A-8D59-9577CB8EDE1C}" destId="{7DCB2BB2-725D-AB4D-8742-9C675046D766}" srcOrd="0" destOrd="0" parTransId="{056F9CD2-FFE5-7640-A9C8-E5B1CC9BCBB7}" sibTransId="{D4FF9F22-952A-7946-9831-9D5AF1B599CD}"/>
    <dgm:cxn modelId="{A1905759-3725-7B4C-AB71-0D8959DBE3AA}" srcId="{65151A8C-E5F1-E84A-8D59-9577CB8EDE1C}" destId="{A5DFD8D0-15EC-5345-B0D6-66229A227EC8}" srcOrd="2" destOrd="0" parTransId="{49E45765-8C20-0944-87A6-CCAB3F931C15}" sibTransId="{96BB15FE-09DC-F241-A9EF-BF18CB9B5B4C}"/>
    <dgm:cxn modelId="{5D4309DF-B615-A74A-9835-2D82D7DB808E}" type="presOf" srcId="{70D89978-F865-334F-A941-4AF766991439}" destId="{B00B1CAD-B259-2E45-8456-48DD193C9431}" srcOrd="0" destOrd="1" presId="urn:microsoft.com/office/officeart/2005/8/layout/hList6"/>
    <dgm:cxn modelId="{1A0049D4-AD30-6F4E-BA8B-45446C5AF2E4}" srcId="{65151A8C-E5F1-E84A-8D59-9577CB8EDE1C}" destId="{F34AEFB7-B7EE-0540-AA61-DCE568FF95ED}" srcOrd="1" destOrd="0" parTransId="{E57D61B8-B54D-8C43-B41E-3E45B93ACA17}" sibTransId="{3FD3279B-0950-9742-99D3-96EEBBEF92D5}"/>
    <dgm:cxn modelId="{16D5224A-9ED7-664E-A9B0-FB7731089F3F}" type="presOf" srcId="{23C2248C-310F-9045-A1DE-EB1A0A998144}" destId="{B00B1CAD-B259-2E45-8456-48DD193C9431}" srcOrd="0" destOrd="2" presId="urn:microsoft.com/office/officeart/2005/8/layout/hList6"/>
    <dgm:cxn modelId="{F22CE56C-F876-4A4B-8B67-7EDEA20314E7}" type="presOf" srcId="{A5DFD8D0-15EC-5345-B0D6-66229A227EC8}" destId="{92A33E13-DCDF-E341-9AC4-85F30FCF821E}" srcOrd="0" destOrd="3" presId="urn:microsoft.com/office/officeart/2005/8/layout/hList6"/>
    <dgm:cxn modelId="{D5A5C5E9-BC98-9C41-9A84-D102D7C0415C}" type="presOf" srcId="{F34AEFB7-B7EE-0540-AA61-DCE568FF95ED}" destId="{92A33E13-DCDF-E341-9AC4-85F30FCF821E}" srcOrd="0" destOrd="2" presId="urn:microsoft.com/office/officeart/2005/8/layout/hList6"/>
    <dgm:cxn modelId="{0CCF4282-5470-2844-9339-7280897DF6F9}" type="presOf" srcId="{2D33217E-0BA9-1741-9BC9-D46EA55AF191}" destId="{BCDE8873-8877-4847-9033-32C067255720}" srcOrd="0" destOrd="0" presId="urn:microsoft.com/office/officeart/2005/8/layout/hList6"/>
    <dgm:cxn modelId="{38691C63-E03C-7C4E-BB4E-37CA3D0B5494}" type="presParOf" srcId="{BCDE8873-8877-4847-9033-32C067255720}" destId="{92A33E13-DCDF-E341-9AC4-85F30FCF821E}" srcOrd="0" destOrd="0" presId="urn:microsoft.com/office/officeart/2005/8/layout/hList6"/>
    <dgm:cxn modelId="{B41E27CA-9E9C-6149-8AAA-6D7A77D4CD9C}" type="presParOf" srcId="{BCDE8873-8877-4847-9033-32C067255720}" destId="{95A7415E-FDDB-BF42-95CF-3D91DCBD136B}" srcOrd="1" destOrd="0" presId="urn:microsoft.com/office/officeart/2005/8/layout/hList6"/>
    <dgm:cxn modelId="{F4B6BC09-516B-D14F-A728-AF5398C45ADB}" type="presParOf" srcId="{BCDE8873-8877-4847-9033-32C067255720}" destId="{B00B1CAD-B259-2E45-8456-48DD193C9431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855130A-29F0-F642-9E61-612068599FA0}" type="doc">
      <dgm:prSet loTypeId="urn:microsoft.com/office/officeart/2005/8/layout/arrow4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4F98F6-36FD-D04C-8704-4CEB5FEA9904}">
      <dgm:prSet phldrT="[Text]"/>
      <dgm:spPr/>
      <dgm:t>
        <a:bodyPr/>
        <a:lstStyle/>
        <a:p>
          <a:r>
            <a:rPr lang="en-NZ" dirty="0" smtClean="0"/>
            <a:t>Major advances in development include:</a:t>
          </a:r>
          <a:endParaRPr lang="en-US" dirty="0"/>
        </a:p>
      </dgm:t>
    </dgm:pt>
    <dgm:pt modelId="{D616917C-FDE8-564E-96B2-34255CC5FE55}" type="parTrans" cxnId="{CC7462AA-0345-3441-85A6-77FAE5A6E1E9}">
      <dgm:prSet/>
      <dgm:spPr/>
      <dgm:t>
        <a:bodyPr/>
        <a:lstStyle/>
        <a:p>
          <a:endParaRPr lang="en-US"/>
        </a:p>
      </dgm:t>
    </dgm:pt>
    <dgm:pt modelId="{7BC2E810-41DE-0B4C-BE4B-9870E5701CA1}" type="sibTrans" cxnId="{CC7462AA-0345-3441-85A6-77FAE5A6E1E9}">
      <dgm:prSet/>
      <dgm:spPr/>
      <dgm:t>
        <a:bodyPr/>
        <a:lstStyle/>
        <a:p>
          <a:endParaRPr lang="en-US"/>
        </a:p>
      </dgm:t>
    </dgm:pt>
    <dgm:pt modelId="{523756CB-372E-4D49-B7DF-B245FB249AD9}">
      <dgm:prSet/>
      <dgm:spPr/>
      <dgm:t>
        <a:bodyPr/>
        <a:lstStyle/>
        <a:p>
          <a:r>
            <a:rPr lang="en-NZ" dirty="0" smtClean="0"/>
            <a:t>Memory management</a:t>
          </a:r>
        </a:p>
      </dgm:t>
    </dgm:pt>
    <dgm:pt modelId="{B358F5FF-44D2-5D4D-8049-20CA308DC74E}" type="parTrans" cxnId="{7B6518F6-FB94-164F-9AC2-F91FDA0105D3}">
      <dgm:prSet/>
      <dgm:spPr/>
      <dgm:t>
        <a:bodyPr/>
        <a:lstStyle/>
        <a:p>
          <a:endParaRPr lang="en-US"/>
        </a:p>
      </dgm:t>
    </dgm:pt>
    <dgm:pt modelId="{603F579B-206C-BF44-9242-058274272965}" type="sibTrans" cxnId="{7B6518F6-FB94-164F-9AC2-F91FDA0105D3}">
      <dgm:prSet/>
      <dgm:spPr/>
      <dgm:t>
        <a:bodyPr/>
        <a:lstStyle/>
        <a:p>
          <a:endParaRPr lang="en-US"/>
        </a:p>
      </dgm:t>
    </dgm:pt>
    <dgm:pt modelId="{FF245EE7-C83E-5B47-8A3E-136648D8D292}">
      <dgm:prSet/>
      <dgm:spPr/>
      <dgm:t>
        <a:bodyPr/>
        <a:lstStyle/>
        <a:p>
          <a:r>
            <a:rPr lang="en-NZ" dirty="0" smtClean="0"/>
            <a:t>Information protection and security</a:t>
          </a:r>
        </a:p>
      </dgm:t>
    </dgm:pt>
    <dgm:pt modelId="{3564378D-3B82-AC4D-A525-481C451026E1}" type="parTrans" cxnId="{30FDEFA1-D49A-9A4A-88EE-B0FD05429983}">
      <dgm:prSet/>
      <dgm:spPr/>
      <dgm:t>
        <a:bodyPr/>
        <a:lstStyle/>
        <a:p>
          <a:endParaRPr lang="en-US"/>
        </a:p>
      </dgm:t>
    </dgm:pt>
    <dgm:pt modelId="{BBE9E839-7438-944F-96C9-347593A304BC}" type="sibTrans" cxnId="{30FDEFA1-D49A-9A4A-88EE-B0FD05429983}">
      <dgm:prSet/>
      <dgm:spPr/>
      <dgm:t>
        <a:bodyPr/>
        <a:lstStyle/>
        <a:p>
          <a:endParaRPr lang="en-US"/>
        </a:p>
      </dgm:t>
    </dgm:pt>
    <dgm:pt modelId="{95CDE5FE-57B7-064B-A8F4-8EFABE9E6465}">
      <dgm:prSet/>
      <dgm:spPr/>
      <dgm:t>
        <a:bodyPr/>
        <a:lstStyle/>
        <a:p>
          <a:r>
            <a:rPr lang="en-NZ" dirty="0" smtClean="0"/>
            <a:t>Scheduling and resource management</a:t>
          </a:r>
        </a:p>
      </dgm:t>
    </dgm:pt>
    <dgm:pt modelId="{09BDD069-77EA-BF4E-A941-32A0DF3B9362}" type="parTrans" cxnId="{019A10A6-3034-D440-968F-98DC29A00C9C}">
      <dgm:prSet/>
      <dgm:spPr/>
      <dgm:t>
        <a:bodyPr/>
        <a:lstStyle/>
        <a:p>
          <a:endParaRPr lang="en-US"/>
        </a:p>
      </dgm:t>
    </dgm:pt>
    <dgm:pt modelId="{E82831B4-AD52-364B-AAF4-E5688CC0740A}" type="sibTrans" cxnId="{019A10A6-3034-D440-968F-98DC29A00C9C}">
      <dgm:prSet/>
      <dgm:spPr/>
      <dgm:t>
        <a:bodyPr/>
        <a:lstStyle/>
        <a:p>
          <a:endParaRPr lang="en-US"/>
        </a:p>
      </dgm:t>
    </dgm:pt>
    <dgm:pt modelId="{810A9439-9D32-3742-9DF9-6B4C78C1C6DB}">
      <dgm:prSet/>
      <dgm:spPr/>
      <dgm:t>
        <a:bodyPr/>
        <a:lstStyle/>
        <a:p>
          <a:r>
            <a:rPr lang="en-NZ" dirty="0" smtClean="0"/>
            <a:t>System structure</a:t>
          </a:r>
        </a:p>
      </dgm:t>
    </dgm:pt>
    <dgm:pt modelId="{E2F78BBC-8614-AA46-AA47-2AB8BCF94951}" type="parTrans" cxnId="{71F1B338-B596-7A41-8224-444281A60327}">
      <dgm:prSet/>
      <dgm:spPr/>
      <dgm:t>
        <a:bodyPr/>
        <a:lstStyle/>
        <a:p>
          <a:endParaRPr lang="en-US"/>
        </a:p>
      </dgm:t>
    </dgm:pt>
    <dgm:pt modelId="{35259D12-D1BB-ED44-ACA2-3B2FF09E9FA9}" type="sibTrans" cxnId="{71F1B338-B596-7A41-8224-444281A60327}">
      <dgm:prSet/>
      <dgm:spPr/>
      <dgm:t>
        <a:bodyPr/>
        <a:lstStyle/>
        <a:p>
          <a:endParaRPr lang="en-US"/>
        </a:p>
      </dgm:t>
    </dgm:pt>
    <dgm:pt modelId="{809B340C-6BC8-AD4E-AC8A-CED78DE84919}">
      <dgm:prSet phldrT="[Text]"/>
      <dgm:spPr/>
      <dgm:t>
        <a:bodyPr/>
        <a:lstStyle/>
        <a:p>
          <a:r>
            <a:rPr lang="en-NZ" smtClean="0"/>
            <a:t>Processes</a:t>
          </a:r>
          <a:endParaRPr lang="en-US" dirty="0"/>
        </a:p>
      </dgm:t>
    </dgm:pt>
    <dgm:pt modelId="{4450FEEC-FD5F-E94B-8FA2-1FCED69CE33E}" type="parTrans" cxnId="{DCC3A39C-D581-7E40-8642-BD0764128616}">
      <dgm:prSet/>
      <dgm:spPr/>
      <dgm:t>
        <a:bodyPr/>
        <a:lstStyle/>
        <a:p>
          <a:endParaRPr lang="en-US"/>
        </a:p>
      </dgm:t>
    </dgm:pt>
    <dgm:pt modelId="{544654C9-7587-B94C-B2C9-3094E981ABBD}" type="sibTrans" cxnId="{DCC3A39C-D581-7E40-8642-BD0764128616}">
      <dgm:prSet/>
      <dgm:spPr/>
      <dgm:t>
        <a:bodyPr/>
        <a:lstStyle/>
        <a:p>
          <a:endParaRPr lang="en-US"/>
        </a:p>
      </dgm:t>
    </dgm:pt>
    <dgm:pt modelId="{70258A1D-64C8-F147-BFF2-67185B356AEB}" type="pres">
      <dgm:prSet presAssocID="{2855130A-29F0-F642-9E61-612068599FA0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3F7FC10-09A1-3847-BFBC-2B58715396DE}" type="pres">
      <dgm:prSet presAssocID="{A24F98F6-36FD-D04C-8704-4CEB5FEA9904}" presName="upArrow" presStyleLbl="node1" presStyleIdx="0" presStyleCnt="1"/>
      <dgm:spPr>
        <a:solidFill>
          <a:schemeClr val="accent6"/>
        </a:solidFill>
      </dgm:spPr>
      <dgm:t>
        <a:bodyPr/>
        <a:lstStyle/>
        <a:p>
          <a:endParaRPr lang="en-US"/>
        </a:p>
      </dgm:t>
    </dgm:pt>
    <dgm:pt modelId="{034B72AF-7DDE-9145-BEBA-D89E86DFBE7E}" type="pres">
      <dgm:prSet presAssocID="{A24F98F6-36FD-D04C-8704-4CEB5FEA9904}" presName="upArrowText" presStyleLbl="revTx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C3A39C-D581-7E40-8642-BD0764128616}" srcId="{A24F98F6-36FD-D04C-8704-4CEB5FEA9904}" destId="{809B340C-6BC8-AD4E-AC8A-CED78DE84919}" srcOrd="0" destOrd="0" parTransId="{4450FEEC-FD5F-E94B-8FA2-1FCED69CE33E}" sibTransId="{544654C9-7587-B94C-B2C9-3094E981ABBD}"/>
    <dgm:cxn modelId="{7B6518F6-FB94-164F-9AC2-F91FDA0105D3}" srcId="{A24F98F6-36FD-D04C-8704-4CEB5FEA9904}" destId="{523756CB-372E-4D49-B7DF-B245FB249AD9}" srcOrd="1" destOrd="0" parTransId="{B358F5FF-44D2-5D4D-8049-20CA308DC74E}" sibTransId="{603F579B-206C-BF44-9242-058274272965}"/>
    <dgm:cxn modelId="{64B24E0B-0D10-8246-9ABF-4D42F5141945}" type="presOf" srcId="{809B340C-6BC8-AD4E-AC8A-CED78DE84919}" destId="{034B72AF-7DDE-9145-BEBA-D89E86DFBE7E}" srcOrd="0" destOrd="1" presId="urn:microsoft.com/office/officeart/2005/8/layout/arrow4"/>
    <dgm:cxn modelId="{019A10A6-3034-D440-968F-98DC29A00C9C}" srcId="{A24F98F6-36FD-D04C-8704-4CEB5FEA9904}" destId="{95CDE5FE-57B7-064B-A8F4-8EFABE9E6465}" srcOrd="3" destOrd="0" parTransId="{09BDD069-77EA-BF4E-A941-32A0DF3B9362}" sibTransId="{E82831B4-AD52-364B-AAF4-E5688CC0740A}"/>
    <dgm:cxn modelId="{926AB292-EAA2-5948-9377-25F2BED18CEB}" type="presOf" srcId="{FF245EE7-C83E-5B47-8A3E-136648D8D292}" destId="{034B72AF-7DDE-9145-BEBA-D89E86DFBE7E}" srcOrd="0" destOrd="3" presId="urn:microsoft.com/office/officeart/2005/8/layout/arrow4"/>
    <dgm:cxn modelId="{30FDEFA1-D49A-9A4A-88EE-B0FD05429983}" srcId="{A24F98F6-36FD-D04C-8704-4CEB5FEA9904}" destId="{FF245EE7-C83E-5B47-8A3E-136648D8D292}" srcOrd="2" destOrd="0" parTransId="{3564378D-3B82-AC4D-A525-481C451026E1}" sibTransId="{BBE9E839-7438-944F-96C9-347593A304BC}"/>
    <dgm:cxn modelId="{64011F79-9887-0643-9946-75167D4DF640}" type="presOf" srcId="{810A9439-9D32-3742-9DF9-6B4C78C1C6DB}" destId="{034B72AF-7DDE-9145-BEBA-D89E86DFBE7E}" srcOrd="0" destOrd="5" presId="urn:microsoft.com/office/officeart/2005/8/layout/arrow4"/>
    <dgm:cxn modelId="{CC7462AA-0345-3441-85A6-77FAE5A6E1E9}" srcId="{2855130A-29F0-F642-9E61-612068599FA0}" destId="{A24F98F6-36FD-D04C-8704-4CEB5FEA9904}" srcOrd="0" destOrd="0" parTransId="{D616917C-FDE8-564E-96B2-34255CC5FE55}" sibTransId="{7BC2E810-41DE-0B4C-BE4B-9870E5701CA1}"/>
    <dgm:cxn modelId="{C820F7A8-7E2E-4D40-8C99-0F61D8F69FE0}" type="presOf" srcId="{95CDE5FE-57B7-064B-A8F4-8EFABE9E6465}" destId="{034B72AF-7DDE-9145-BEBA-D89E86DFBE7E}" srcOrd="0" destOrd="4" presId="urn:microsoft.com/office/officeart/2005/8/layout/arrow4"/>
    <dgm:cxn modelId="{71F1B338-B596-7A41-8224-444281A60327}" srcId="{A24F98F6-36FD-D04C-8704-4CEB5FEA9904}" destId="{810A9439-9D32-3742-9DF9-6B4C78C1C6DB}" srcOrd="4" destOrd="0" parTransId="{E2F78BBC-8614-AA46-AA47-2AB8BCF94951}" sibTransId="{35259D12-D1BB-ED44-ACA2-3B2FF09E9FA9}"/>
    <dgm:cxn modelId="{423C3E25-28EE-7E43-B1D3-54BFE8AE4E16}" type="presOf" srcId="{A24F98F6-36FD-D04C-8704-4CEB5FEA9904}" destId="{034B72AF-7DDE-9145-BEBA-D89E86DFBE7E}" srcOrd="0" destOrd="0" presId="urn:microsoft.com/office/officeart/2005/8/layout/arrow4"/>
    <dgm:cxn modelId="{181165EC-03D2-D049-8812-9D584D343C21}" type="presOf" srcId="{2855130A-29F0-F642-9E61-612068599FA0}" destId="{70258A1D-64C8-F147-BFF2-67185B356AEB}" srcOrd="0" destOrd="0" presId="urn:microsoft.com/office/officeart/2005/8/layout/arrow4"/>
    <dgm:cxn modelId="{8601854C-1B4D-7548-BC58-9C7DD7C30FC8}" type="presOf" srcId="{523756CB-372E-4D49-B7DF-B245FB249AD9}" destId="{034B72AF-7DDE-9145-BEBA-D89E86DFBE7E}" srcOrd="0" destOrd="2" presId="urn:microsoft.com/office/officeart/2005/8/layout/arrow4"/>
    <dgm:cxn modelId="{656B6D29-E03E-074B-93D9-64B6CC15B355}" type="presParOf" srcId="{70258A1D-64C8-F147-BFF2-67185B356AEB}" destId="{23F7FC10-09A1-3847-BFBC-2B58715396DE}" srcOrd="0" destOrd="0" presId="urn:microsoft.com/office/officeart/2005/8/layout/arrow4"/>
    <dgm:cxn modelId="{093B0B57-4D9E-8241-8BAE-9D8591359DC4}" type="presParOf" srcId="{70258A1D-64C8-F147-BFF2-67185B356AEB}" destId="{034B72AF-7DDE-9145-BEBA-D89E86DFBE7E}" srcOrd="1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0CD640B-1ED1-E545-8C95-FC3B3A514613}" type="doc">
      <dgm:prSet loTypeId="urn:microsoft.com/office/officeart/2005/8/layout/lProcess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62BB11-5FF5-7445-973A-9CD6D2EC382F}">
      <dgm:prSet phldrT="[Text]" custT="1"/>
      <dgm:spPr/>
      <dgm:t>
        <a:bodyPr/>
        <a:lstStyle/>
        <a:p>
          <a:r>
            <a:rPr lang="en-US" sz="2600" dirty="0" smtClean="0"/>
            <a:t>A </a:t>
          </a:r>
          <a:r>
            <a:rPr lang="en-US" sz="2600" i="1" dirty="0" smtClean="0">
              <a:solidFill>
                <a:schemeClr val="accent1"/>
              </a:solidFill>
            </a:rPr>
            <a:t>process</a:t>
          </a:r>
          <a:r>
            <a:rPr lang="en-US" sz="2600" i="1" dirty="0" smtClean="0"/>
            <a:t> </a:t>
          </a:r>
          <a:r>
            <a:rPr lang="en-US" sz="2600" dirty="0" smtClean="0"/>
            <a:t>can be defined as:</a:t>
          </a:r>
          <a:endParaRPr lang="en-US" sz="2600" dirty="0"/>
        </a:p>
      </dgm:t>
    </dgm:pt>
    <dgm:pt modelId="{56F10605-F79F-3041-939F-8CE6A5D80164}" type="parTrans" cxnId="{D466C52E-900F-EA41-BFDD-0839C8F58BC7}">
      <dgm:prSet/>
      <dgm:spPr/>
      <dgm:t>
        <a:bodyPr/>
        <a:lstStyle/>
        <a:p>
          <a:endParaRPr lang="en-US"/>
        </a:p>
      </dgm:t>
    </dgm:pt>
    <dgm:pt modelId="{FAB5343E-48E2-874A-BC00-971D7E2412A5}" type="sibTrans" cxnId="{D466C52E-900F-EA41-BFDD-0839C8F58BC7}">
      <dgm:prSet/>
      <dgm:spPr/>
      <dgm:t>
        <a:bodyPr/>
        <a:lstStyle/>
        <a:p>
          <a:endParaRPr lang="en-US"/>
        </a:p>
      </dgm:t>
    </dgm:pt>
    <dgm:pt modelId="{95CBCD0F-6E16-1344-9F14-F981E96C6989}">
      <dgm:prSet custT="1"/>
      <dgm:spPr/>
      <dgm:t>
        <a:bodyPr/>
        <a:lstStyle/>
        <a:p>
          <a:r>
            <a:rPr lang="en-US" sz="1800" dirty="0" smtClean="0">
              <a:solidFill>
                <a:schemeClr val="bg1"/>
              </a:solidFill>
            </a:rPr>
            <a:t>a program in execution</a:t>
          </a:r>
        </a:p>
      </dgm:t>
    </dgm:pt>
    <dgm:pt modelId="{EF05AB83-83E2-184A-B52C-5034A4B5B55A}" type="parTrans" cxnId="{63BB4037-112A-6840-A694-03E1BACE8C3E}">
      <dgm:prSet/>
      <dgm:spPr/>
      <dgm:t>
        <a:bodyPr/>
        <a:lstStyle/>
        <a:p>
          <a:endParaRPr lang="en-US"/>
        </a:p>
      </dgm:t>
    </dgm:pt>
    <dgm:pt modelId="{BFF519C2-BCDD-724D-BEC6-BF3130017AB8}" type="sibTrans" cxnId="{63BB4037-112A-6840-A694-03E1BACE8C3E}">
      <dgm:prSet/>
      <dgm:spPr/>
      <dgm:t>
        <a:bodyPr/>
        <a:lstStyle/>
        <a:p>
          <a:endParaRPr lang="en-US"/>
        </a:p>
      </dgm:t>
    </dgm:pt>
    <dgm:pt modelId="{4CA4B62F-7C46-3B41-A492-185F51A757D3}">
      <dgm:prSet custT="1"/>
      <dgm:spPr>
        <a:solidFill>
          <a:schemeClr val="accent6"/>
        </a:solidFill>
      </dgm:spPr>
      <dgm:t>
        <a:bodyPr/>
        <a:lstStyle/>
        <a:p>
          <a:r>
            <a:rPr lang="en-US" sz="1800" dirty="0" smtClean="0">
              <a:solidFill>
                <a:schemeClr val="bg1"/>
              </a:solidFill>
            </a:rPr>
            <a:t>an instance of a running program</a:t>
          </a:r>
        </a:p>
      </dgm:t>
    </dgm:pt>
    <dgm:pt modelId="{143A724B-3349-C447-AB09-A6D7BE18F189}" type="parTrans" cxnId="{6B4DBA37-4F7C-804F-933F-319552022C65}">
      <dgm:prSet/>
      <dgm:spPr/>
      <dgm:t>
        <a:bodyPr/>
        <a:lstStyle/>
        <a:p>
          <a:endParaRPr lang="en-US"/>
        </a:p>
      </dgm:t>
    </dgm:pt>
    <dgm:pt modelId="{AFD4CA3E-8735-644F-9FF2-F62A60485800}" type="sibTrans" cxnId="{6B4DBA37-4F7C-804F-933F-319552022C65}">
      <dgm:prSet/>
      <dgm:spPr/>
      <dgm:t>
        <a:bodyPr/>
        <a:lstStyle/>
        <a:p>
          <a:endParaRPr lang="en-US"/>
        </a:p>
      </dgm:t>
    </dgm:pt>
    <dgm:pt modelId="{E4785D30-E0FF-1843-A381-4F0D089C2F66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dirty="0" smtClean="0">
              <a:solidFill>
                <a:schemeClr val="bg1"/>
              </a:solidFill>
            </a:rPr>
            <a:t>the entity that can be assigned to, and executed on, a processor</a:t>
          </a:r>
        </a:p>
      </dgm:t>
    </dgm:pt>
    <dgm:pt modelId="{B8046299-320D-A946-ACB6-3DB16AF4F31C}" type="parTrans" cxnId="{908EF44B-F8E8-1C41-96CA-7B1DB06D29DB}">
      <dgm:prSet/>
      <dgm:spPr/>
      <dgm:t>
        <a:bodyPr/>
        <a:lstStyle/>
        <a:p>
          <a:endParaRPr lang="en-US"/>
        </a:p>
      </dgm:t>
    </dgm:pt>
    <dgm:pt modelId="{9BBD65EA-C84E-3342-BFEF-54D109D2AF54}" type="sibTrans" cxnId="{908EF44B-F8E8-1C41-96CA-7B1DB06D29DB}">
      <dgm:prSet/>
      <dgm:spPr/>
      <dgm:t>
        <a:bodyPr/>
        <a:lstStyle/>
        <a:p>
          <a:endParaRPr lang="en-US"/>
        </a:p>
      </dgm:t>
    </dgm:pt>
    <dgm:pt modelId="{5C59D184-E519-A141-B217-726CFCF69A53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NZ" sz="1800" dirty="0" smtClean="0">
              <a:solidFill>
                <a:schemeClr val="bg1"/>
              </a:solidFill>
            </a:rPr>
            <a:t>a unit of activity characterized by a single sequential thread of execution, a current state, and an associated set of system resources</a:t>
          </a:r>
          <a:endParaRPr lang="en-US" sz="1800" dirty="0">
            <a:solidFill>
              <a:schemeClr val="bg1"/>
            </a:solidFill>
          </a:endParaRPr>
        </a:p>
      </dgm:t>
    </dgm:pt>
    <dgm:pt modelId="{DA118F64-06A3-2E42-A162-CBF13C8F721F}" type="parTrans" cxnId="{DAD2B452-4B92-D946-BF47-B8B744F79DB3}">
      <dgm:prSet/>
      <dgm:spPr/>
      <dgm:t>
        <a:bodyPr/>
        <a:lstStyle/>
        <a:p>
          <a:endParaRPr lang="en-US"/>
        </a:p>
      </dgm:t>
    </dgm:pt>
    <dgm:pt modelId="{BA26C5EB-C056-0148-87C5-8714C3E0BABC}" type="sibTrans" cxnId="{DAD2B452-4B92-D946-BF47-B8B744F79DB3}">
      <dgm:prSet/>
      <dgm:spPr/>
      <dgm:t>
        <a:bodyPr/>
        <a:lstStyle/>
        <a:p>
          <a:endParaRPr lang="en-US"/>
        </a:p>
      </dgm:t>
    </dgm:pt>
    <dgm:pt modelId="{AA498229-2F44-AB4B-B8FF-9E8F57E7E1DB}" type="pres">
      <dgm:prSet presAssocID="{60CD640B-1ED1-E545-8C95-FC3B3A51461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C5569B6-FD0B-C64E-ABFD-09FBCA665F0A}" type="pres">
      <dgm:prSet presAssocID="{9C62BB11-5FF5-7445-973A-9CD6D2EC382F}" presName="compNode" presStyleCnt="0"/>
      <dgm:spPr/>
    </dgm:pt>
    <dgm:pt modelId="{0CB26FD4-9907-2748-832C-F91F21C962A7}" type="pres">
      <dgm:prSet presAssocID="{9C62BB11-5FF5-7445-973A-9CD6D2EC382F}" presName="aNode" presStyleLbl="bgShp" presStyleIdx="0" presStyleCnt="1"/>
      <dgm:spPr/>
      <dgm:t>
        <a:bodyPr/>
        <a:lstStyle/>
        <a:p>
          <a:endParaRPr lang="en-US"/>
        </a:p>
      </dgm:t>
    </dgm:pt>
    <dgm:pt modelId="{723B4B6B-62E8-DD4A-8861-DC96C6708683}" type="pres">
      <dgm:prSet presAssocID="{9C62BB11-5FF5-7445-973A-9CD6D2EC382F}" presName="textNode" presStyleLbl="bgShp" presStyleIdx="0" presStyleCnt="1"/>
      <dgm:spPr/>
      <dgm:t>
        <a:bodyPr/>
        <a:lstStyle/>
        <a:p>
          <a:endParaRPr lang="en-US"/>
        </a:p>
      </dgm:t>
    </dgm:pt>
    <dgm:pt modelId="{CFB91E46-5524-5243-9298-3630DCA76CF4}" type="pres">
      <dgm:prSet presAssocID="{9C62BB11-5FF5-7445-973A-9CD6D2EC382F}" presName="compChildNode" presStyleCnt="0"/>
      <dgm:spPr/>
    </dgm:pt>
    <dgm:pt modelId="{5D51FDE5-4109-FF46-A900-15DEE9CCE2FF}" type="pres">
      <dgm:prSet presAssocID="{9C62BB11-5FF5-7445-973A-9CD6D2EC382F}" presName="theInnerList" presStyleCnt="0"/>
      <dgm:spPr/>
    </dgm:pt>
    <dgm:pt modelId="{9F6B7AC7-BCB3-4244-B25A-23CDDD94424B}" type="pres">
      <dgm:prSet presAssocID="{95CBCD0F-6E16-1344-9F14-F981E96C6989}" presName="childNode" presStyleLbl="node1" presStyleIdx="0" presStyleCnt="4" custScaleX="102373" custScaleY="174300" custLinFactNeighborX="0" custLinFactNeighborY="-425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827AAA-650F-0443-AF63-677E041DFFDE}" type="pres">
      <dgm:prSet presAssocID="{95CBCD0F-6E16-1344-9F14-F981E96C6989}" presName="aSpace2" presStyleCnt="0"/>
      <dgm:spPr/>
    </dgm:pt>
    <dgm:pt modelId="{F3F77B7A-035D-B349-9DB8-48C9B0CD4D14}" type="pres">
      <dgm:prSet presAssocID="{4CA4B62F-7C46-3B41-A492-185F51A757D3}" presName="childNode" presStyleLbl="node1" presStyleIdx="1" presStyleCnt="4" custScaleX="104900" custScaleY="202192" custLinFactY="-23462" custLinFactNeighborX="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524E04-5C95-6D4A-A6D7-ED6AADF51D29}" type="pres">
      <dgm:prSet presAssocID="{4CA4B62F-7C46-3B41-A492-185F51A757D3}" presName="aSpace2" presStyleCnt="0"/>
      <dgm:spPr/>
    </dgm:pt>
    <dgm:pt modelId="{3F65BAAA-18B9-4047-82A7-7018E03752A1}" type="pres">
      <dgm:prSet presAssocID="{E4785D30-E0FF-1843-A381-4F0D089C2F66}" presName="childNode" presStyleLbl="node1" presStyleIdx="2" presStyleCnt="4" custScaleX="115011" custScaleY="240947" custLinFactY="-42566" custLinFactNeighborX="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1004BC-7CAF-1148-9C7F-8A4B94046671}" type="pres">
      <dgm:prSet presAssocID="{E4785D30-E0FF-1843-A381-4F0D089C2F66}" presName="aSpace2" presStyleCnt="0"/>
      <dgm:spPr/>
    </dgm:pt>
    <dgm:pt modelId="{A82AB75B-5168-3348-B180-A3053A31EAEA}" type="pres">
      <dgm:prSet presAssocID="{5C59D184-E519-A141-B217-726CFCF69A53}" presName="childNode" presStyleLbl="node1" presStyleIdx="3" presStyleCnt="4" custScaleX="125122" custScaleY="236131" custLinFactY="-56703" custLinFactNeighborX="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3F1000-596F-7D48-BCC8-6D9046AB6034}" type="presOf" srcId="{5C59D184-E519-A141-B217-726CFCF69A53}" destId="{A82AB75B-5168-3348-B180-A3053A31EAEA}" srcOrd="0" destOrd="0" presId="urn:microsoft.com/office/officeart/2005/8/layout/lProcess2"/>
    <dgm:cxn modelId="{63BB4037-112A-6840-A694-03E1BACE8C3E}" srcId="{9C62BB11-5FF5-7445-973A-9CD6D2EC382F}" destId="{95CBCD0F-6E16-1344-9F14-F981E96C6989}" srcOrd="0" destOrd="0" parTransId="{EF05AB83-83E2-184A-B52C-5034A4B5B55A}" sibTransId="{BFF519C2-BCDD-724D-BEC6-BF3130017AB8}"/>
    <dgm:cxn modelId="{8D924FA3-5920-B643-B1CB-2120551B63A5}" type="presOf" srcId="{E4785D30-E0FF-1843-A381-4F0D089C2F66}" destId="{3F65BAAA-18B9-4047-82A7-7018E03752A1}" srcOrd="0" destOrd="0" presId="urn:microsoft.com/office/officeart/2005/8/layout/lProcess2"/>
    <dgm:cxn modelId="{735A3F12-10EE-ED47-8541-0F9849EEB686}" type="presOf" srcId="{9C62BB11-5FF5-7445-973A-9CD6D2EC382F}" destId="{723B4B6B-62E8-DD4A-8861-DC96C6708683}" srcOrd="1" destOrd="0" presId="urn:microsoft.com/office/officeart/2005/8/layout/lProcess2"/>
    <dgm:cxn modelId="{DAD2B452-4B92-D946-BF47-B8B744F79DB3}" srcId="{9C62BB11-5FF5-7445-973A-9CD6D2EC382F}" destId="{5C59D184-E519-A141-B217-726CFCF69A53}" srcOrd="3" destOrd="0" parTransId="{DA118F64-06A3-2E42-A162-CBF13C8F721F}" sibTransId="{BA26C5EB-C056-0148-87C5-8714C3E0BABC}"/>
    <dgm:cxn modelId="{908EF44B-F8E8-1C41-96CA-7B1DB06D29DB}" srcId="{9C62BB11-5FF5-7445-973A-9CD6D2EC382F}" destId="{E4785D30-E0FF-1843-A381-4F0D089C2F66}" srcOrd="2" destOrd="0" parTransId="{B8046299-320D-A946-ACB6-3DB16AF4F31C}" sibTransId="{9BBD65EA-C84E-3342-BFEF-54D109D2AF54}"/>
    <dgm:cxn modelId="{3263340F-8F88-3349-84AD-9CF7260031B4}" type="presOf" srcId="{9C62BB11-5FF5-7445-973A-9CD6D2EC382F}" destId="{0CB26FD4-9907-2748-832C-F91F21C962A7}" srcOrd="0" destOrd="0" presId="urn:microsoft.com/office/officeart/2005/8/layout/lProcess2"/>
    <dgm:cxn modelId="{D3D8EB54-146F-4347-9349-161A6B341FEA}" type="presOf" srcId="{60CD640B-1ED1-E545-8C95-FC3B3A514613}" destId="{AA498229-2F44-AB4B-B8FF-9E8F57E7E1DB}" srcOrd="0" destOrd="0" presId="urn:microsoft.com/office/officeart/2005/8/layout/lProcess2"/>
    <dgm:cxn modelId="{E400583B-458F-5640-A0A0-36815301231A}" type="presOf" srcId="{4CA4B62F-7C46-3B41-A492-185F51A757D3}" destId="{F3F77B7A-035D-B349-9DB8-48C9B0CD4D14}" srcOrd="0" destOrd="0" presId="urn:microsoft.com/office/officeart/2005/8/layout/lProcess2"/>
    <dgm:cxn modelId="{6B4DBA37-4F7C-804F-933F-319552022C65}" srcId="{9C62BB11-5FF5-7445-973A-9CD6D2EC382F}" destId="{4CA4B62F-7C46-3B41-A492-185F51A757D3}" srcOrd="1" destOrd="0" parTransId="{143A724B-3349-C447-AB09-A6D7BE18F189}" sibTransId="{AFD4CA3E-8735-644F-9FF2-F62A60485800}"/>
    <dgm:cxn modelId="{D466C52E-900F-EA41-BFDD-0839C8F58BC7}" srcId="{60CD640B-1ED1-E545-8C95-FC3B3A514613}" destId="{9C62BB11-5FF5-7445-973A-9CD6D2EC382F}" srcOrd="0" destOrd="0" parTransId="{56F10605-F79F-3041-939F-8CE6A5D80164}" sibTransId="{FAB5343E-48E2-874A-BC00-971D7E2412A5}"/>
    <dgm:cxn modelId="{CE84A345-0D29-754A-A01E-D3846FFE3C3F}" type="presOf" srcId="{95CBCD0F-6E16-1344-9F14-F981E96C6989}" destId="{9F6B7AC7-BCB3-4244-B25A-23CDDD94424B}" srcOrd="0" destOrd="0" presId="urn:microsoft.com/office/officeart/2005/8/layout/lProcess2"/>
    <dgm:cxn modelId="{70895E5F-7FFC-8E4C-8D54-A758AE61183F}" type="presParOf" srcId="{AA498229-2F44-AB4B-B8FF-9E8F57E7E1DB}" destId="{3C5569B6-FD0B-C64E-ABFD-09FBCA665F0A}" srcOrd="0" destOrd="0" presId="urn:microsoft.com/office/officeart/2005/8/layout/lProcess2"/>
    <dgm:cxn modelId="{E27D7651-7228-EA4A-9D51-FD9A42A931AA}" type="presParOf" srcId="{3C5569B6-FD0B-C64E-ABFD-09FBCA665F0A}" destId="{0CB26FD4-9907-2748-832C-F91F21C962A7}" srcOrd="0" destOrd="0" presId="urn:microsoft.com/office/officeart/2005/8/layout/lProcess2"/>
    <dgm:cxn modelId="{2DC6FD2B-760E-9E41-A078-53378CEBADA7}" type="presParOf" srcId="{3C5569B6-FD0B-C64E-ABFD-09FBCA665F0A}" destId="{723B4B6B-62E8-DD4A-8861-DC96C6708683}" srcOrd="1" destOrd="0" presId="urn:microsoft.com/office/officeart/2005/8/layout/lProcess2"/>
    <dgm:cxn modelId="{7F8009B7-C665-7340-9DEA-F237A411ADA0}" type="presParOf" srcId="{3C5569B6-FD0B-C64E-ABFD-09FBCA665F0A}" destId="{CFB91E46-5524-5243-9298-3630DCA76CF4}" srcOrd="2" destOrd="0" presId="urn:microsoft.com/office/officeart/2005/8/layout/lProcess2"/>
    <dgm:cxn modelId="{FE0DC388-AD7F-B341-8B57-7A4165E68326}" type="presParOf" srcId="{CFB91E46-5524-5243-9298-3630DCA76CF4}" destId="{5D51FDE5-4109-FF46-A900-15DEE9CCE2FF}" srcOrd="0" destOrd="0" presId="urn:microsoft.com/office/officeart/2005/8/layout/lProcess2"/>
    <dgm:cxn modelId="{B2000F17-B41A-7849-88E8-2CA0DA5F9314}" type="presParOf" srcId="{5D51FDE5-4109-FF46-A900-15DEE9CCE2FF}" destId="{9F6B7AC7-BCB3-4244-B25A-23CDDD94424B}" srcOrd="0" destOrd="0" presId="urn:microsoft.com/office/officeart/2005/8/layout/lProcess2"/>
    <dgm:cxn modelId="{88584D81-BA7E-9F42-B722-6A08D7BB4F02}" type="presParOf" srcId="{5D51FDE5-4109-FF46-A900-15DEE9CCE2FF}" destId="{33827AAA-650F-0443-AF63-677E041DFFDE}" srcOrd="1" destOrd="0" presId="urn:microsoft.com/office/officeart/2005/8/layout/lProcess2"/>
    <dgm:cxn modelId="{E165D6F4-6BA2-444F-AA91-85669C34975E}" type="presParOf" srcId="{5D51FDE5-4109-FF46-A900-15DEE9CCE2FF}" destId="{F3F77B7A-035D-B349-9DB8-48C9B0CD4D14}" srcOrd="2" destOrd="0" presId="urn:microsoft.com/office/officeart/2005/8/layout/lProcess2"/>
    <dgm:cxn modelId="{7C8AB816-6304-B647-98F2-7EF8E95511B7}" type="presParOf" srcId="{5D51FDE5-4109-FF46-A900-15DEE9CCE2FF}" destId="{95524E04-5C95-6D4A-A6D7-ED6AADF51D29}" srcOrd="3" destOrd="0" presId="urn:microsoft.com/office/officeart/2005/8/layout/lProcess2"/>
    <dgm:cxn modelId="{98A3E909-9371-794C-BEB7-165FA28A268A}" type="presParOf" srcId="{5D51FDE5-4109-FF46-A900-15DEE9CCE2FF}" destId="{3F65BAAA-18B9-4047-82A7-7018E03752A1}" srcOrd="4" destOrd="0" presId="urn:microsoft.com/office/officeart/2005/8/layout/lProcess2"/>
    <dgm:cxn modelId="{CECC3173-AD32-A543-9D3A-4D50CF5547DD}" type="presParOf" srcId="{5D51FDE5-4109-FF46-A900-15DEE9CCE2FF}" destId="{F01004BC-7CAF-1148-9C7F-8A4B94046671}" srcOrd="5" destOrd="0" presId="urn:microsoft.com/office/officeart/2005/8/layout/lProcess2"/>
    <dgm:cxn modelId="{9A38A8EB-542F-9B4A-BDA3-893DB7A7386C}" type="presParOf" srcId="{5D51FDE5-4109-FF46-A900-15DEE9CCE2FF}" destId="{A82AB75B-5168-3348-B180-A3053A31EAEA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16AAC78-97B9-3543-8F53-ED95E1C7D771}" type="doc">
      <dgm:prSet loTypeId="urn:microsoft.com/office/officeart/2005/8/layout/hierarchy4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B34386-F0AB-CD46-84EA-8D89FCFC39BD}">
      <dgm:prSet phldrT="[Text]"/>
      <dgm:spPr/>
      <dgm:t>
        <a:bodyPr/>
        <a:lstStyle/>
        <a:p>
          <a:r>
            <a:rPr lang="en-US" dirty="0" smtClean="0"/>
            <a:t>process isolation</a:t>
          </a:r>
          <a:endParaRPr lang="en-US" dirty="0"/>
        </a:p>
      </dgm:t>
    </dgm:pt>
    <dgm:pt modelId="{57DA6739-13AF-B24D-B6D0-B4668A60BF4B}" type="parTrans" cxnId="{7F362CC4-ECC9-CD44-9D58-6E2B6146DB71}">
      <dgm:prSet/>
      <dgm:spPr/>
      <dgm:t>
        <a:bodyPr/>
        <a:lstStyle/>
        <a:p>
          <a:endParaRPr lang="en-US"/>
        </a:p>
      </dgm:t>
    </dgm:pt>
    <dgm:pt modelId="{79E5EA0B-B2CC-2748-AC4F-138875C68729}" type="sibTrans" cxnId="{7F362CC4-ECC9-CD44-9D58-6E2B6146DB71}">
      <dgm:prSet/>
      <dgm:spPr/>
      <dgm:t>
        <a:bodyPr/>
        <a:lstStyle/>
        <a:p>
          <a:endParaRPr lang="en-US"/>
        </a:p>
      </dgm:t>
    </dgm:pt>
    <dgm:pt modelId="{62F64981-E47C-2F47-B840-C2EC17A82FE8}">
      <dgm:prSet/>
      <dgm:spPr/>
      <dgm:t>
        <a:bodyPr/>
        <a:lstStyle/>
        <a:p>
          <a:r>
            <a:rPr lang="en-US" dirty="0" smtClean="0"/>
            <a:t>long-term storage</a:t>
          </a:r>
        </a:p>
      </dgm:t>
    </dgm:pt>
    <dgm:pt modelId="{EF32C7B3-B10B-CA40-A86A-92162F8861D6}" type="sibTrans" cxnId="{94AE492E-D8DD-044E-B047-87834BE1E331}">
      <dgm:prSet/>
      <dgm:spPr/>
      <dgm:t>
        <a:bodyPr/>
        <a:lstStyle/>
        <a:p>
          <a:endParaRPr lang="en-US"/>
        </a:p>
      </dgm:t>
    </dgm:pt>
    <dgm:pt modelId="{065A02B7-14B2-F941-9D22-A3CAC1C77409}" type="parTrans" cxnId="{94AE492E-D8DD-044E-B047-87834BE1E331}">
      <dgm:prSet/>
      <dgm:spPr/>
      <dgm:t>
        <a:bodyPr/>
        <a:lstStyle/>
        <a:p>
          <a:endParaRPr lang="en-US"/>
        </a:p>
      </dgm:t>
    </dgm:pt>
    <dgm:pt modelId="{755CA9AD-2300-F345-A6A2-4A43D52AFA2C}">
      <dgm:prSet/>
      <dgm:spPr>
        <a:solidFill>
          <a:schemeClr val="accent6"/>
        </a:solidFill>
      </dgm:spPr>
      <dgm:t>
        <a:bodyPr/>
        <a:lstStyle/>
        <a:p>
          <a:r>
            <a:rPr lang="en-US" dirty="0" smtClean="0"/>
            <a:t>protection and access control</a:t>
          </a:r>
        </a:p>
      </dgm:t>
    </dgm:pt>
    <dgm:pt modelId="{3B33AB8A-BFAA-D148-9699-18DA89353B27}" type="sibTrans" cxnId="{0C81C5A5-B48B-4C49-BA7B-9745E51FA8FE}">
      <dgm:prSet/>
      <dgm:spPr/>
      <dgm:t>
        <a:bodyPr/>
        <a:lstStyle/>
        <a:p>
          <a:endParaRPr lang="en-US"/>
        </a:p>
      </dgm:t>
    </dgm:pt>
    <dgm:pt modelId="{79444687-56B4-BE42-89B6-5E68C61243A9}" type="parTrans" cxnId="{0C81C5A5-B48B-4C49-BA7B-9745E51FA8FE}">
      <dgm:prSet/>
      <dgm:spPr/>
      <dgm:t>
        <a:bodyPr/>
        <a:lstStyle/>
        <a:p>
          <a:endParaRPr lang="en-US"/>
        </a:p>
      </dgm:t>
    </dgm:pt>
    <dgm:pt modelId="{6AD32E60-30EB-5F49-8402-FEBB1BEC15FB}">
      <dgm:prSet/>
      <dgm:spPr/>
      <dgm:t>
        <a:bodyPr/>
        <a:lstStyle/>
        <a:p>
          <a:r>
            <a:rPr lang="en-US" dirty="0" smtClean="0"/>
            <a:t>support of modular programming</a:t>
          </a:r>
        </a:p>
      </dgm:t>
    </dgm:pt>
    <dgm:pt modelId="{E5771208-8447-2F49-876E-5F704802A112}" type="sibTrans" cxnId="{51DF8080-7CAB-D046-BCF8-A72F41EC976A}">
      <dgm:prSet/>
      <dgm:spPr/>
      <dgm:t>
        <a:bodyPr/>
        <a:lstStyle/>
        <a:p>
          <a:endParaRPr lang="en-US"/>
        </a:p>
      </dgm:t>
    </dgm:pt>
    <dgm:pt modelId="{D17AC847-18A7-6242-95AF-C5A5041F1189}" type="parTrans" cxnId="{51DF8080-7CAB-D046-BCF8-A72F41EC976A}">
      <dgm:prSet/>
      <dgm:spPr/>
      <dgm:t>
        <a:bodyPr/>
        <a:lstStyle/>
        <a:p>
          <a:endParaRPr lang="en-US"/>
        </a:p>
      </dgm:t>
    </dgm:pt>
    <dgm:pt modelId="{917AD6AD-473C-6B42-9778-12D0B8634556}">
      <dgm:prSet/>
      <dgm:spPr>
        <a:solidFill>
          <a:schemeClr val="accent6"/>
        </a:solidFill>
      </dgm:spPr>
      <dgm:t>
        <a:bodyPr/>
        <a:lstStyle/>
        <a:p>
          <a:r>
            <a:rPr lang="en-US" dirty="0" smtClean="0"/>
            <a:t>automatic allocation and management</a:t>
          </a:r>
        </a:p>
      </dgm:t>
    </dgm:pt>
    <dgm:pt modelId="{9C593880-76CB-0B4A-AF58-0D6DCF60392C}" type="sibTrans" cxnId="{A19416EE-902F-3548-9C7C-8BD8736681ED}">
      <dgm:prSet/>
      <dgm:spPr/>
      <dgm:t>
        <a:bodyPr/>
        <a:lstStyle/>
        <a:p>
          <a:endParaRPr lang="en-US"/>
        </a:p>
      </dgm:t>
    </dgm:pt>
    <dgm:pt modelId="{FB5C4788-E623-8A42-9435-061E3F472B60}" type="parTrans" cxnId="{A19416EE-902F-3548-9C7C-8BD8736681ED}">
      <dgm:prSet/>
      <dgm:spPr/>
      <dgm:t>
        <a:bodyPr/>
        <a:lstStyle/>
        <a:p>
          <a:endParaRPr lang="en-US"/>
        </a:p>
      </dgm:t>
    </dgm:pt>
    <dgm:pt modelId="{503E1B7A-35F9-7B47-BD86-19E92F7F9B5A}" type="pres">
      <dgm:prSet presAssocID="{916AAC78-97B9-3543-8F53-ED95E1C7D77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408F0FB-D4D3-2B4D-9EF4-F156061A0644}" type="pres">
      <dgm:prSet presAssocID="{75B34386-F0AB-CD46-84EA-8D89FCFC39BD}" presName="vertOne" presStyleCnt="0"/>
      <dgm:spPr/>
    </dgm:pt>
    <dgm:pt modelId="{4C78D5A0-86E1-7F4A-97F2-4E691D203110}" type="pres">
      <dgm:prSet presAssocID="{75B34386-F0AB-CD46-84EA-8D89FCFC39BD}" presName="txOne" presStyleLbl="node0" presStyleIdx="0" presStyleCnt="5" custScaleY="6638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C258D7-E993-8440-9144-E435C4247186}" type="pres">
      <dgm:prSet presAssocID="{75B34386-F0AB-CD46-84EA-8D89FCFC39BD}" presName="horzOne" presStyleCnt="0"/>
      <dgm:spPr/>
    </dgm:pt>
    <dgm:pt modelId="{5B893B37-97AF-054E-87A9-D3A5B878CE6B}" type="pres">
      <dgm:prSet presAssocID="{79E5EA0B-B2CC-2748-AC4F-138875C68729}" presName="sibSpaceOne" presStyleCnt="0"/>
      <dgm:spPr/>
    </dgm:pt>
    <dgm:pt modelId="{1B4EBE33-76BD-E346-BD81-0035938E32F4}" type="pres">
      <dgm:prSet presAssocID="{917AD6AD-473C-6B42-9778-12D0B8634556}" presName="vertOne" presStyleCnt="0"/>
      <dgm:spPr/>
    </dgm:pt>
    <dgm:pt modelId="{0F6F9771-857A-ED4D-BB66-061A66D62E92}" type="pres">
      <dgm:prSet presAssocID="{917AD6AD-473C-6B42-9778-12D0B8634556}" presName="txOne" presStyleLbl="node0" presStyleIdx="1" presStyleCnt="5" custScaleY="6638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CF47FEA-9FF4-5245-9791-CB9813EB6E75}" type="pres">
      <dgm:prSet presAssocID="{917AD6AD-473C-6B42-9778-12D0B8634556}" presName="horzOne" presStyleCnt="0"/>
      <dgm:spPr/>
    </dgm:pt>
    <dgm:pt modelId="{CCB94D94-F9BD-614A-A861-6798F2674DF8}" type="pres">
      <dgm:prSet presAssocID="{9C593880-76CB-0B4A-AF58-0D6DCF60392C}" presName="sibSpaceOne" presStyleCnt="0"/>
      <dgm:spPr/>
    </dgm:pt>
    <dgm:pt modelId="{5C5AFF65-62A2-9744-9017-2492490F5FA4}" type="pres">
      <dgm:prSet presAssocID="{6AD32E60-30EB-5F49-8402-FEBB1BEC15FB}" presName="vertOne" presStyleCnt="0"/>
      <dgm:spPr/>
    </dgm:pt>
    <dgm:pt modelId="{1822B451-F610-B34E-B470-4405426B9598}" type="pres">
      <dgm:prSet presAssocID="{6AD32E60-30EB-5F49-8402-FEBB1BEC15FB}" presName="txOne" presStyleLbl="node0" presStyleIdx="2" presStyleCnt="5" custScaleY="65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B6D9530-9F04-9C44-8E40-F216645BFD20}" type="pres">
      <dgm:prSet presAssocID="{6AD32E60-30EB-5F49-8402-FEBB1BEC15FB}" presName="horzOne" presStyleCnt="0"/>
      <dgm:spPr/>
    </dgm:pt>
    <dgm:pt modelId="{85D6265E-4530-B848-AEAF-8FE6E7DD9689}" type="pres">
      <dgm:prSet presAssocID="{E5771208-8447-2F49-876E-5F704802A112}" presName="sibSpaceOne" presStyleCnt="0"/>
      <dgm:spPr/>
    </dgm:pt>
    <dgm:pt modelId="{77DBD082-B48B-1546-9D79-92347C2617E5}" type="pres">
      <dgm:prSet presAssocID="{755CA9AD-2300-F345-A6A2-4A43D52AFA2C}" presName="vertOne" presStyleCnt="0"/>
      <dgm:spPr/>
    </dgm:pt>
    <dgm:pt modelId="{687C7697-D43A-4A4A-B7E2-A030E8315BDD}" type="pres">
      <dgm:prSet presAssocID="{755CA9AD-2300-F345-A6A2-4A43D52AFA2C}" presName="txOne" presStyleLbl="node0" presStyleIdx="3" presStyleCnt="5" custScaleY="65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758886A-216D-1941-A641-EB90B720CDBB}" type="pres">
      <dgm:prSet presAssocID="{755CA9AD-2300-F345-A6A2-4A43D52AFA2C}" presName="horzOne" presStyleCnt="0"/>
      <dgm:spPr/>
    </dgm:pt>
    <dgm:pt modelId="{47A69202-7129-FF40-BEA5-6589D499B7A4}" type="pres">
      <dgm:prSet presAssocID="{3B33AB8A-BFAA-D148-9699-18DA89353B27}" presName="sibSpaceOne" presStyleCnt="0"/>
      <dgm:spPr/>
    </dgm:pt>
    <dgm:pt modelId="{9E64F0D3-85C3-7548-AC3B-1C1C12826CE5}" type="pres">
      <dgm:prSet presAssocID="{62F64981-E47C-2F47-B840-C2EC17A82FE8}" presName="vertOne" presStyleCnt="0"/>
      <dgm:spPr/>
    </dgm:pt>
    <dgm:pt modelId="{E23446C9-B403-3445-83E0-0F2AC82ADDC6}" type="pres">
      <dgm:prSet presAssocID="{62F64981-E47C-2F47-B840-C2EC17A82FE8}" presName="txOne" presStyleLbl="node0" presStyleIdx="4" presStyleCnt="5" custScaleY="6638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CD281A3-AB3D-A54D-9BC6-7DE9B4F7E39B}" type="pres">
      <dgm:prSet presAssocID="{62F64981-E47C-2F47-B840-C2EC17A82FE8}" presName="horzOne" presStyleCnt="0"/>
      <dgm:spPr/>
    </dgm:pt>
  </dgm:ptLst>
  <dgm:cxnLst>
    <dgm:cxn modelId="{C18B60EB-F04C-B747-890D-2E39DBFFA325}" type="presOf" srcId="{75B34386-F0AB-CD46-84EA-8D89FCFC39BD}" destId="{4C78D5A0-86E1-7F4A-97F2-4E691D203110}" srcOrd="0" destOrd="0" presId="urn:microsoft.com/office/officeart/2005/8/layout/hierarchy4"/>
    <dgm:cxn modelId="{4C8EB061-9DD0-214B-9E29-BF3083FF0F61}" type="presOf" srcId="{916AAC78-97B9-3543-8F53-ED95E1C7D771}" destId="{503E1B7A-35F9-7B47-BD86-19E92F7F9B5A}" srcOrd="0" destOrd="0" presId="urn:microsoft.com/office/officeart/2005/8/layout/hierarchy4"/>
    <dgm:cxn modelId="{E5666124-9890-9A48-9230-185B265F83E5}" type="presOf" srcId="{755CA9AD-2300-F345-A6A2-4A43D52AFA2C}" destId="{687C7697-D43A-4A4A-B7E2-A030E8315BDD}" srcOrd="0" destOrd="0" presId="urn:microsoft.com/office/officeart/2005/8/layout/hierarchy4"/>
    <dgm:cxn modelId="{0FB7C2D9-643E-D043-BE9E-1F9631D70C08}" type="presOf" srcId="{917AD6AD-473C-6B42-9778-12D0B8634556}" destId="{0F6F9771-857A-ED4D-BB66-061A66D62E92}" srcOrd="0" destOrd="0" presId="urn:microsoft.com/office/officeart/2005/8/layout/hierarchy4"/>
    <dgm:cxn modelId="{A19416EE-902F-3548-9C7C-8BD8736681ED}" srcId="{916AAC78-97B9-3543-8F53-ED95E1C7D771}" destId="{917AD6AD-473C-6B42-9778-12D0B8634556}" srcOrd="1" destOrd="0" parTransId="{FB5C4788-E623-8A42-9435-061E3F472B60}" sibTransId="{9C593880-76CB-0B4A-AF58-0D6DCF60392C}"/>
    <dgm:cxn modelId="{94AE492E-D8DD-044E-B047-87834BE1E331}" srcId="{916AAC78-97B9-3543-8F53-ED95E1C7D771}" destId="{62F64981-E47C-2F47-B840-C2EC17A82FE8}" srcOrd="4" destOrd="0" parTransId="{065A02B7-14B2-F941-9D22-A3CAC1C77409}" sibTransId="{EF32C7B3-B10B-CA40-A86A-92162F8861D6}"/>
    <dgm:cxn modelId="{C4CEE565-3C79-8844-909B-610DBBBAF1D2}" type="presOf" srcId="{6AD32E60-30EB-5F49-8402-FEBB1BEC15FB}" destId="{1822B451-F610-B34E-B470-4405426B9598}" srcOrd="0" destOrd="0" presId="urn:microsoft.com/office/officeart/2005/8/layout/hierarchy4"/>
    <dgm:cxn modelId="{0C81C5A5-B48B-4C49-BA7B-9745E51FA8FE}" srcId="{916AAC78-97B9-3543-8F53-ED95E1C7D771}" destId="{755CA9AD-2300-F345-A6A2-4A43D52AFA2C}" srcOrd="3" destOrd="0" parTransId="{79444687-56B4-BE42-89B6-5E68C61243A9}" sibTransId="{3B33AB8A-BFAA-D148-9699-18DA89353B27}"/>
    <dgm:cxn modelId="{51DF8080-7CAB-D046-BCF8-A72F41EC976A}" srcId="{916AAC78-97B9-3543-8F53-ED95E1C7D771}" destId="{6AD32E60-30EB-5F49-8402-FEBB1BEC15FB}" srcOrd="2" destOrd="0" parTransId="{D17AC847-18A7-6242-95AF-C5A5041F1189}" sibTransId="{E5771208-8447-2F49-876E-5F704802A112}"/>
    <dgm:cxn modelId="{7F362CC4-ECC9-CD44-9D58-6E2B6146DB71}" srcId="{916AAC78-97B9-3543-8F53-ED95E1C7D771}" destId="{75B34386-F0AB-CD46-84EA-8D89FCFC39BD}" srcOrd="0" destOrd="0" parTransId="{57DA6739-13AF-B24D-B6D0-B4668A60BF4B}" sibTransId="{79E5EA0B-B2CC-2748-AC4F-138875C68729}"/>
    <dgm:cxn modelId="{7E065A2B-07B3-7A4F-8DCA-C96CD4410A6B}" type="presOf" srcId="{62F64981-E47C-2F47-B840-C2EC17A82FE8}" destId="{E23446C9-B403-3445-83E0-0F2AC82ADDC6}" srcOrd="0" destOrd="0" presId="urn:microsoft.com/office/officeart/2005/8/layout/hierarchy4"/>
    <dgm:cxn modelId="{6E2AD058-B22C-DA43-9A62-075C8ADD4C36}" type="presParOf" srcId="{503E1B7A-35F9-7B47-BD86-19E92F7F9B5A}" destId="{B408F0FB-D4D3-2B4D-9EF4-F156061A0644}" srcOrd="0" destOrd="0" presId="urn:microsoft.com/office/officeart/2005/8/layout/hierarchy4"/>
    <dgm:cxn modelId="{EE68EA3C-B2F0-FD4E-A495-2BFC687E5953}" type="presParOf" srcId="{B408F0FB-D4D3-2B4D-9EF4-F156061A0644}" destId="{4C78D5A0-86E1-7F4A-97F2-4E691D203110}" srcOrd="0" destOrd="0" presId="urn:microsoft.com/office/officeart/2005/8/layout/hierarchy4"/>
    <dgm:cxn modelId="{9C164122-B3AF-D548-8FC9-13C1ACB6B9FE}" type="presParOf" srcId="{B408F0FB-D4D3-2B4D-9EF4-F156061A0644}" destId="{E2C258D7-E993-8440-9144-E435C4247186}" srcOrd="1" destOrd="0" presId="urn:microsoft.com/office/officeart/2005/8/layout/hierarchy4"/>
    <dgm:cxn modelId="{84EAD039-26B8-6349-9108-30BBEE486E69}" type="presParOf" srcId="{503E1B7A-35F9-7B47-BD86-19E92F7F9B5A}" destId="{5B893B37-97AF-054E-87A9-D3A5B878CE6B}" srcOrd="1" destOrd="0" presId="urn:microsoft.com/office/officeart/2005/8/layout/hierarchy4"/>
    <dgm:cxn modelId="{E46B6DFC-C808-514A-9CFD-F4D5556C226C}" type="presParOf" srcId="{503E1B7A-35F9-7B47-BD86-19E92F7F9B5A}" destId="{1B4EBE33-76BD-E346-BD81-0035938E32F4}" srcOrd="2" destOrd="0" presId="urn:microsoft.com/office/officeart/2005/8/layout/hierarchy4"/>
    <dgm:cxn modelId="{D84D4A93-475F-A34B-8D7E-562DBDACDCCC}" type="presParOf" srcId="{1B4EBE33-76BD-E346-BD81-0035938E32F4}" destId="{0F6F9771-857A-ED4D-BB66-061A66D62E92}" srcOrd="0" destOrd="0" presId="urn:microsoft.com/office/officeart/2005/8/layout/hierarchy4"/>
    <dgm:cxn modelId="{4A3AB2BB-A0C8-4047-A829-D3DE3ED5498C}" type="presParOf" srcId="{1B4EBE33-76BD-E346-BD81-0035938E32F4}" destId="{FCF47FEA-9FF4-5245-9791-CB9813EB6E75}" srcOrd="1" destOrd="0" presId="urn:microsoft.com/office/officeart/2005/8/layout/hierarchy4"/>
    <dgm:cxn modelId="{2B10DA70-BBD3-0E47-9545-1BB706899CE3}" type="presParOf" srcId="{503E1B7A-35F9-7B47-BD86-19E92F7F9B5A}" destId="{CCB94D94-F9BD-614A-A861-6798F2674DF8}" srcOrd="3" destOrd="0" presId="urn:microsoft.com/office/officeart/2005/8/layout/hierarchy4"/>
    <dgm:cxn modelId="{565583A6-2F94-434F-995F-C770BCC2F250}" type="presParOf" srcId="{503E1B7A-35F9-7B47-BD86-19E92F7F9B5A}" destId="{5C5AFF65-62A2-9744-9017-2492490F5FA4}" srcOrd="4" destOrd="0" presId="urn:microsoft.com/office/officeart/2005/8/layout/hierarchy4"/>
    <dgm:cxn modelId="{4BAB4A4A-AA80-E94D-A180-2D1E407745DD}" type="presParOf" srcId="{5C5AFF65-62A2-9744-9017-2492490F5FA4}" destId="{1822B451-F610-B34E-B470-4405426B9598}" srcOrd="0" destOrd="0" presId="urn:microsoft.com/office/officeart/2005/8/layout/hierarchy4"/>
    <dgm:cxn modelId="{723F327D-51FB-0847-A2A3-7B9E8711B7F2}" type="presParOf" srcId="{5C5AFF65-62A2-9744-9017-2492490F5FA4}" destId="{9B6D9530-9F04-9C44-8E40-F216645BFD20}" srcOrd="1" destOrd="0" presId="urn:microsoft.com/office/officeart/2005/8/layout/hierarchy4"/>
    <dgm:cxn modelId="{45724054-A197-E04F-BAB8-4EC0DD3E5BB5}" type="presParOf" srcId="{503E1B7A-35F9-7B47-BD86-19E92F7F9B5A}" destId="{85D6265E-4530-B848-AEAF-8FE6E7DD9689}" srcOrd="5" destOrd="0" presId="urn:microsoft.com/office/officeart/2005/8/layout/hierarchy4"/>
    <dgm:cxn modelId="{000C39AA-A0DF-7F48-BE78-3D81868DF7E9}" type="presParOf" srcId="{503E1B7A-35F9-7B47-BD86-19E92F7F9B5A}" destId="{77DBD082-B48B-1546-9D79-92347C2617E5}" srcOrd="6" destOrd="0" presId="urn:microsoft.com/office/officeart/2005/8/layout/hierarchy4"/>
    <dgm:cxn modelId="{0E69521F-C465-8046-A2FF-A87B4AB1D7A1}" type="presParOf" srcId="{77DBD082-B48B-1546-9D79-92347C2617E5}" destId="{687C7697-D43A-4A4A-B7E2-A030E8315BDD}" srcOrd="0" destOrd="0" presId="urn:microsoft.com/office/officeart/2005/8/layout/hierarchy4"/>
    <dgm:cxn modelId="{FCFD9CAD-B372-EF48-961B-C4E02D07A11E}" type="presParOf" srcId="{77DBD082-B48B-1546-9D79-92347C2617E5}" destId="{2758886A-216D-1941-A641-EB90B720CDBB}" srcOrd="1" destOrd="0" presId="urn:microsoft.com/office/officeart/2005/8/layout/hierarchy4"/>
    <dgm:cxn modelId="{C0BB3A7A-FEFA-4A4A-A54B-884FAACEA066}" type="presParOf" srcId="{503E1B7A-35F9-7B47-BD86-19E92F7F9B5A}" destId="{47A69202-7129-FF40-BEA5-6589D499B7A4}" srcOrd="7" destOrd="0" presId="urn:microsoft.com/office/officeart/2005/8/layout/hierarchy4"/>
    <dgm:cxn modelId="{EAD4AAEA-2D24-C64B-825F-E770AE4D880A}" type="presParOf" srcId="{503E1B7A-35F9-7B47-BD86-19E92F7F9B5A}" destId="{9E64F0D3-85C3-7548-AC3B-1C1C12826CE5}" srcOrd="8" destOrd="0" presId="urn:microsoft.com/office/officeart/2005/8/layout/hierarchy4"/>
    <dgm:cxn modelId="{93CF6B56-1D5A-AA46-90BC-59C629227C2C}" type="presParOf" srcId="{9E64F0D3-85C3-7548-AC3B-1C1C12826CE5}" destId="{E23446C9-B403-3445-83E0-0F2AC82ADDC6}" srcOrd="0" destOrd="0" presId="urn:microsoft.com/office/officeart/2005/8/layout/hierarchy4"/>
    <dgm:cxn modelId="{E08C916A-FEB1-FE42-9BD7-75830EB3B31C}" type="presParOf" srcId="{9E64F0D3-85C3-7548-AC3B-1C1C12826CE5}" destId="{2CD281A3-AB3D-A54D-9BC6-7DE9B4F7E39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109DAB0-615D-E740-9E5E-0DF7586EB7AE}" type="doc">
      <dgm:prSet loTypeId="urn:microsoft.com/office/officeart/2005/8/layout/radial1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8990D6-652F-574D-9ED8-2B5A3E64D539}">
      <dgm:prSet phldrT="[Text]"/>
      <dgm:spPr/>
      <dgm:t>
        <a:bodyPr/>
        <a:lstStyle/>
        <a:p>
          <a:r>
            <a:rPr lang="en-US" dirty="0" smtClean="0"/>
            <a:t>Main issues</a:t>
          </a:r>
          <a:endParaRPr lang="en-US" dirty="0"/>
        </a:p>
      </dgm:t>
    </dgm:pt>
    <dgm:pt modelId="{C4B4C873-0697-6349-9778-13D58C3F989C}" type="parTrans" cxnId="{907DD8AF-7B25-AB41-9AF4-CC65B222BC9E}">
      <dgm:prSet/>
      <dgm:spPr/>
      <dgm:t>
        <a:bodyPr/>
        <a:lstStyle/>
        <a:p>
          <a:endParaRPr lang="en-US"/>
        </a:p>
      </dgm:t>
    </dgm:pt>
    <dgm:pt modelId="{B6FB315D-3E5E-654D-A3CB-244CD9259A96}" type="sibTrans" cxnId="{907DD8AF-7B25-AB41-9AF4-CC65B222BC9E}">
      <dgm:prSet/>
      <dgm:spPr/>
      <dgm:t>
        <a:bodyPr/>
        <a:lstStyle/>
        <a:p>
          <a:endParaRPr lang="en-US"/>
        </a:p>
      </dgm:t>
    </dgm:pt>
    <dgm:pt modelId="{86D15660-48BC-EF49-AEC1-7A4852407CF9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dirty="0" smtClean="0"/>
            <a:t>availability</a:t>
          </a:r>
        </a:p>
      </dgm:t>
    </dgm:pt>
    <dgm:pt modelId="{71E07CA2-F46F-DB44-99BF-3E02B9A7B636}" type="parTrans" cxnId="{714D8AFF-C067-8F4C-B652-DE2A3AD8D607}">
      <dgm:prSet/>
      <dgm:spPr/>
      <dgm:t>
        <a:bodyPr/>
        <a:lstStyle/>
        <a:p>
          <a:endParaRPr lang="en-US" dirty="0"/>
        </a:p>
      </dgm:t>
    </dgm:pt>
    <dgm:pt modelId="{534A0585-C843-B540-B1B6-5933313388CD}" type="sibTrans" cxnId="{714D8AFF-C067-8F4C-B652-DE2A3AD8D607}">
      <dgm:prSet/>
      <dgm:spPr/>
      <dgm:t>
        <a:bodyPr/>
        <a:lstStyle/>
        <a:p>
          <a:endParaRPr lang="en-US"/>
        </a:p>
      </dgm:t>
    </dgm:pt>
    <dgm:pt modelId="{78009653-3BB0-EA4A-B646-D7C0427ADD5F}">
      <dgm:prSet custT="1"/>
      <dgm:spPr>
        <a:solidFill>
          <a:schemeClr val="accent6"/>
        </a:solidFill>
      </dgm:spPr>
      <dgm:t>
        <a:bodyPr/>
        <a:lstStyle/>
        <a:p>
          <a:r>
            <a:rPr lang="en-US" sz="1600" dirty="0" smtClean="0"/>
            <a:t>confidentiality</a:t>
          </a:r>
        </a:p>
      </dgm:t>
    </dgm:pt>
    <dgm:pt modelId="{B1058C52-C848-6744-82F6-193401DCD266}" type="parTrans" cxnId="{E8B0D0C4-B3D7-C045-B736-B71D2CA5FCBB}">
      <dgm:prSet/>
      <dgm:spPr/>
      <dgm:t>
        <a:bodyPr/>
        <a:lstStyle/>
        <a:p>
          <a:endParaRPr lang="en-US" dirty="0"/>
        </a:p>
      </dgm:t>
    </dgm:pt>
    <dgm:pt modelId="{E59CA2E3-645A-C044-9683-61EEC112084A}" type="sibTrans" cxnId="{E8B0D0C4-B3D7-C045-B736-B71D2CA5FCBB}">
      <dgm:prSet/>
      <dgm:spPr/>
      <dgm:t>
        <a:bodyPr/>
        <a:lstStyle/>
        <a:p>
          <a:endParaRPr lang="en-US"/>
        </a:p>
      </dgm:t>
    </dgm:pt>
    <dgm:pt modelId="{ACAB8FB4-938A-EA4C-835D-AB22C1E56498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NZ" sz="1600" dirty="0" smtClean="0"/>
            <a:t>data integrity</a:t>
          </a:r>
        </a:p>
      </dgm:t>
    </dgm:pt>
    <dgm:pt modelId="{2515F1D6-CFED-BE42-8556-5F4CD11AD5DD}" type="parTrans" cxnId="{DA7BCB4F-BD31-6B4A-BD03-44ED9AFE244E}">
      <dgm:prSet/>
      <dgm:spPr/>
      <dgm:t>
        <a:bodyPr/>
        <a:lstStyle/>
        <a:p>
          <a:endParaRPr lang="en-US" dirty="0"/>
        </a:p>
      </dgm:t>
    </dgm:pt>
    <dgm:pt modelId="{D7E451C6-5936-414B-9D65-29FB1545D968}" type="sibTrans" cxnId="{DA7BCB4F-BD31-6B4A-BD03-44ED9AFE244E}">
      <dgm:prSet/>
      <dgm:spPr/>
      <dgm:t>
        <a:bodyPr/>
        <a:lstStyle/>
        <a:p>
          <a:endParaRPr lang="en-US"/>
        </a:p>
      </dgm:t>
    </dgm:pt>
    <dgm:pt modelId="{5CFC7421-802B-8649-BB7A-9F7A7DA2B870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NZ" sz="1600" dirty="0" smtClean="0"/>
            <a:t>authenticity</a:t>
          </a:r>
          <a:endParaRPr lang="en-US" sz="1600" dirty="0" smtClean="0"/>
        </a:p>
      </dgm:t>
    </dgm:pt>
    <dgm:pt modelId="{6271B23C-B4C8-014A-847D-5607CAF46362}" type="parTrans" cxnId="{D24EC987-6324-B84C-8B98-0920A0E44314}">
      <dgm:prSet/>
      <dgm:spPr/>
      <dgm:t>
        <a:bodyPr/>
        <a:lstStyle/>
        <a:p>
          <a:endParaRPr lang="en-US" dirty="0"/>
        </a:p>
      </dgm:t>
    </dgm:pt>
    <dgm:pt modelId="{D4E20126-9447-2047-86D6-8BE8E7D84BAA}" type="sibTrans" cxnId="{D24EC987-6324-B84C-8B98-0920A0E44314}">
      <dgm:prSet/>
      <dgm:spPr/>
      <dgm:t>
        <a:bodyPr/>
        <a:lstStyle/>
        <a:p>
          <a:endParaRPr lang="en-US"/>
        </a:p>
      </dgm:t>
    </dgm:pt>
    <dgm:pt modelId="{3C87E227-2180-7B43-AC7A-85291CF822CF}" type="pres">
      <dgm:prSet presAssocID="{0109DAB0-615D-E740-9E5E-0DF7586EB7A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13DBDE-4A69-894C-B15F-8AA2C01DA60D}" type="pres">
      <dgm:prSet presAssocID="{AE8990D6-652F-574D-9ED8-2B5A3E64D539}" presName="centerShape" presStyleLbl="node0" presStyleIdx="0" presStyleCnt="1" custLinFactNeighborX="-23307" custLinFactNeighborY="-48311"/>
      <dgm:spPr/>
      <dgm:t>
        <a:bodyPr/>
        <a:lstStyle/>
        <a:p>
          <a:endParaRPr lang="en-US"/>
        </a:p>
      </dgm:t>
    </dgm:pt>
    <dgm:pt modelId="{F452E337-9A8D-7147-A0DE-77B428363FE7}" type="pres">
      <dgm:prSet presAssocID="{71E07CA2-F46F-DB44-99BF-3E02B9A7B636}" presName="Name9" presStyleLbl="parChTrans1D2" presStyleIdx="0" presStyleCnt="4"/>
      <dgm:spPr/>
      <dgm:t>
        <a:bodyPr/>
        <a:lstStyle/>
        <a:p>
          <a:endParaRPr lang="en-US"/>
        </a:p>
      </dgm:t>
    </dgm:pt>
    <dgm:pt modelId="{EAACF0D3-8C86-6547-B8E9-E77E4ADA794F}" type="pres">
      <dgm:prSet presAssocID="{71E07CA2-F46F-DB44-99BF-3E02B9A7B636}" presName="connTx" presStyleLbl="parChTrans1D2" presStyleIdx="0" presStyleCnt="4"/>
      <dgm:spPr/>
      <dgm:t>
        <a:bodyPr/>
        <a:lstStyle/>
        <a:p>
          <a:endParaRPr lang="en-US"/>
        </a:p>
      </dgm:t>
    </dgm:pt>
    <dgm:pt modelId="{94F6424C-41E0-984E-A840-F141E9ABE04C}" type="pres">
      <dgm:prSet presAssocID="{86D15660-48BC-EF49-AEC1-7A4852407CF9}" presName="node" presStyleLbl="node1" presStyleIdx="0" presStyleCnt="4" custScaleX="122352" custRadScaleRad="99136" custRadScaleInc="615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D92B4C-9502-B74A-AA65-6FC383529055}" type="pres">
      <dgm:prSet presAssocID="{B1058C52-C848-6744-82F6-193401DCD266}" presName="Name9" presStyleLbl="parChTrans1D2" presStyleIdx="1" presStyleCnt="4"/>
      <dgm:spPr/>
      <dgm:t>
        <a:bodyPr/>
        <a:lstStyle/>
        <a:p>
          <a:endParaRPr lang="en-US"/>
        </a:p>
      </dgm:t>
    </dgm:pt>
    <dgm:pt modelId="{F6AB3DA5-1A33-5348-9335-E3A3687E75F4}" type="pres">
      <dgm:prSet presAssocID="{B1058C52-C848-6744-82F6-193401DCD266}" presName="connTx" presStyleLbl="parChTrans1D2" presStyleIdx="1" presStyleCnt="4"/>
      <dgm:spPr/>
      <dgm:t>
        <a:bodyPr/>
        <a:lstStyle/>
        <a:p>
          <a:endParaRPr lang="en-US"/>
        </a:p>
      </dgm:t>
    </dgm:pt>
    <dgm:pt modelId="{C9916E7F-8ABB-A14E-9130-280B36308A33}" type="pres">
      <dgm:prSet presAssocID="{78009653-3BB0-EA4A-B646-D7C0427ADD5F}" presName="node" presStyleLbl="node1" presStyleIdx="1" presStyleCnt="4" custScaleX="148793" custScaleY="111524" custRadScaleRad="51988" custRadScaleInc="-538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6ED93E-92ED-334E-B4E5-D99A0B0B5198}" type="pres">
      <dgm:prSet presAssocID="{2515F1D6-CFED-BE42-8556-5F4CD11AD5DD}" presName="Name9" presStyleLbl="parChTrans1D2" presStyleIdx="2" presStyleCnt="4"/>
      <dgm:spPr/>
      <dgm:t>
        <a:bodyPr/>
        <a:lstStyle/>
        <a:p>
          <a:endParaRPr lang="en-US"/>
        </a:p>
      </dgm:t>
    </dgm:pt>
    <dgm:pt modelId="{C37DD5AC-9F7C-9242-A176-46AAEE09F5F5}" type="pres">
      <dgm:prSet presAssocID="{2515F1D6-CFED-BE42-8556-5F4CD11AD5DD}" presName="connTx" presStyleLbl="parChTrans1D2" presStyleIdx="2" presStyleCnt="4"/>
      <dgm:spPr/>
      <dgm:t>
        <a:bodyPr/>
        <a:lstStyle/>
        <a:p>
          <a:endParaRPr lang="en-US"/>
        </a:p>
      </dgm:t>
    </dgm:pt>
    <dgm:pt modelId="{EDE6F89A-43A7-0740-9CEB-C73D6525D483}" type="pres">
      <dgm:prSet presAssocID="{ACAB8FB4-938A-EA4C-835D-AB22C1E56498}" presName="node" presStyleLbl="node1" presStyleIdx="2" presStyleCnt="4" custRadScaleRad="24210" custRadScaleInc="892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C72295-1CAF-A445-9BD4-028FD159EFBD}" type="pres">
      <dgm:prSet presAssocID="{6271B23C-B4C8-014A-847D-5607CAF46362}" presName="Name9" presStyleLbl="parChTrans1D2" presStyleIdx="3" presStyleCnt="4"/>
      <dgm:spPr/>
      <dgm:t>
        <a:bodyPr/>
        <a:lstStyle/>
        <a:p>
          <a:endParaRPr lang="en-US"/>
        </a:p>
      </dgm:t>
    </dgm:pt>
    <dgm:pt modelId="{6D57ABB0-1003-E344-A714-39679DF8FCB7}" type="pres">
      <dgm:prSet presAssocID="{6271B23C-B4C8-014A-847D-5607CAF46362}" presName="connTx" presStyleLbl="parChTrans1D2" presStyleIdx="3" presStyleCnt="4"/>
      <dgm:spPr/>
      <dgm:t>
        <a:bodyPr/>
        <a:lstStyle/>
        <a:p>
          <a:endParaRPr lang="en-US"/>
        </a:p>
      </dgm:t>
    </dgm:pt>
    <dgm:pt modelId="{87964860-C4E5-2B42-9F24-23CD8074036C}" type="pres">
      <dgm:prSet presAssocID="{5CFC7421-802B-8649-BB7A-9F7A7DA2B870}" presName="node" presStyleLbl="node1" presStyleIdx="3" presStyleCnt="4" custScaleX="118961" custScaleY="107435" custRadScaleRad="77005" custRadScaleInc="308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C3BD33-5A67-5B47-A70A-D812D379F4AE}" type="presOf" srcId="{71E07CA2-F46F-DB44-99BF-3E02B9A7B636}" destId="{F452E337-9A8D-7147-A0DE-77B428363FE7}" srcOrd="0" destOrd="0" presId="urn:microsoft.com/office/officeart/2005/8/layout/radial1"/>
    <dgm:cxn modelId="{E8B0D0C4-B3D7-C045-B736-B71D2CA5FCBB}" srcId="{AE8990D6-652F-574D-9ED8-2B5A3E64D539}" destId="{78009653-3BB0-EA4A-B646-D7C0427ADD5F}" srcOrd="1" destOrd="0" parTransId="{B1058C52-C848-6744-82F6-193401DCD266}" sibTransId="{E59CA2E3-645A-C044-9683-61EEC112084A}"/>
    <dgm:cxn modelId="{DA7BCB4F-BD31-6B4A-BD03-44ED9AFE244E}" srcId="{AE8990D6-652F-574D-9ED8-2B5A3E64D539}" destId="{ACAB8FB4-938A-EA4C-835D-AB22C1E56498}" srcOrd="2" destOrd="0" parTransId="{2515F1D6-CFED-BE42-8556-5F4CD11AD5DD}" sibTransId="{D7E451C6-5936-414B-9D65-29FB1545D968}"/>
    <dgm:cxn modelId="{FE0DDB6D-20EA-5D40-8CD1-02A23D56F336}" type="presOf" srcId="{6271B23C-B4C8-014A-847D-5607CAF46362}" destId="{9EC72295-1CAF-A445-9BD4-028FD159EFBD}" srcOrd="0" destOrd="0" presId="urn:microsoft.com/office/officeart/2005/8/layout/radial1"/>
    <dgm:cxn modelId="{1A4C542B-843D-6149-B72A-8A679813DE37}" type="presOf" srcId="{6271B23C-B4C8-014A-847D-5607CAF46362}" destId="{6D57ABB0-1003-E344-A714-39679DF8FCB7}" srcOrd="1" destOrd="0" presId="urn:microsoft.com/office/officeart/2005/8/layout/radial1"/>
    <dgm:cxn modelId="{E5DF7243-A447-5940-8D43-01B50758AD29}" type="presOf" srcId="{2515F1D6-CFED-BE42-8556-5F4CD11AD5DD}" destId="{306ED93E-92ED-334E-B4E5-D99A0B0B5198}" srcOrd="0" destOrd="0" presId="urn:microsoft.com/office/officeart/2005/8/layout/radial1"/>
    <dgm:cxn modelId="{05461B5B-CFC8-5A44-8D6F-30F9CADD98F5}" type="presOf" srcId="{5CFC7421-802B-8649-BB7A-9F7A7DA2B870}" destId="{87964860-C4E5-2B42-9F24-23CD8074036C}" srcOrd="0" destOrd="0" presId="urn:microsoft.com/office/officeart/2005/8/layout/radial1"/>
    <dgm:cxn modelId="{12038F8D-DA90-7B42-A5A5-B73A5731A6C1}" type="presOf" srcId="{71E07CA2-F46F-DB44-99BF-3E02B9A7B636}" destId="{EAACF0D3-8C86-6547-B8E9-E77E4ADA794F}" srcOrd="1" destOrd="0" presId="urn:microsoft.com/office/officeart/2005/8/layout/radial1"/>
    <dgm:cxn modelId="{5B8181C2-B0B5-5842-ABC5-43163F6D0FDA}" type="presOf" srcId="{AE8990D6-652F-574D-9ED8-2B5A3E64D539}" destId="{B613DBDE-4A69-894C-B15F-8AA2C01DA60D}" srcOrd="0" destOrd="0" presId="urn:microsoft.com/office/officeart/2005/8/layout/radial1"/>
    <dgm:cxn modelId="{714D8AFF-C067-8F4C-B652-DE2A3AD8D607}" srcId="{AE8990D6-652F-574D-9ED8-2B5A3E64D539}" destId="{86D15660-48BC-EF49-AEC1-7A4852407CF9}" srcOrd="0" destOrd="0" parTransId="{71E07CA2-F46F-DB44-99BF-3E02B9A7B636}" sibTransId="{534A0585-C843-B540-B1B6-5933313388CD}"/>
    <dgm:cxn modelId="{8FD57FBF-3889-5C46-BE0B-7E3DF9382645}" type="presOf" srcId="{0109DAB0-615D-E740-9E5E-0DF7586EB7AE}" destId="{3C87E227-2180-7B43-AC7A-85291CF822CF}" srcOrd="0" destOrd="0" presId="urn:microsoft.com/office/officeart/2005/8/layout/radial1"/>
    <dgm:cxn modelId="{BF25842C-5CF1-3A4D-A9A1-38914AE089D6}" type="presOf" srcId="{2515F1D6-CFED-BE42-8556-5F4CD11AD5DD}" destId="{C37DD5AC-9F7C-9242-A176-46AAEE09F5F5}" srcOrd="1" destOrd="0" presId="urn:microsoft.com/office/officeart/2005/8/layout/radial1"/>
    <dgm:cxn modelId="{3461B1F4-C98C-364A-9413-6A7BAD62B0CD}" type="presOf" srcId="{78009653-3BB0-EA4A-B646-D7C0427ADD5F}" destId="{C9916E7F-8ABB-A14E-9130-280B36308A33}" srcOrd="0" destOrd="0" presId="urn:microsoft.com/office/officeart/2005/8/layout/radial1"/>
    <dgm:cxn modelId="{62D30115-CDB2-4D48-AD79-C905A9D4823E}" type="presOf" srcId="{ACAB8FB4-938A-EA4C-835D-AB22C1E56498}" destId="{EDE6F89A-43A7-0740-9CEB-C73D6525D483}" srcOrd="0" destOrd="0" presId="urn:microsoft.com/office/officeart/2005/8/layout/radial1"/>
    <dgm:cxn modelId="{907DD8AF-7B25-AB41-9AF4-CC65B222BC9E}" srcId="{0109DAB0-615D-E740-9E5E-0DF7586EB7AE}" destId="{AE8990D6-652F-574D-9ED8-2B5A3E64D539}" srcOrd="0" destOrd="0" parTransId="{C4B4C873-0697-6349-9778-13D58C3F989C}" sibTransId="{B6FB315D-3E5E-654D-A3CB-244CD9259A96}"/>
    <dgm:cxn modelId="{3BDDB6FB-B9C7-7846-9415-369B3D702A33}" type="presOf" srcId="{B1058C52-C848-6744-82F6-193401DCD266}" destId="{F6AB3DA5-1A33-5348-9335-E3A3687E75F4}" srcOrd="1" destOrd="0" presId="urn:microsoft.com/office/officeart/2005/8/layout/radial1"/>
    <dgm:cxn modelId="{00BFBA7A-0AE6-3D4F-A4CC-C3A84C1BDFFA}" type="presOf" srcId="{B1058C52-C848-6744-82F6-193401DCD266}" destId="{3FD92B4C-9502-B74A-AA65-6FC383529055}" srcOrd="0" destOrd="0" presId="urn:microsoft.com/office/officeart/2005/8/layout/radial1"/>
    <dgm:cxn modelId="{D24EC987-6324-B84C-8B98-0920A0E44314}" srcId="{AE8990D6-652F-574D-9ED8-2B5A3E64D539}" destId="{5CFC7421-802B-8649-BB7A-9F7A7DA2B870}" srcOrd="3" destOrd="0" parTransId="{6271B23C-B4C8-014A-847D-5607CAF46362}" sibTransId="{D4E20126-9447-2047-86D6-8BE8E7D84BAA}"/>
    <dgm:cxn modelId="{9F646F93-2E2F-C84B-930B-20ED339FA479}" type="presOf" srcId="{86D15660-48BC-EF49-AEC1-7A4852407CF9}" destId="{94F6424C-41E0-984E-A840-F141E9ABE04C}" srcOrd="0" destOrd="0" presId="urn:microsoft.com/office/officeart/2005/8/layout/radial1"/>
    <dgm:cxn modelId="{0255AF2F-B8C5-7240-B8ED-359EDC1E4C11}" type="presParOf" srcId="{3C87E227-2180-7B43-AC7A-85291CF822CF}" destId="{B613DBDE-4A69-894C-B15F-8AA2C01DA60D}" srcOrd="0" destOrd="0" presId="urn:microsoft.com/office/officeart/2005/8/layout/radial1"/>
    <dgm:cxn modelId="{130A4C95-F603-7249-BF66-BE9BBF8175DB}" type="presParOf" srcId="{3C87E227-2180-7B43-AC7A-85291CF822CF}" destId="{F452E337-9A8D-7147-A0DE-77B428363FE7}" srcOrd="1" destOrd="0" presId="urn:microsoft.com/office/officeart/2005/8/layout/radial1"/>
    <dgm:cxn modelId="{3675373B-7E3D-E04E-A8FB-3F9BB028BF9D}" type="presParOf" srcId="{F452E337-9A8D-7147-A0DE-77B428363FE7}" destId="{EAACF0D3-8C86-6547-B8E9-E77E4ADA794F}" srcOrd="0" destOrd="0" presId="urn:microsoft.com/office/officeart/2005/8/layout/radial1"/>
    <dgm:cxn modelId="{0E5C5495-D181-8345-87E3-BEBA98EC9C43}" type="presParOf" srcId="{3C87E227-2180-7B43-AC7A-85291CF822CF}" destId="{94F6424C-41E0-984E-A840-F141E9ABE04C}" srcOrd="2" destOrd="0" presId="urn:microsoft.com/office/officeart/2005/8/layout/radial1"/>
    <dgm:cxn modelId="{251EC83C-6DD2-7640-B527-F7048A3A83F5}" type="presParOf" srcId="{3C87E227-2180-7B43-AC7A-85291CF822CF}" destId="{3FD92B4C-9502-B74A-AA65-6FC383529055}" srcOrd="3" destOrd="0" presId="urn:microsoft.com/office/officeart/2005/8/layout/radial1"/>
    <dgm:cxn modelId="{81C319F8-D95F-0444-8428-D9D6164B1F49}" type="presParOf" srcId="{3FD92B4C-9502-B74A-AA65-6FC383529055}" destId="{F6AB3DA5-1A33-5348-9335-E3A3687E75F4}" srcOrd="0" destOrd="0" presId="urn:microsoft.com/office/officeart/2005/8/layout/radial1"/>
    <dgm:cxn modelId="{881CE8EC-3469-A245-8D52-7E4E8AB60180}" type="presParOf" srcId="{3C87E227-2180-7B43-AC7A-85291CF822CF}" destId="{C9916E7F-8ABB-A14E-9130-280B36308A33}" srcOrd="4" destOrd="0" presId="urn:microsoft.com/office/officeart/2005/8/layout/radial1"/>
    <dgm:cxn modelId="{70E40700-AE97-E24C-8D6C-7C7CFC010D32}" type="presParOf" srcId="{3C87E227-2180-7B43-AC7A-85291CF822CF}" destId="{306ED93E-92ED-334E-B4E5-D99A0B0B5198}" srcOrd="5" destOrd="0" presId="urn:microsoft.com/office/officeart/2005/8/layout/radial1"/>
    <dgm:cxn modelId="{90CF9132-BEE8-ED41-9B64-D9F271E31768}" type="presParOf" srcId="{306ED93E-92ED-334E-B4E5-D99A0B0B5198}" destId="{C37DD5AC-9F7C-9242-A176-46AAEE09F5F5}" srcOrd="0" destOrd="0" presId="urn:microsoft.com/office/officeart/2005/8/layout/radial1"/>
    <dgm:cxn modelId="{7A660E8C-F091-D045-B62A-7C831C9923C9}" type="presParOf" srcId="{3C87E227-2180-7B43-AC7A-85291CF822CF}" destId="{EDE6F89A-43A7-0740-9CEB-C73D6525D483}" srcOrd="6" destOrd="0" presId="urn:microsoft.com/office/officeart/2005/8/layout/radial1"/>
    <dgm:cxn modelId="{EF59D345-78F3-AE4E-AD9E-D5C71F083471}" type="presParOf" srcId="{3C87E227-2180-7B43-AC7A-85291CF822CF}" destId="{9EC72295-1CAF-A445-9BD4-028FD159EFBD}" srcOrd="7" destOrd="0" presId="urn:microsoft.com/office/officeart/2005/8/layout/radial1"/>
    <dgm:cxn modelId="{2D93DAC0-107E-C64C-898E-BCE04ED20328}" type="presParOf" srcId="{9EC72295-1CAF-A445-9BD4-028FD159EFBD}" destId="{6D57ABB0-1003-E344-A714-39679DF8FCB7}" srcOrd="0" destOrd="0" presId="urn:microsoft.com/office/officeart/2005/8/layout/radial1"/>
    <dgm:cxn modelId="{1FAE1FE0-F74C-9847-8EEA-75BCC9A0D0C5}" type="presParOf" srcId="{3C87E227-2180-7B43-AC7A-85291CF822CF}" destId="{87964860-C4E5-2B42-9F24-23CD8074036C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D079CE7-16E6-034F-99F5-3BA490E326B1}" type="doc">
      <dgm:prSet loTypeId="urn:microsoft.com/office/officeart/2005/8/layout/chart3" loCatId="relationship" qsTypeId="urn:microsoft.com/office/officeart/2005/8/quickstyle/simple4" qsCatId="simple" csTypeId="urn:microsoft.com/office/officeart/2005/8/colors/accent1_2" csCatId="accent1" phldr="1"/>
      <dgm:spPr/>
    </dgm:pt>
    <dgm:pt modelId="{25E9CC9E-D029-B544-A856-1F89D88BF301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1400" dirty="0" smtClean="0"/>
            <a:t>fairness</a:t>
          </a:r>
          <a:endParaRPr lang="en-US" sz="1400" dirty="0"/>
        </a:p>
      </dgm:t>
    </dgm:pt>
    <dgm:pt modelId="{FC78C980-CC63-F743-B4D3-A70F7A65F0B6}" type="parTrans" cxnId="{969B6929-87BD-A041-B50C-F7CE60D8689F}">
      <dgm:prSet/>
      <dgm:spPr/>
      <dgm:t>
        <a:bodyPr/>
        <a:lstStyle/>
        <a:p>
          <a:endParaRPr lang="en-US"/>
        </a:p>
      </dgm:t>
    </dgm:pt>
    <dgm:pt modelId="{78BC3165-2594-3542-8B29-80F6DDFE436D}" type="sibTrans" cxnId="{969B6929-87BD-A041-B50C-F7CE60D8689F}">
      <dgm:prSet/>
      <dgm:spPr/>
      <dgm:t>
        <a:bodyPr/>
        <a:lstStyle/>
        <a:p>
          <a:endParaRPr lang="en-US"/>
        </a:p>
      </dgm:t>
    </dgm:pt>
    <dgm:pt modelId="{BB4D58E7-1496-B545-A368-663EBE3D2C4A}">
      <dgm:prSet custT="1"/>
      <dgm:spPr/>
      <dgm:t>
        <a:bodyPr/>
        <a:lstStyle/>
        <a:p>
          <a:r>
            <a:rPr lang="en-US" sz="1400" dirty="0" smtClean="0"/>
            <a:t>differential responsiveness</a:t>
          </a:r>
        </a:p>
      </dgm:t>
    </dgm:pt>
    <dgm:pt modelId="{02C64378-8B9A-F541-8E01-EE0339C15C90}" type="parTrans" cxnId="{008FADFF-3B1A-D647-B4C3-2A29387D9058}">
      <dgm:prSet/>
      <dgm:spPr/>
      <dgm:t>
        <a:bodyPr/>
        <a:lstStyle/>
        <a:p>
          <a:endParaRPr lang="en-US"/>
        </a:p>
      </dgm:t>
    </dgm:pt>
    <dgm:pt modelId="{AE6C5CBD-1C44-0F4A-B157-1E8206EE160B}" type="sibTrans" cxnId="{008FADFF-3B1A-D647-B4C3-2A29387D9058}">
      <dgm:prSet/>
      <dgm:spPr/>
      <dgm:t>
        <a:bodyPr/>
        <a:lstStyle/>
        <a:p>
          <a:endParaRPr lang="en-US"/>
        </a:p>
      </dgm:t>
    </dgm:pt>
    <dgm:pt modelId="{C613BF03-F977-2F4F-A760-AFC8D733F736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1400" dirty="0" smtClean="0"/>
            <a:t>efficiency</a:t>
          </a:r>
        </a:p>
      </dgm:t>
    </dgm:pt>
    <dgm:pt modelId="{E87DB409-189C-9741-9826-7DB0C0EE106E}" type="parTrans" cxnId="{1D9AFF14-DBBF-974E-88BB-51D3401BB8A8}">
      <dgm:prSet/>
      <dgm:spPr/>
      <dgm:t>
        <a:bodyPr/>
        <a:lstStyle/>
        <a:p>
          <a:endParaRPr lang="en-US"/>
        </a:p>
      </dgm:t>
    </dgm:pt>
    <dgm:pt modelId="{1736C681-EC1A-D243-9F80-F0A3ABB03709}" type="sibTrans" cxnId="{1D9AFF14-DBBF-974E-88BB-51D3401BB8A8}">
      <dgm:prSet/>
      <dgm:spPr/>
      <dgm:t>
        <a:bodyPr/>
        <a:lstStyle/>
        <a:p>
          <a:endParaRPr lang="en-US"/>
        </a:p>
      </dgm:t>
    </dgm:pt>
    <dgm:pt modelId="{788A266D-CB5A-C849-AEA7-048D1CE7E056}" type="pres">
      <dgm:prSet presAssocID="{5D079CE7-16E6-034F-99F5-3BA490E326B1}" presName="compositeShape" presStyleCnt="0">
        <dgm:presLayoutVars>
          <dgm:chMax val="7"/>
          <dgm:dir/>
          <dgm:resizeHandles val="exact"/>
        </dgm:presLayoutVars>
      </dgm:prSet>
      <dgm:spPr/>
    </dgm:pt>
    <dgm:pt modelId="{C6C0398E-5DF1-F24E-9796-ADAD05B8C726}" type="pres">
      <dgm:prSet presAssocID="{5D079CE7-16E6-034F-99F5-3BA490E326B1}" presName="wedge1" presStyleLbl="node1" presStyleIdx="0" presStyleCnt="3"/>
      <dgm:spPr/>
      <dgm:t>
        <a:bodyPr/>
        <a:lstStyle/>
        <a:p>
          <a:endParaRPr lang="en-US"/>
        </a:p>
      </dgm:t>
    </dgm:pt>
    <dgm:pt modelId="{A6561189-97BA-D64B-BBC0-25686C4693DA}" type="pres">
      <dgm:prSet presAssocID="{5D079CE7-16E6-034F-99F5-3BA490E326B1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C7C1E5-AC56-8D4C-B0F8-41E32D153D9D}" type="pres">
      <dgm:prSet presAssocID="{5D079CE7-16E6-034F-99F5-3BA490E326B1}" presName="wedge2" presStyleLbl="node1" presStyleIdx="1" presStyleCnt="3"/>
      <dgm:spPr/>
      <dgm:t>
        <a:bodyPr/>
        <a:lstStyle/>
        <a:p>
          <a:endParaRPr lang="en-US"/>
        </a:p>
      </dgm:t>
    </dgm:pt>
    <dgm:pt modelId="{CF3A5B1E-B121-5146-A96C-4C8904DF404E}" type="pres">
      <dgm:prSet presAssocID="{5D079CE7-16E6-034F-99F5-3BA490E326B1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3E713C-5D2F-BA4F-A01C-1C230AC4E998}" type="pres">
      <dgm:prSet presAssocID="{5D079CE7-16E6-034F-99F5-3BA490E326B1}" presName="wedge3" presStyleLbl="node1" presStyleIdx="2" presStyleCnt="3"/>
      <dgm:spPr/>
      <dgm:t>
        <a:bodyPr/>
        <a:lstStyle/>
        <a:p>
          <a:endParaRPr lang="en-US"/>
        </a:p>
      </dgm:t>
    </dgm:pt>
    <dgm:pt modelId="{52E7D205-C601-B548-B539-E8E946E429D8}" type="pres">
      <dgm:prSet presAssocID="{5D079CE7-16E6-034F-99F5-3BA490E326B1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BA89A2-9A17-0644-82FA-A6D43E5BE5F1}" type="presOf" srcId="{BB4D58E7-1496-B545-A368-663EBE3D2C4A}" destId="{CF3A5B1E-B121-5146-A96C-4C8904DF404E}" srcOrd="1" destOrd="0" presId="urn:microsoft.com/office/officeart/2005/8/layout/chart3"/>
    <dgm:cxn modelId="{008FADFF-3B1A-D647-B4C3-2A29387D9058}" srcId="{5D079CE7-16E6-034F-99F5-3BA490E326B1}" destId="{BB4D58E7-1496-B545-A368-663EBE3D2C4A}" srcOrd="1" destOrd="0" parTransId="{02C64378-8B9A-F541-8E01-EE0339C15C90}" sibTransId="{AE6C5CBD-1C44-0F4A-B157-1E8206EE160B}"/>
    <dgm:cxn modelId="{1B7A7941-B96B-E64E-A486-E02829561424}" type="presOf" srcId="{C613BF03-F977-2F4F-A760-AFC8D733F736}" destId="{DB3E713C-5D2F-BA4F-A01C-1C230AC4E998}" srcOrd="0" destOrd="0" presId="urn:microsoft.com/office/officeart/2005/8/layout/chart3"/>
    <dgm:cxn modelId="{C5D5E528-F0F1-904D-8E59-5BADF4CAF8EE}" type="presOf" srcId="{C613BF03-F977-2F4F-A760-AFC8D733F736}" destId="{52E7D205-C601-B548-B539-E8E946E429D8}" srcOrd="1" destOrd="0" presId="urn:microsoft.com/office/officeart/2005/8/layout/chart3"/>
    <dgm:cxn modelId="{CFFFDCEB-DE72-5543-8D4A-E04D6CCAE398}" type="presOf" srcId="{5D079CE7-16E6-034F-99F5-3BA490E326B1}" destId="{788A266D-CB5A-C849-AEA7-048D1CE7E056}" srcOrd="0" destOrd="0" presId="urn:microsoft.com/office/officeart/2005/8/layout/chart3"/>
    <dgm:cxn modelId="{1D9AFF14-DBBF-974E-88BB-51D3401BB8A8}" srcId="{5D079CE7-16E6-034F-99F5-3BA490E326B1}" destId="{C613BF03-F977-2F4F-A760-AFC8D733F736}" srcOrd="2" destOrd="0" parTransId="{E87DB409-189C-9741-9826-7DB0C0EE106E}" sibTransId="{1736C681-EC1A-D243-9F80-F0A3ABB03709}"/>
    <dgm:cxn modelId="{969B6929-87BD-A041-B50C-F7CE60D8689F}" srcId="{5D079CE7-16E6-034F-99F5-3BA490E326B1}" destId="{25E9CC9E-D029-B544-A856-1F89D88BF301}" srcOrd="0" destOrd="0" parTransId="{FC78C980-CC63-F743-B4D3-A70F7A65F0B6}" sibTransId="{78BC3165-2594-3542-8B29-80F6DDFE436D}"/>
    <dgm:cxn modelId="{1F854488-B78B-FB4D-BF59-1F693007421F}" type="presOf" srcId="{25E9CC9E-D029-B544-A856-1F89D88BF301}" destId="{A6561189-97BA-D64B-BBC0-25686C4693DA}" srcOrd="1" destOrd="0" presId="urn:microsoft.com/office/officeart/2005/8/layout/chart3"/>
    <dgm:cxn modelId="{BF6220F2-CAAA-EE40-A664-2EDC173E4D12}" type="presOf" srcId="{BB4D58E7-1496-B545-A368-663EBE3D2C4A}" destId="{71C7C1E5-AC56-8D4C-B0F8-41E32D153D9D}" srcOrd="0" destOrd="0" presId="urn:microsoft.com/office/officeart/2005/8/layout/chart3"/>
    <dgm:cxn modelId="{FD037AB6-B638-B345-ACA4-370733A1E827}" type="presOf" srcId="{25E9CC9E-D029-B544-A856-1F89D88BF301}" destId="{C6C0398E-5DF1-F24E-9796-ADAD05B8C726}" srcOrd="0" destOrd="0" presId="urn:microsoft.com/office/officeart/2005/8/layout/chart3"/>
    <dgm:cxn modelId="{2044A7BC-158C-CC4C-9059-6C788D9E8640}" type="presParOf" srcId="{788A266D-CB5A-C849-AEA7-048D1CE7E056}" destId="{C6C0398E-5DF1-F24E-9796-ADAD05B8C726}" srcOrd="0" destOrd="0" presId="urn:microsoft.com/office/officeart/2005/8/layout/chart3"/>
    <dgm:cxn modelId="{70F5908A-2223-3C49-9628-EE95C8041EDB}" type="presParOf" srcId="{788A266D-CB5A-C849-AEA7-048D1CE7E056}" destId="{A6561189-97BA-D64B-BBC0-25686C4693DA}" srcOrd="1" destOrd="0" presId="urn:microsoft.com/office/officeart/2005/8/layout/chart3"/>
    <dgm:cxn modelId="{EEA851E0-14F0-1541-8944-7F29370764D2}" type="presParOf" srcId="{788A266D-CB5A-C849-AEA7-048D1CE7E056}" destId="{71C7C1E5-AC56-8D4C-B0F8-41E32D153D9D}" srcOrd="2" destOrd="0" presId="urn:microsoft.com/office/officeart/2005/8/layout/chart3"/>
    <dgm:cxn modelId="{3B246168-C015-D04E-9619-FCB3FCC1301E}" type="presParOf" srcId="{788A266D-CB5A-C849-AEA7-048D1CE7E056}" destId="{CF3A5B1E-B121-5146-A96C-4C8904DF404E}" srcOrd="3" destOrd="0" presId="urn:microsoft.com/office/officeart/2005/8/layout/chart3"/>
    <dgm:cxn modelId="{14BE57F0-399E-BB4A-BA10-ADD0EF51DB32}" type="presParOf" srcId="{788A266D-CB5A-C849-AEA7-048D1CE7E056}" destId="{DB3E713C-5D2F-BA4F-A01C-1C230AC4E998}" srcOrd="4" destOrd="0" presId="urn:microsoft.com/office/officeart/2005/8/layout/chart3"/>
    <dgm:cxn modelId="{AE011557-447A-774A-9DFA-051F2C0A5131}" type="presParOf" srcId="{788A266D-CB5A-C849-AEA7-048D1CE7E056}" destId="{52E7D205-C601-B548-B539-E8E946E429D8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E4A990-5AA0-034B-8CCF-8670DC0A0746}">
      <dsp:nvSpPr>
        <dsp:cNvPr id="0" name=""/>
        <dsp:cNvSpPr/>
      </dsp:nvSpPr>
      <dsp:spPr>
        <a:xfrm>
          <a:off x="0" y="6515"/>
          <a:ext cx="5257800" cy="7488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Main objectives of an OS:</a:t>
          </a:r>
          <a:endParaRPr lang="en-US" sz="2600" kern="1200" dirty="0"/>
        </a:p>
      </dsp:txBody>
      <dsp:txXfrm>
        <a:off x="0" y="6515"/>
        <a:ext cx="5257800" cy="748800"/>
      </dsp:txXfrm>
    </dsp:sp>
    <dsp:sp modelId="{D90CF14F-E010-5649-9AC4-6BBF9E914CA0}">
      <dsp:nvSpPr>
        <dsp:cNvPr id="0" name=""/>
        <dsp:cNvSpPr/>
      </dsp:nvSpPr>
      <dsp:spPr>
        <a:xfrm>
          <a:off x="0" y="755315"/>
          <a:ext cx="5257800" cy="149876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Convenience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Efficiency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Ability to evolve</a:t>
          </a:r>
        </a:p>
      </dsp:txBody>
      <dsp:txXfrm>
        <a:off x="0" y="755315"/>
        <a:ext cx="5257800" cy="149876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ABB729-FAEA-4D42-9064-64C0C1BA4D27}">
      <dsp:nvSpPr>
        <dsp:cNvPr id="0" name=""/>
        <dsp:cNvSpPr/>
      </dsp:nvSpPr>
      <dsp:spPr>
        <a:xfrm>
          <a:off x="0" y="1319300"/>
          <a:ext cx="7620000" cy="282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1397" tIns="1332992" rIns="59139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800" kern="1200" dirty="0" smtClean="0"/>
            <a:t>Microkernel architecture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800" kern="1200" dirty="0" smtClean="0"/>
            <a:t>Multithreading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800" kern="1200" dirty="0" smtClean="0"/>
            <a:t>Symmetric multiprocessing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800" kern="1200" dirty="0" smtClean="0"/>
            <a:t>Distributed operating systems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800" kern="1200" dirty="0" smtClean="0"/>
            <a:t>Object-oriented design</a:t>
          </a:r>
        </a:p>
      </dsp:txBody>
      <dsp:txXfrm>
        <a:off x="0" y="1319300"/>
        <a:ext cx="7620000" cy="2822400"/>
      </dsp:txXfrm>
    </dsp:sp>
    <dsp:sp modelId="{83794904-62F1-3248-BF0D-6CBE7893EADB}">
      <dsp:nvSpPr>
        <dsp:cNvPr id="0" name=""/>
        <dsp:cNvSpPr/>
      </dsp:nvSpPr>
      <dsp:spPr>
        <a:xfrm>
          <a:off x="76200" y="1320603"/>
          <a:ext cx="7536262" cy="94203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1613" tIns="0" rIns="201613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2200" kern="1200" dirty="0" smtClean="0"/>
            <a:t>Different approaches and design elements have been tried:</a:t>
          </a:r>
          <a:endParaRPr lang="en-US" sz="2200" kern="1200" dirty="0"/>
        </a:p>
      </dsp:txBody>
      <dsp:txXfrm>
        <a:off x="122186" y="1366589"/>
        <a:ext cx="7444290" cy="85006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8BA974-D1D0-7C45-8BAD-1585AF825221}">
      <dsp:nvSpPr>
        <dsp:cNvPr id="0" name=""/>
        <dsp:cNvSpPr/>
      </dsp:nvSpPr>
      <dsp:spPr>
        <a:xfrm>
          <a:off x="1128963" y="18"/>
          <a:ext cx="2071431" cy="1523962"/>
        </a:xfrm>
        <a:prstGeom prst="ellipse">
          <a:avLst/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3869" tIns="22860" rIns="83869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address spaces</a:t>
          </a:r>
          <a:endParaRPr lang="en-US" sz="1800" kern="1200" dirty="0"/>
        </a:p>
      </dsp:txBody>
      <dsp:txXfrm>
        <a:off x="1432317" y="223197"/>
        <a:ext cx="1464723" cy="1077604"/>
      </dsp:txXfrm>
    </dsp:sp>
    <dsp:sp modelId="{0C1E7BE6-80C6-3C42-B6EA-D548FFF8D7E8}">
      <dsp:nvSpPr>
        <dsp:cNvPr id="0" name=""/>
        <dsp:cNvSpPr/>
      </dsp:nvSpPr>
      <dsp:spPr>
        <a:xfrm>
          <a:off x="2895602" y="18"/>
          <a:ext cx="2666995" cy="1523962"/>
        </a:xfrm>
        <a:prstGeom prst="ellipse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3869" tIns="22860" rIns="83869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interprocess communication (IPC)</a:t>
          </a:r>
        </a:p>
      </dsp:txBody>
      <dsp:txXfrm>
        <a:off x="3286174" y="223197"/>
        <a:ext cx="1885851" cy="1077604"/>
      </dsp:txXfrm>
    </dsp:sp>
    <dsp:sp modelId="{3D639D55-9910-DA41-B3AE-143CA9255248}">
      <dsp:nvSpPr>
        <dsp:cNvPr id="0" name=""/>
        <dsp:cNvSpPr/>
      </dsp:nvSpPr>
      <dsp:spPr>
        <a:xfrm>
          <a:off x="5257805" y="18"/>
          <a:ext cx="2071431" cy="1523962"/>
        </a:xfrm>
        <a:prstGeom prst="ellipse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3869" tIns="22860" rIns="83869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basic scheduling</a:t>
          </a:r>
        </a:p>
      </dsp:txBody>
      <dsp:txXfrm>
        <a:off x="5561159" y="223197"/>
        <a:ext cx="1464723" cy="107760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2EC200-AA31-FF49-9439-3332FF002BCA}">
      <dsp:nvSpPr>
        <dsp:cNvPr id="0" name=""/>
        <dsp:cNvSpPr/>
      </dsp:nvSpPr>
      <dsp:spPr>
        <a:xfrm>
          <a:off x="670823" y="644"/>
          <a:ext cx="2603998" cy="1548110"/>
        </a:xfrm>
        <a:prstGeom prst="ellipse">
          <a:avLst/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5198" tIns="22860" rIns="85198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simplifies implementation</a:t>
          </a:r>
          <a:endParaRPr lang="en-US" sz="1800" kern="1200" dirty="0"/>
        </a:p>
      </dsp:txBody>
      <dsp:txXfrm>
        <a:off x="1052170" y="227359"/>
        <a:ext cx="1841304" cy="1094680"/>
      </dsp:txXfrm>
    </dsp:sp>
    <dsp:sp modelId="{8F15053A-8F42-F340-900D-93E5ADC1CDED}">
      <dsp:nvSpPr>
        <dsp:cNvPr id="0" name=""/>
        <dsp:cNvSpPr/>
      </dsp:nvSpPr>
      <dsp:spPr>
        <a:xfrm>
          <a:off x="2965200" y="644"/>
          <a:ext cx="2603998" cy="1548110"/>
        </a:xfrm>
        <a:prstGeom prst="ellipse">
          <a:avLst/>
        </a:prstGeom>
        <a:solidFill>
          <a:srgbClr val="CC66CC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5198" tIns="22860" rIns="85198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provides flexibility</a:t>
          </a:r>
        </a:p>
      </dsp:txBody>
      <dsp:txXfrm>
        <a:off x="3346547" y="227359"/>
        <a:ext cx="1841304" cy="1094680"/>
      </dsp:txXfrm>
    </dsp:sp>
    <dsp:sp modelId="{F7CF12E1-CFEB-A84D-AE77-A9FCC92CF154}">
      <dsp:nvSpPr>
        <dsp:cNvPr id="0" name=""/>
        <dsp:cNvSpPr/>
      </dsp:nvSpPr>
      <dsp:spPr>
        <a:xfrm>
          <a:off x="5259577" y="644"/>
          <a:ext cx="2603998" cy="1548110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5198" tIns="22860" rIns="85198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is well suited to a distributed environment</a:t>
          </a:r>
        </a:p>
      </dsp:txBody>
      <dsp:txXfrm>
        <a:off x="5640924" y="227359"/>
        <a:ext cx="1841304" cy="109468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D4C4FB-FEAD-ED48-A0AE-2A84F6D6F3C5}">
      <dsp:nvSpPr>
        <dsp:cNvPr id="0" name=""/>
        <dsp:cNvSpPr/>
      </dsp:nvSpPr>
      <dsp:spPr>
        <a:xfrm>
          <a:off x="0" y="47894"/>
          <a:ext cx="8229600" cy="538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Thread</a:t>
          </a:r>
          <a:endParaRPr lang="en-US" sz="2300" kern="1200" dirty="0"/>
        </a:p>
      </dsp:txBody>
      <dsp:txXfrm>
        <a:off x="26273" y="74167"/>
        <a:ext cx="8177054" cy="485654"/>
      </dsp:txXfrm>
    </dsp:sp>
    <dsp:sp modelId="{B4FD0212-1D78-CE47-83E2-150D9E986556}">
      <dsp:nvSpPr>
        <dsp:cNvPr id="0" name=""/>
        <dsp:cNvSpPr/>
      </dsp:nvSpPr>
      <dsp:spPr>
        <a:xfrm>
          <a:off x="0" y="586095"/>
          <a:ext cx="8229600" cy="1118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dispatchable unit of work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includes a processor context and its own data area to enable subroutine branching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executes sequentially and is interruptible</a:t>
          </a:r>
        </a:p>
      </dsp:txBody>
      <dsp:txXfrm>
        <a:off x="0" y="586095"/>
        <a:ext cx="8229600" cy="1118835"/>
      </dsp:txXfrm>
    </dsp:sp>
    <dsp:sp modelId="{A7FA07F0-CADB-7B40-BA4A-D97041E1B80A}">
      <dsp:nvSpPr>
        <dsp:cNvPr id="0" name=""/>
        <dsp:cNvSpPr/>
      </dsp:nvSpPr>
      <dsp:spPr>
        <a:xfrm>
          <a:off x="0" y="1704930"/>
          <a:ext cx="8229600" cy="538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Process </a:t>
          </a:r>
        </a:p>
      </dsp:txBody>
      <dsp:txXfrm>
        <a:off x="26273" y="1731203"/>
        <a:ext cx="8177054" cy="485654"/>
      </dsp:txXfrm>
    </dsp:sp>
    <dsp:sp modelId="{364D31BB-83A3-C745-980D-1D6C1545B46C}">
      <dsp:nvSpPr>
        <dsp:cNvPr id="0" name=""/>
        <dsp:cNvSpPr/>
      </dsp:nvSpPr>
      <dsp:spPr>
        <a:xfrm>
          <a:off x="0" y="2243130"/>
          <a:ext cx="8229600" cy="833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a collection of one or more threads and associated system resources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programmer has greater control over the modularity of the application and the timing of application related events</a:t>
          </a:r>
        </a:p>
      </dsp:txBody>
      <dsp:txXfrm>
        <a:off x="0" y="2243130"/>
        <a:ext cx="8229600" cy="8331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74B0A6-A780-AC4D-A192-A17A96D7D56B}">
      <dsp:nvSpPr>
        <dsp:cNvPr id="0" name=""/>
        <dsp:cNvSpPr/>
      </dsp:nvSpPr>
      <dsp:spPr>
        <a:xfrm>
          <a:off x="162559" y="0"/>
          <a:ext cx="6990080" cy="43688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accent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4244A61-2F42-FE4C-B4AE-14F538A72BD4}">
      <dsp:nvSpPr>
        <dsp:cNvPr id="0" name=""/>
        <dsp:cNvSpPr/>
      </dsp:nvSpPr>
      <dsp:spPr>
        <a:xfrm>
          <a:off x="851082" y="3248639"/>
          <a:ext cx="160771" cy="16077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990ADE-EECC-A843-9CB8-385F4DCE6884}">
      <dsp:nvSpPr>
        <dsp:cNvPr id="0" name=""/>
        <dsp:cNvSpPr/>
      </dsp:nvSpPr>
      <dsp:spPr>
        <a:xfrm>
          <a:off x="931468" y="3583026"/>
          <a:ext cx="1195303" cy="5317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19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800" kern="1200" dirty="0" smtClean="0"/>
            <a:t>Serial Processing</a:t>
          </a:r>
          <a:endParaRPr lang="en-US" sz="1800" kern="1200" dirty="0"/>
        </a:p>
      </dsp:txBody>
      <dsp:txXfrm>
        <a:off x="931468" y="3583026"/>
        <a:ext cx="1195303" cy="531771"/>
      </dsp:txXfrm>
    </dsp:sp>
    <dsp:sp modelId="{9AA8AB03-D64A-C342-B37C-4CCC9DA9EB94}">
      <dsp:nvSpPr>
        <dsp:cNvPr id="0" name=""/>
        <dsp:cNvSpPr/>
      </dsp:nvSpPr>
      <dsp:spPr>
        <a:xfrm>
          <a:off x="1986970" y="2232456"/>
          <a:ext cx="279603" cy="27960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842123-1D21-A749-9096-4D7D760BAAD9}">
      <dsp:nvSpPr>
        <dsp:cNvPr id="0" name=""/>
        <dsp:cNvSpPr/>
      </dsp:nvSpPr>
      <dsp:spPr>
        <a:xfrm>
          <a:off x="2057398" y="2895591"/>
          <a:ext cx="1467916" cy="797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156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800" kern="1200" dirty="0" smtClean="0"/>
            <a:t>Simple Batch Systems</a:t>
          </a:r>
        </a:p>
      </dsp:txBody>
      <dsp:txXfrm>
        <a:off x="2057398" y="2895591"/>
        <a:ext cx="1467916" cy="797458"/>
      </dsp:txXfrm>
    </dsp:sp>
    <dsp:sp modelId="{36778976-587A-8042-87A9-FC1C9FD954F8}">
      <dsp:nvSpPr>
        <dsp:cNvPr id="0" name=""/>
        <dsp:cNvSpPr/>
      </dsp:nvSpPr>
      <dsp:spPr>
        <a:xfrm>
          <a:off x="3437412" y="1483644"/>
          <a:ext cx="370474" cy="37047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9519E44-3DC2-2543-B587-8A3BE587954F}">
      <dsp:nvSpPr>
        <dsp:cNvPr id="0" name=""/>
        <dsp:cNvSpPr/>
      </dsp:nvSpPr>
      <dsp:spPr>
        <a:xfrm>
          <a:off x="3200403" y="2209796"/>
          <a:ext cx="2107194" cy="703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307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800" kern="1200" dirty="0" smtClean="0"/>
            <a:t>Multiprogrammed Batch Systems</a:t>
          </a:r>
        </a:p>
      </dsp:txBody>
      <dsp:txXfrm>
        <a:off x="3200403" y="2209796"/>
        <a:ext cx="2107194" cy="703679"/>
      </dsp:txXfrm>
    </dsp:sp>
    <dsp:sp modelId="{6C5317EB-E0BB-C646-8AC7-1B8FB3CE6475}">
      <dsp:nvSpPr>
        <dsp:cNvPr id="0" name=""/>
        <dsp:cNvSpPr/>
      </dsp:nvSpPr>
      <dsp:spPr>
        <a:xfrm>
          <a:off x="5017170" y="988222"/>
          <a:ext cx="496295" cy="49629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DBEC3F6-5D1C-984A-A8A3-A5F0342491D8}">
      <dsp:nvSpPr>
        <dsp:cNvPr id="0" name=""/>
        <dsp:cNvSpPr/>
      </dsp:nvSpPr>
      <dsp:spPr>
        <a:xfrm>
          <a:off x="5105396" y="1752594"/>
          <a:ext cx="1275282" cy="998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2977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800" kern="1200" dirty="0" smtClean="0"/>
            <a:t>Time Sharing Systems</a:t>
          </a:r>
        </a:p>
      </dsp:txBody>
      <dsp:txXfrm>
        <a:off x="5105396" y="1752594"/>
        <a:ext cx="1275282" cy="9988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E20ED8-9E78-0743-A964-AB099207626E}">
      <dsp:nvSpPr>
        <dsp:cNvPr id="0" name=""/>
        <dsp:cNvSpPr/>
      </dsp:nvSpPr>
      <dsp:spPr>
        <a:xfrm>
          <a:off x="1863161" y="1781"/>
          <a:ext cx="4147676" cy="10369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Special type of programming language used to provide instructions to the monitor</a:t>
          </a:r>
          <a:endParaRPr lang="en-US" sz="2300" kern="1200" dirty="0"/>
        </a:p>
      </dsp:txBody>
      <dsp:txXfrm>
        <a:off x="1893531" y="32151"/>
        <a:ext cx="4086936" cy="976179"/>
      </dsp:txXfrm>
    </dsp:sp>
    <dsp:sp modelId="{A5A3E6ED-4CCD-E54E-9A1B-DA75B953AAEA}">
      <dsp:nvSpPr>
        <dsp:cNvPr id="0" name=""/>
        <dsp:cNvSpPr/>
      </dsp:nvSpPr>
      <dsp:spPr>
        <a:xfrm rot="5400000">
          <a:off x="3846269" y="1129430"/>
          <a:ext cx="181460" cy="181460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9CB027-7CF0-9B4D-84C1-093791E27A8E}">
      <dsp:nvSpPr>
        <dsp:cNvPr id="0" name=""/>
        <dsp:cNvSpPr/>
      </dsp:nvSpPr>
      <dsp:spPr>
        <a:xfrm>
          <a:off x="1863161" y="1401621"/>
          <a:ext cx="4147676" cy="1036919"/>
        </a:xfrm>
        <a:prstGeom prst="roundRect">
          <a:avLst>
            <a:gd name="adj" fmla="val 10000"/>
          </a:avLst>
        </a:prstGeom>
        <a:solidFill>
          <a:schemeClr val="accent6"/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bg1"/>
              </a:solidFill>
            </a:rPr>
            <a:t>what compiler to use</a:t>
          </a:r>
          <a:endParaRPr lang="en-US" sz="3200" kern="1200" dirty="0">
            <a:solidFill>
              <a:schemeClr val="bg1"/>
            </a:solidFill>
          </a:endParaRPr>
        </a:p>
      </dsp:txBody>
      <dsp:txXfrm>
        <a:off x="1893531" y="1431991"/>
        <a:ext cx="4086936" cy="976179"/>
      </dsp:txXfrm>
    </dsp:sp>
    <dsp:sp modelId="{161882D6-7C8A-B249-8241-DD2C41894718}">
      <dsp:nvSpPr>
        <dsp:cNvPr id="0" name=""/>
        <dsp:cNvSpPr/>
      </dsp:nvSpPr>
      <dsp:spPr>
        <a:xfrm rot="5400000">
          <a:off x="3846269" y="2529271"/>
          <a:ext cx="181460" cy="181460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51BF98-9B04-6B4B-B2C9-5892F2A4DC9C}">
      <dsp:nvSpPr>
        <dsp:cNvPr id="0" name=""/>
        <dsp:cNvSpPr/>
      </dsp:nvSpPr>
      <dsp:spPr>
        <a:xfrm>
          <a:off x="1863161" y="2801462"/>
          <a:ext cx="4147676" cy="1036919"/>
        </a:xfrm>
        <a:prstGeom prst="roundRect">
          <a:avLst>
            <a:gd name="adj" fmla="val 10000"/>
          </a:avLst>
        </a:prstGeom>
        <a:solidFill>
          <a:schemeClr val="accent6"/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bg1"/>
              </a:solidFill>
            </a:rPr>
            <a:t>what data to use</a:t>
          </a:r>
          <a:endParaRPr lang="en-US" sz="3200" kern="1200" dirty="0">
            <a:solidFill>
              <a:schemeClr val="bg1"/>
            </a:solidFill>
          </a:endParaRPr>
        </a:p>
      </dsp:txBody>
      <dsp:txXfrm>
        <a:off x="1893531" y="2831832"/>
        <a:ext cx="4086936" cy="9761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A33E13-DCDF-E341-9AC4-85F30FCF821E}">
      <dsp:nvSpPr>
        <dsp:cNvPr id="0" name=""/>
        <dsp:cNvSpPr/>
      </dsp:nvSpPr>
      <dsp:spPr>
        <a:xfrm rot="16200000">
          <a:off x="-185192" y="189234"/>
          <a:ext cx="4267200" cy="3888730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0" rIns="172858" bIns="0" numCol="1" spcCol="1270" anchor="t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User Mode</a:t>
          </a:r>
          <a:endParaRPr lang="en-US" sz="27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user program executes in user mode </a:t>
          </a:r>
          <a:endParaRPr lang="en-US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certain areas of memory are protected from user access</a:t>
          </a:r>
          <a:endParaRPr lang="en-US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certain instructions may not be executed</a:t>
          </a:r>
          <a:endParaRPr lang="en-US" sz="2100" kern="1200" dirty="0"/>
        </a:p>
      </dsp:txBody>
      <dsp:txXfrm rot="5400000">
        <a:off x="4043" y="853439"/>
        <a:ext cx="3888730" cy="2560320"/>
      </dsp:txXfrm>
    </dsp:sp>
    <dsp:sp modelId="{B00B1CAD-B259-2E45-8456-48DD193C9431}">
      <dsp:nvSpPr>
        <dsp:cNvPr id="0" name=""/>
        <dsp:cNvSpPr/>
      </dsp:nvSpPr>
      <dsp:spPr>
        <a:xfrm rot="16200000">
          <a:off x="3995192" y="189234"/>
          <a:ext cx="4267200" cy="3888730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0" rIns="172858" bIns="0" numCol="1" spcCol="1270" anchor="t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Kernel Mode</a:t>
          </a:r>
          <a:endParaRPr lang="en-US" sz="27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monitor executes in kernel mode</a:t>
          </a:r>
          <a:endParaRPr lang="en-US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privileged instructions may be executed</a:t>
          </a:r>
          <a:endParaRPr lang="en-US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protected areas of memory may be accessed</a:t>
          </a:r>
          <a:endParaRPr lang="en-US" sz="2100" kern="1200" dirty="0"/>
        </a:p>
      </dsp:txBody>
      <dsp:txXfrm rot="5400000">
        <a:off x="4184427" y="853439"/>
        <a:ext cx="3888730" cy="25603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F7FC10-09A1-3847-BFBC-2B58715396DE}">
      <dsp:nvSpPr>
        <dsp:cNvPr id="0" name=""/>
        <dsp:cNvSpPr/>
      </dsp:nvSpPr>
      <dsp:spPr>
        <a:xfrm>
          <a:off x="350870" y="0"/>
          <a:ext cx="2313432" cy="2717800"/>
        </a:xfrm>
        <a:prstGeom prst="upArrow">
          <a:avLst/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4B72AF-7DDE-9145-BEBA-D89E86DFBE7E}">
      <dsp:nvSpPr>
        <dsp:cNvPr id="0" name=""/>
        <dsp:cNvSpPr/>
      </dsp:nvSpPr>
      <dsp:spPr>
        <a:xfrm>
          <a:off x="2733705" y="0"/>
          <a:ext cx="3925824" cy="2717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0" rIns="163576" bIns="163576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2300" kern="1200" dirty="0" smtClean="0"/>
            <a:t>Major advances in development include:</a:t>
          </a:r>
          <a:endParaRPr lang="en-US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800" kern="1200" smtClean="0"/>
            <a:t>Processes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800" kern="1200" dirty="0" smtClean="0"/>
            <a:t>Memory management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800" kern="1200" dirty="0" smtClean="0"/>
            <a:t>Information protection and security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800" kern="1200" dirty="0" smtClean="0"/>
            <a:t>Scheduling and resource management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800" kern="1200" dirty="0" smtClean="0"/>
            <a:t>System structure</a:t>
          </a:r>
        </a:p>
      </dsp:txBody>
      <dsp:txXfrm>
        <a:off x="2733705" y="0"/>
        <a:ext cx="3925824" cy="27178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B26FD4-9907-2748-832C-F91F21C962A7}">
      <dsp:nvSpPr>
        <dsp:cNvPr id="0" name=""/>
        <dsp:cNvSpPr/>
      </dsp:nvSpPr>
      <dsp:spPr>
        <a:xfrm>
          <a:off x="3683" y="0"/>
          <a:ext cx="7536433" cy="33528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A </a:t>
          </a:r>
          <a:r>
            <a:rPr lang="en-US" sz="2600" i="1" kern="1200" dirty="0" smtClean="0">
              <a:solidFill>
                <a:schemeClr val="accent1"/>
              </a:solidFill>
            </a:rPr>
            <a:t>process</a:t>
          </a:r>
          <a:r>
            <a:rPr lang="en-US" sz="2600" i="1" kern="1200" dirty="0" smtClean="0"/>
            <a:t> </a:t>
          </a:r>
          <a:r>
            <a:rPr lang="en-US" sz="2600" kern="1200" dirty="0" smtClean="0"/>
            <a:t>can be defined as:</a:t>
          </a:r>
          <a:endParaRPr lang="en-US" sz="2600" kern="1200" dirty="0"/>
        </a:p>
      </dsp:txBody>
      <dsp:txXfrm>
        <a:off x="3683" y="0"/>
        <a:ext cx="7536433" cy="1005840"/>
      </dsp:txXfrm>
    </dsp:sp>
    <dsp:sp modelId="{9F6B7AC7-BCB3-4244-B25A-23CDDD94424B}">
      <dsp:nvSpPr>
        <dsp:cNvPr id="0" name=""/>
        <dsp:cNvSpPr/>
      </dsp:nvSpPr>
      <dsp:spPr>
        <a:xfrm>
          <a:off x="685790" y="990600"/>
          <a:ext cx="6172218" cy="4219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</a:rPr>
            <a:t>a program in execution</a:t>
          </a:r>
        </a:p>
      </dsp:txBody>
      <dsp:txXfrm>
        <a:off x="698149" y="1002959"/>
        <a:ext cx="6147500" cy="397240"/>
      </dsp:txXfrm>
    </dsp:sp>
    <dsp:sp modelId="{F3F77B7A-035D-B349-9DB8-48C9B0CD4D14}">
      <dsp:nvSpPr>
        <dsp:cNvPr id="0" name=""/>
        <dsp:cNvSpPr/>
      </dsp:nvSpPr>
      <dsp:spPr>
        <a:xfrm>
          <a:off x="609612" y="1371600"/>
          <a:ext cx="6324574" cy="489481"/>
        </a:xfrm>
        <a:prstGeom prst="roundRect">
          <a:avLst>
            <a:gd name="adj" fmla="val 10000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</a:rPr>
            <a:t>an instance of a running program</a:t>
          </a:r>
        </a:p>
      </dsp:txBody>
      <dsp:txXfrm>
        <a:off x="623948" y="1385936"/>
        <a:ext cx="6295902" cy="460809"/>
      </dsp:txXfrm>
    </dsp:sp>
    <dsp:sp modelId="{3F65BAAA-18B9-4047-82A7-7018E03752A1}">
      <dsp:nvSpPr>
        <dsp:cNvPr id="0" name=""/>
        <dsp:cNvSpPr/>
      </dsp:nvSpPr>
      <dsp:spPr>
        <a:xfrm>
          <a:off x="304809" y="1852077"/>
          <a:ext cx="6934181" cy="583302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</a:rPr>
            <a:t>the entity that can be assigned to, and executed on, a processor</a:t>
          </a:r>
        </a:p>
      </dsp:txBody>
      <dsp:txXfrm>
        <a:off x="321893" y="1869161"/>
        <a:ext cx="6900013" cy="549134"/>
      </dsp:txXfrm>
    </dsp:sp>
    <dsp:sp modelId="{A82AB75B-5168-3348-B180-A3053A31EAEA}">
      <dsp:nvSpPr>
        <dsp:cNvPr id="0" name=""/>
        <dsp:cNvSpPr/>
      </dsp:nvSpPr>
      <dsp:spPr>
        <a:xfrm>
          <a:off x="5" y="2438400"/>
          <a:ext cx="7543788" cy="571643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800" kern="1200" dirty="0" smtClean="0">
              <a:solidFill>
                <a:schemeClr val="bg1"/>
              </a:solidFill>
            </a:rPr>
            <a:t>a unit of activity characterized by a single sequential thread of execution, a current state, and an associated set of system resources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16748" y="2455143"/>
        <a:ext cx="7510302" cy="53815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78D5A0-86E1-7F4A-97F2-4E691D203110}">
      <dsp:nvSpPr>
        <dsp:cNvPr id="0" name=""/>
        <dsp:cNvSpPr/>
      </dsp:nvSpPr>
      <dsp:spPr>
        <a:xfrm>
          <a:off x="804" y="422616"/>
          <a:ext cx="1423764" cy="16693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process isolation</a:t>
          </a:r>
          <a:endParaRPr lang="en-US" sz="1600" kern="1200" dirty="0"/>
        </a:p>
      </dsp:txBody>
      <dsp:txXfrm>
        <a:off x="42505" y="464317"/>
        <a:ext cx="1340362" cy="1585965"/>
      </dsp:txXfrm>
    </dsp:sp>
    <dsp:sp modelId="{0F6F9771-857A-ED4D-BB66-061A66D62E92}">
      <dsp:nvSpPr>
        <dsp:cNvPr id="0" name=""/>
        <dsp:cNvSpPr/>
      </dsp:nvSpPr>
      <dsp:spPr>
        <a:xfrm>
          <a:off x="1663761" y="422616"/>
          <a:ext cx="1423764" cy="1669342"/>
        </a:xfrm>
        <a:prstGeom prst="roundRect">
          <a:avLst>
            <a:gd name="adj" fmla="val 10000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automatic allocation and management</a:t>
          </a:r>
        </a:p>
      </dsp:txBody>
      <dsp:txXfrm>
        <a:off x="1705462" y="464317"/>
        <a:ext cx="1340362" cy="1585940"/>
      </dsp:txXfrm>
    </dsp:sp>
    <dsp:sp modelId="{1822B451-F610-B34E-B470-4405426B9598}">
      <dsp:nvSpPr>
        <dsp:cNvPr id="0" name=""/>
        <dsp:cNvSpPr/>
      </dsp:nvSpPr>
      <dsp:spPr>
        <a:xfrm>
          <a:off x="3326717" y="422616"/>
          <a:ext cx="1423764" cy="16344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support of modular programming</a:t>
          </a:r>
        </a:p>
      </dsp:txBody>
      <dsp:txXfrm>
        <a:off x="3368418" y="464317"/>
        <a:ext cx="1340362" cy="1551087"/>
      </dsp:txXfrm>
    </dsp:sp>
    <dsp:sp modelId="{687C7697-D43A-4A4A-B7E2-A030E8315BDD}">
      <dsp:nvSpPr>
        <dsp:cNvPr id="0" name=""/>
        <dsp:cNvSpPr/>
      </dsp:nvSpPr>
      <dsp:spPr>
        <a:xfrm>
          <a:off x="4989674" y="422616"/>
          <a:ext cx="1423764" cy="1634489"/>
        </a:xfrm>
        <a:prstGeom prst="roundRect">
          <a:avLst>
            <a:gd name="adj" fmla="val 10000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protection and access control</a:t>
          </a:r>
        </a:p>
      </dsp:txBody>
      <dsp:txXfrm>
        <a:off x="5031375" y="464317"/>
        <a:ext cx="1340362" cy="1551087"/>
      </dsp:txXfrm>
    </dsp:sp>
    <dsp:sp modelId="{E23446C9-B403-3445-83E0-0F2AC82ADDC6}">
      <dsp:nvSpPr>
        <dsp:cNvPr id="0" name=""/>
        <dsp:cNvSpPr/>
      </dsp:nvSpPr>
      <dsp:spPr>
        <a:xfrm>
          <a:off x="6652631" y="422616"/>
          <a:ext cx="1423764" cy="16693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long-term storage</a:t>
          </a:r>
        </a:p>
      </dsp:txBody>
      <dsp:txXfrm>
        <a:off x="6694332" y="464317"/>
        <a:ext cx="1340362" cy="158596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13DBDE-4A69-894C-B15F-8AA2C01DA60D}">
      <dsp:nvSpPr>
        <dsp:cNvPr id="0" name=""/>
        <dsp:cNvSpPr/>
      </dsp:nvSpPr>
      <dsp:spPr>
        <a:xfrm>
          <a:off x="1828816" y="76194"/>
          <a:ext cx="1322435" cy="132243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Main issues</a:t>
          </a:r>
          <a:endParaRPr lang="en-US" sz="2800" kern="1200" dirty="0"/>
        </a:p>
      </dsp:txBody>
      <dsp:txXfrm>
        <a:off x="2022482" y="269860"/>
        <a:ext cx="935103" cy="935103"/>
      </dsp:txXfrm>
    </dsp:sp>
    <dsp:sp modelId="{F452E337-9A8D-7147-A0DE-77B428363FE7}">
      <dsp:nvSpPr>
        <dsp:cNvPr id="0" name=""/>
        <dsp:cNvSpPr/>
      </dsp:nvSpPr>
      <dsp:spPr>
        <a:xfrm rot="327365">
          <a:off x="3147952" y="789123"/>
          <a:ext cx="134426" cy="35099"/>
        </a:xfrm>
        <a:custGeom>
          <a:avLst/>
          <a:gdLst/>
          <a:ahLst/>
          <a:cxnLst/>
          <a:rect l="0" t="0" r="0" b="0"/>
          <a:pathLst>
            <a:path>
              <a:moveTo>
                <a:pt x="0" y="17549"/>
              </a:moveTo>
              <a:lnTo>
                <a:pt x="134426" y="1754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211805" y="803312"/>
        <a:ext cx="6721" cy="6721"/>
      </dsp:txXfrm>
    </dsp:sp>
    <dsp:sp modelId="{94F6424C-41E0-984E-A840-F141E9ABE04C}">
      <dsp:nvSpPr>
        <dsp:cNvPr id="0" name=""/>
        <dsp:cNvSpPr/>
      </dsp:nvSpPr>
      <dsp:spPr>
        <a:xfrm>
          <a:off x="3276606" y="228597"/>
          <a:ext cx="1618026" cy="1322435"/>
        </a:xfrm>
        <a:prstGeom prst="ellipse">
          <a:avLst/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availability</a:t>
          </a:r>
        </a:p>
      </dsp:txBody>
      <dsp:txXfrm>
        <a:off x="3513560" y="422263"/>
        <a:ext cx="1144118" cy="935103"/>
      </dsp:txXfrm>
    </dsp:sp>
    <dsp:sp modelId="{3FD92B4C-9502-B74A-AA65-6FC383529055}">
      <dsp:nvSpPr>
        <dsp:cNvPr id="0" name=""/>
        <dsp:cNvSpPr/>
      </dsp:nvSpPr>
      <dsp:spPr>
        <a:xfrm rot="2320876">
          <a:off x="2945864" y="1305029"/>
          <a:ext cx="550135" cy="35099"/>
        </a:xfrm>
        <a:custGeom>
          <a:avLst/>
          <a:gdLst/>
          <a:ahLst/>
          <a:cxnLst/>
          <a:rect l="0" t="0" r="0" b="0"/>
          <a:pathLst>
            <a:path>
              <a:moveTo>
                <a:pt x="0" y="17549"/>
              </a:moveTo>
              <a:lnTo>
                <a:pt x="550135" y="1754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207178" y="1308825"/>
        <a:ext cx="27506" cy="27506"/>
      </dsp:txXfrm>
    </dsp:sp>
    <dsp:sp modelId="{C9916E7F-8ABB-A14E-9130-280B36308A33}">
      <dsp:nvSpPr>
        <dsp:cNvPr id="0" name=""/>
        <dsp:cNvSpPr/>
      </dsp:nvSpPr>
      <dsp:spPr>
        <a:xfrm>
          <a:off x="3124203" y="1295401"/>
          <a:ext cx="1967692" cy="1474833"/>
        </a:xfrm>
        <a:prstGeom prst="ellipse">
          <a:avLst/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confidentiality</a:t>
          </a:r>
        </a:p>
      </dsp:txBody>
      <dsp:txXfrm>
        <a:off x="3412365" y="1511385"/>
        <a:ext cx="1391368" cy="1042865"/>
      </dsp:txXfrm>
    </dsp:sp>
    <dsp:sp modelId="{306ED93E-92ED-334E-B4E5-D99A0B0B5198}">
      <dsp:nvSpPr>
        <dsp:cNvPr id="0" name=""/>
        <dsp:cNvSpPr/>
      </dsp:nvSpPr>
      <dsp:spPr>
        <a:xfrm rot="4495912">
          <a:off x="2392072" y="1710464"/>
          <a:ext cx="729312" cy="35099"/>
        </a:xfrm>
        <a:custGeom>
          <a:avLst/>
          <a:gdLst/>
          <a:ahLst/>
          <a:cxnLst/>
          <a:rect l="0" t="0" r="0" b="0"/>
          <a:pathLst>
            <a:path>
              <a:moveTo>
                <a:pt x="0" y="17549"/>
              </a:moveTo>
              <a:lnTo>
                <a:pt x="729312" y="1754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738495" y="1709781"/>
        <a:ext cx="36465" cy="36465"/>
      </dsp:txXfrm>
    </dsp:sp>
    <dsp:sp modelId="{EDE6F89A-43A7-0740-9CEB-C73D6525D483}">
      <dsp:nvSpPr>
        <dsp:cNvPr id="0" name=""/>
        <dsp:cNvSpPr/>
      </dsp:nvSpPr>
      <dsp:spPr>
        <a:xfrm>
          <a:off x="2362204" y="2057397"/>
          <a:ext cx="1322435" cy="1322435"/>
        </a:xfrm>
        <a:prstGeom prst="ellipse">
          <a:avLst/>
        </a:prstGeom>
        <a:solidFill>
          <a:schemeClr val="accent4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600" kern="1200" dirty="0" smtClean="0"/>
            <a:t>data integrity</a:t>
          </a:r>
        </a:p>
      </dsp:txBody>
      <dsp:txXfrm>
        <a:off x="2555870" y="2251063"/>
        <a:ext cx="935103" cy="935103"/>
      </dsp:txXfrm>
    </dsp:sp>
    <dsp:sp modelId="{9EC72295-1CAF-A445-9BD4-028FD159EFBD}">
      <dsp:nvSpPr>
        <dsp:cNvPr id="0" name=""/>
        <dsp:cNvSpPr/>
      </dsp:nvSpPr>
      <dsp:spPr>
        <a:xfrm rot="6588374">
          <a:off x="2232602" y="1365425"/>
          <a:ext cx="49871" cy="35099"/>
        </a:xfrm>
        <a:custGeom>
          <a:avLst/>
          <a:gdLst/>
          <a:ahLst/>
          <a:cxnLst/>
          <a:rect l="0" t="0" r="0" b="0"/>
          <a:pathLst>
            <a:path>
              <a:moveTo>
                <a:pt x="0" y="17549"/>
              </a:moveTo>
              <a:lnTo>
                <a:pt x="49871" y="1754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2256291" y="1381728"/>
        <a:ext cx="2493" cy="2493"/>
      </dsp:txXfrm>
    </dsp:sp>
    <dsp:sp modelId="{87964860-C4E5-2B42-9F24-23CD8074036C}">
      <dsp:nvSpPr>
        <dsp:cNvPr id="0" name=""/>
        <dsp:cNvSpPr/>
      </dsp:nvSpPr>
      <dsp:spPr>
        <a:xfrm>
          <a:off x="1219203" y="1371601"/>
          <a:ext cx="1573183" cy="1420759"/>
        </a:xfrm>
        <a:prstGeom prst="ellipse">
          <a:avLst/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600" kern="1200" dirty="0" smtClean="0"/>
            <a:t>authenticity</a:t>
          </a:r>
          <a:endParaRPr lang="en-US" sz="1600" kern="1200" dirty="0" smtClean="0"/>
        </a:p>
      </dsp:txBody>
      <dsp:txXfrm>
        <a:off x="1449590" y="1579666"/>
        <a:ext cx="1112409" cy="100462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C0398E-5DF1-F24E-9796-ADAD05B8C726}">
      <dsp:nvSpPr>
        <dsp:cNvPr id="0" name=""/>
        <dsp:cNvSpPr/>
      </dsp:nvSpPr>
      <dsp:spPr>
        <a:xfrm>
          <a:off x="2616065" y="202310"/>
          <a:ext cx="2517648" cy="2517648"/>
        </a:xfrm>
        <a:prstGeom prst="pie">
          <a:avLst>
            <a:gd name="adj1" fmla="val 16200000"/>
            <a:gd name="adj2" fmla="val 1800000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fairness</a:t>
          </a:r>
          <a:endParaRPr lang="en-US" sz="1400" kern="1200" dirty="0"/>
        </a:p>
      </dsp:txBody>
      <dsp:txXfrm>
        <a:off x="3984886" y="666876"/>
        <a:ext cx="854202" cy="839216"/>
      </dsp:txXfrm>
    </dsp:sp>
    <dsp:sp modelId="{71C7C1E5-AC56-8D4C-B0F8-41E32D153D9D}">
      <dsp:nvSpPr>
        <dsp:cNvPr id="0" name=""/>
        <dsp:cNvSpPr/>
      </dsp:nvSpPr>
      <dsp:spPr>
        <a:xfrm>
          <a:off x="2486286" y="277240"/>
          <a:ext cx="2517648" cy="2517648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differential responsiveness</a:t>
          </a:r>
        </a:p>
      </dsp:txBody>
      <dsp:txXfrm>
        <a:off x="3175642" y="1865757"/>
        <a:ext cx="1138936" cy="779272"/>
      </dsp:txXfrm>
    </dsp:sp>
    <dsp:sp modelId="{DB3E713C-5D2F-BA4F-A01C-1C230AC4E998}">
      <dsp:nvSpPr>
        <dsp:cNvPr id="0" name=""/>
        <dsp:cNvSpPr/>
      </dsp:nvSpPr>
      <dsp:spPr>
        <a:xfrm>
          <a:off x="2486286" y="277240"/>
          <a:ext cx="2517648" cy="2517648"/>
        </a:xfrm>
        <a:prstGeom prst="pie">
          <a:avLst>
            <a:gd name="adj1" fmla="val 9000000"/>
            <a:gd name="adj2" fmla="val 16200000"/>
          </a:avLst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efficiency</a:t>
          </a:r>
        </a:p>
      </dsp:txBody>
      <dsp:txXfrm>
        <a:off x="2756034" y="771779"/>
        <a:ext cx="854202" cy="8392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118C455-DCBE-41F6-9A52-324D6BC54AEC}" type="datetimeFigureOut">
              <a:rPr lang="en-US"/>
              <a:pPr>
                <a:defRPr/>
              </a:pPr>
              <a:t>8/31/2012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1F781F4-099F-4112-9B1E-8A4E416391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9434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OS is a program that controls the execution of application programs and acts 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interface between applications and the computer hardware. It can be thought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having three objectives: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Convenience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An OS makes a computer more convenient to use.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Efficiency: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OS allows the computer system resources to be used in an efficient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manner.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Ability to evolve: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OS should be constructed in such a way as to permit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effective development, testing, and introduction of new system functions without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interfering with service.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Furthermore, we might expand memory to hold three, four, or more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programs and switch among all of them ( Figure 2.5c ). The approach is known as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multiprogramming , or multitasking . It is the central theme of modern operating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Just as multiprogramming allows the processor to handle multiple batch jobs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a time, multiprogramming can also be used to handle multiple interactive jobs.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latter case, the technique is referred to as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time sharing , because processor time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shared among multiple users. In a time-sharing system, multiple users simultaneously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access the system through terminals, with the OS interleaving the execution of each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user program in a short burst or quantum of computation. Thus, if there are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 users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actively requesting service at one time, each user will only see on the average 1/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effective computer capacity, not counting OS overhead. However, given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relatively slow human reaction time, the response time on a properly designed system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should be similar to that on a dedicated computer.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Both batch processing and time sharing use multiprogramming. The key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differences are listed in Table 2.3 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Operating systems are among the most complex pieces of software ever developed.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reflects the challenge of trying to meet the difficult and in some cases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competing objectives of convenience, efficiency, and ability to evolve. [DENN80a]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proposes that there have been four major theoretical advances in the development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operating systems: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Processes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Memory management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Information protection and security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Scheduling and resource management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Each advance is characterized by principles, or abstractions, developed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meet difficult practical problems. Taken together, these five areas span many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key design and implementation issues of modern operating systems. The brief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review of these five areas in this section serves as an overview of much of the rest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text.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Central to the design of operating systems is the concept of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process. This term was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first used by the designers of Multics in the 1960s [DALE68]. It is a somewhat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more general term than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job. Many definitions have been given for the term process 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including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A program in execution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An instance of a program running on a computer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The entity that can be assigned to and executed on a processor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A unit of activity characterized by a single sequential thread of execution,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current state, and an associated set of system resources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NZ" dirty="0" smtClean="0"/>
              <a:t>Efforts to design a system were vulnerable to subtle programming errors whose effects could be observed only when certain relatively rare sequences of actions occurred.</a:t>
            </a:r>
          </a:p>
          <a:p>
            <a:pPr lvl="1">
              <a:buFont typeface="Arial" pitchFamily="34" charset="0"/>
              <a:buChar char="•"/>
            </a:pPr>
            <a:r>
              <a:rPr lang="en-NZ" dirty="0" smtClean="0"/>
              <a:t> These errors were difficult to diagnose because they needed to be distinguished from application software errors and hardware errors. </a:t>
            </a:r>
          </a:p>
          <a:p>
            <a:pPr lvl="1">
              <a:buFont typeface="Arial" pitchFamily="34" charset="0"/>
              <a:buChar char="•"/>
            </a:pPr>
            <a:r>
              <a:rPr lang="en-NZ" dirty="0" smtClean="0"/>
              <a:t> Even when the error was detected, it was difficult to determine the cause, because the precise conditions under which the errors appeared were very hard to reproduce. </a:t>
            </a:r>
          </a:p>
          <a:p>
            <a:pPr lvl="1">
              <a:buFont typeface="Arial" pitchFamily="34" charset="0"/>
              <a:buChar char="•"/>
            </a:pPr>
            <a:endParaRPr lang="en-NZ" dirty="0" smtClean="0"/>
          </a:p>
          <a:p>
            <a:pPr lvl="0">
              <a:buFont typeface="Arial" pitchFamily="34" charset="0"/>
              <a:buNone/>
            </a:pPr>
            <a:r>
              <a:rPr lang="en-NZ" dirty="0" smtClean="0"/>
              <a:t>In general terms, there are four main causes of such errors:</a:t>
            </a:r>
          </a:p>
          <a:p>
            <a:pPr lvl="0"/>
            <a:r>
              <a:rPr lang="en-NZ" b="1" dirty="0" smtClean="0"/>
              <a:t>Improper synchronization:</a:t>
            </a:r>
          </a:p>
          <a:p>
            <a:pPr lvl="1">
              <a:buFont typeface="Arial" pitchFamily="34" charset="0"/>
              <a:buChar char="•"/>
            </a:pPr>
            <a:r>
              <a:rPr lang="en-NZ" dirty="0" smtClean="0"/>
              <a:t>Often a routine must be suspended awaiting an event elsewhere in the system. </a:t>
            </a:r>
          </a:p>
          <a:p>
            <a:pPr lvl="2">
              <a:buFont typeface="Arial" pitchFamily="34" charset="0"/>
              <a:buChar char="•"/>
            </a:pPr>
            <a:r>
              <a:rPr lang="en-NZ" dirty="0" smtClean="0"/>
              <a:t> e.g. a program that initiates an I/O read must wait until the data are available in a buffer before proceeding. </a:t>
            </a:r>
          </a:p>
          <a:p>
            <a:pPr lvl="1">
              <a:buFont typeface="Arial" pitchFamily="34" charset="0"/>
              <a:buChar char="•"/>
            </a:pPr>
            <a:r>
              <a:rPr lang="en-NZ" dirty="0" smtClean="0"/>
              <a:t> In such cases, a signal from some other routine is required.</a:t>
            </a:r>
          </a:p>
          <a:p>
            <a:pPr lvl="1">
              <a:buFont typeface="Arial" pitchFamily="34" charset="0"/>
              <a:buChar char="•"/>
            </a:pPr>
            <a:r>
              <a:rPr lang="en-NZ" dirty="0" smtClean="0"/>
              <a:t>Improper design of the signalling mechanism can result in signals being lost or duplicate signals being received.</a:t>
            </a:r>
          </a:p>
          <a:p>
            <a:pPr lvl="1">
              <a:buFont typeface="Arial" pitchFamily="34" charset="0"/>
              <a:buChar char="•"/>
            </a:pPr>
            <a:endParaRPr lang="en-NZ" dirty="0" smtClean="0"/>
          </a:p>
          <a:p>
            <a:r>
              <a:rPr lang="en-NZ" b="1" dirty="0" smtClean="0"/>
              <a:t>Failed mutual exclusion: </a:t>
            </a:r>
          </a:p>
          <a:p>
            <a:pPr lvl="1">
              <a:buFont typeface="Arial" pitchFamily="34" charset="0"/>
              <a:buChar char="•"/>
            </a:pPr>
            <a:r>
              <a:rPr lang="en-NZ" b="1" dirty="0" smtClean="0"/>
              <a:t> </a:t>
            </a:r>
            <a:r>
              <a:rPr lang="en-NZ" dirty="0" smtClean="0"/>
              <a:t>Often more than one user or program will attempt to make use of a shared resource at the same time.</a:t>
            </a:r>
          </a:p>
          <a:p>
            <a:pPr lvl="2">
              <a:buFont typeface="Arial" pitchFamily="34" charset="0"/>
              <a:buChar char="•"/>
            </a:pPr>
            <a:r>
              <a:rPr lang="en-NZ" dirty="0" smtClean="0"/>
              <a:t> e.g. two users may attempt to edit the same file at the same time. </a:t>
            </a:r>
          </a:p>
          <a:p>
            <a:pPr lvl="1">
              <a:buFont typeface="Arial" pitchFamily="34" charset="0"/>
              <a:buChar char="•"/>
            </a:pPr>
            <a:r>
              <a:rPr lang="en-NZ" dirty="0" smtClean="0"/>
              <a:t> If these accesses are not controlled, an error can occur.</a:t>
            </a:r>
          </a:p>
          <a:p>
            <a:pPr lvl="1">
              <a:buFont typeface="Arial" pitchFamily="34" charset="0"/>
              <a:buChar char="•"/>
            </a:pPr>
            <a:r>
              <a:rPr lang="en-NZ" dirty="0" smtClean="0"/>
              <a:t> There must be some sort of mutual exclusion mechanism that permits only one routine at a time to perform an update against the file.</a:t>
            </a:r>
          </a:p>
          <a:p>
            <a:endParaRPr lang="en-NZ" dirty="0" smtClean="0"/>
          </a:p>
          <a:p>
            <a:r>
              <a:rPr lang="en-NZ" b="1" dirty="0" smtClean="0"/>
              <a:t>Nondeterminate program operation: </a:t>
            </a:r>
          </a:p>
          <a:p>
            <a:pPr lvl="1">
              <a:buFont typeface="Arial" pitchFamily="34" charset="0"/>
              <a:buChar char="•"/>
            </a:pPr>
            <a:r>
              <a:rPr lang="en-NZ" b="1" dirty="0" smtClean="0"/>
              <a:t> </a:t>
            </a:r>
            <a:r>
              <a:rPr lang="en-NZ" dirty="0" smtClean="0"/>
              <a:t>The results of a particular program normally should depend only on the input to that program and not on the activities of other programs in a shared system. </a:t>
            </a:r>
          </a:p>
          <a:p>
            <a:pPr lvl="1">
              <a:buFont typeface="Arial" pitchFamily="34" charset="0"/>
              <a:buChar char="•"/>
            </a:pPr>
            <a:r>
              <a:rPr lang="en-NZ" dirty="0" smtClean="0"/>
              <a:t> But when programs share memory, and their execution is interleaved by the processor, they may interfere with each other by overwriting common memory areas in unpredictable ways.</a:t>
            </a:r>
          </a:p>
          <a:p>
            <a:pPr lvl="1">
              <a:buFont typeface="Arial" pitchFamily="34" charset="0"/>
              <a:buChar char="•"/>
            </a:pPr>
            <a:r>
              <a:rPr lang="en-NZ" dirty="0" smtClean="0"/>
              <a:t> Thus, the order in which various programs are scheduled may affect the outcome of any particular program.</a:t>
            </a:r>
          </a:p>
          <a:p>
            <a:pPr lvl="1">
              <a:buFont typeface="Arial" pitchFamily="34" charset="0"/>
              <a:buChar char="•"/>
            </a:pPr>
            <a:endParaRPr lang="en-NZ" dirty="0" smtClean="0"/>
          </a:p>
          <a:p>
            <a:r>
              <a:rPr lang="en-NZ" b="1" dirty="0" smtClean="0"/>
              <a:t>Deadlocks: </a:t>
            </a:r>
          </a:p>
          <a:p>
            <a:pPr lvl="1">
              <a:buFont typeface="Arial" pitchFamily="34" charset="0"/>
              <a:buChar char="•"/>
            </a:pPr>
            <a:r>
              <a:rPr lang="en-NZ" b="1" dirty="0" smtClean="0"/>
              <a:t> </a:t>
            </a:r>
            <a:r>
              <a:rPr lang="en-NZ" dirty="0" smtClean="0"/>
              <a:t>It is possible for two or more programs to be hung up waiting for each other. </a:t>
            </a:r>
          </a:p>
          <a:p>
            <a:pPr lvl="2">
              <a:buFont typeface="Arial" pitchFamily="34" charset="0"/>
              <a:buChar char="•"/>
            </a:pPr>
            <a:r>
              <a:rPr lang="en-NZ" dirty="0" smtClean="0"/>
              <a:t> e.g. two programs may each require two I/O devices to perform some operation (e.g., disk to tape copy). </a:t>
            </a:r>
          </a:p>
          <a:p>
            <a:pPr lvl="2">
              <a:buFont typeface="Arial" pitchFamily="34" charset="0"/>
              <a:buChar char="•"/>
            </a:pPr>
            <a:r>
              <a:rPr lang="en-NZ" dirty="0" smtClean="0"/>
              <a:t> One of the programs has seized control of one of the devices and the other program has control of the other device. </a:t>
            </a:r>
          </a:p>
          <a:p>
            <a:pPr lvl="2">
              <a:buFont typeface="Arial" pitchFamily="34" charset="0"/>
              <a:buChar char="•"/>
            </a:pPr>
            <a:r>
              <a:rPr lang="en-NZ" dirty="0" smtClean="0"/>
              <a:t> Each is waiting for the other program to release the desired resource. </a:t>
            </a:r>
          </a:p>
          <a:p>
            <a:pPr lvl="1">
              <a:buFont typeface="Arial" pitchFamily="34" charset="0"/>
              <a:buChar char="•"/>
            </a:pPr>
            <a:r>
              <a:rPr lang="en-NZ" dirty="0" smtClean="0"/>
              <a:t> Such a deadlock may depend on the chance timing of resource allocation and release.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NZ" dirty="0" smtClean="0"/>
              <a:t>We can think of a process as consisting of three components:</a:t>
            </a:r>
          </a:p>
          <a:p>
            <a:pPr lvl="1"/>
            <a:r>
              <a:rPr lang="en-NZ" dirty="0" smtClean="0"/>
              <a:t>• An executable program</a:t>
            </a:r>
          </a:p>
          <a:p>
            <a:pPr lvl="1"/>
            <a:r>
              <a:rPr lang="en-NZ" dirty="0" smtClean="0"/>
              <a:t>• The associated data needed by the program (variables, work space, buffers, etc.)</a:t>
            </a:r>
          </a:p>
          <a:p>
            <a:pPr lvl="1"/>
            <a:r>
              <a:rPr lang="en-NZ" dirty="0" smtClean="0"/>
              <a:t>• The execution context of the program</a:t>
            </a:r>
          </a:p>
          <a:p>
            <a:pPr lvl="1"/>
            <a:endParaRPr lang="en-NZ" dirty="0" smtClean="0"/>
          </a:p>
          <a:p>
            <a:r>
              <a:rPr lang="en-NZ" dirty="0" smtClean="0"/>
              <a:t>This last element is essential.</a:t>
            </a:r>
          </a:p>
          <a:p>
            <a:endParaRPr lang="en-NZ" dirty="0" smtClean="0"/>
          </a:p>
          <a:p>
            <a:r>
              <a:rPr lang="en-NZ" dirty="0" smtClean="0"/>
              <a:t>The execution context, or process state, is the internal data by which the OS is able to supervise and control the process.</a:t>
            </a:r>
          </a:p>
          <a:p>
            <a:pPr lvl="1">
              <a:buFont typeface="Arial" pitchFamily="34" charset="0"/>
              <a:buChar char="•"/>
            </a:pPr>
            <a:r>
              <a:rPr lang="en-NZ" dirty="0" smtClean="0"/>
              <a:t> This internal information is separated from the process, because the OS has information not permitted to the process. </a:t>
            </a:r>
          </a:p>
          <a:p>
            <a:pPr lvl="0">
              <a:buFont typeface="Arial" pitchFamily="34" charset="0"/>
              <a:buNone/>
            </a:pPr>
            <a:endParaRPr lang="en-NZ" dirty="0" smtClean="0"/>
          </a:p>
          <a:p>
            <a:pPr lvl="0">
              <a:buFont typeface="Arial" pitchFamily="34" charset="0"/>
              <a:buNone/>
            </a:pPr>
            <a:r>
              <a:rPr lang="en-NZ" dirty="0" smtClean="0"/>
              <a:t>The context includes all of the information that the OS needs to manage the process and that the processor needs to execute the process properly</a:t>
            </a:r>
            <a:r>
              <a:rPr lang="en-NZ" baseline="0" dirty="0" smtClean="0"/>
              <a:t> including:</a:t>
            </a:r>
          </a:p>
          <a:p>
            <a:pPr lvl="1">
              <a:buFont typeface="Arial" pitchFamily="34" charset="0"/>
              <a:buChar char="•"/>
            </a:pPr>
            <a:r>
              <a:rPr lang="en-NZ" baseline="0" dirty="0" smtClean="0"/>
              <a:t> </a:t>
            </a:r>
            <a:r>
              <a:rPr lang="en-NZ" dirty="0" smtClean="0"/>
              <a:t>contents of the various processor registers, such as the program counter and data registers</a:t>
            </a:r>
          </a:p>
          <a:p>
            <a:pPr lvl="1">
              <a:buFont typeface="Arial" pitchFamily="34" charset="0"/>
              <a:buChar char="•"/>
            </a:pPr>
            <a:r>
              <a:rPr lang="en-NZ" dirty="0" smtClean="0"/>
              <a:t>And information of use to the OS, such as the priority of the process and whether the process is waiting for the completion of a particular I/O event.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2.8 indicates a way in which processes may be managed. Two processes,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and B, exist in portions of main memory. That is, a block of memory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allocated to each process that contains the program, data, and context information.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Each process is recorded in a process list built and maintained by the OS.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 list contains one entry for each process, which includes a pointer to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location of the block of memory that contains the process. The entry may also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include part or all of the execution context of the process. The remainder of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execution context is stored elsewhere, perhaps with the process itself (as indicated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Figure 2.8 ) or frequently in a separate region of memory. The process index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register contains the index into the process list of the process currently controlling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processor. The program counter points to the next instruction in that process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be executed. The base and limit registers define the region in memory occupied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the process: The base register is the starting address of the region of memory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the limit is the size of the region (in bytes or words). The program counter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data references are interpreted relative to the base register and must not exceed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value in the limit register. This prevents interprocess interference.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Figure 2.8 , the process index register indicates that process B is executing.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 A was previously executing but has been temporarily interrupted.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contents of all the registers at the moment of A’s interruption were recorded in its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execution context. Later, the OS can perform a process switch and resume execution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process A. The process switch consists of storing the context of B and restoring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context of A. When the program counter is loaded with a value pointing into A’s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 area, process A will automatically resume execution.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needs of users can be met best by a computing environment that supports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modular programming and the flexible use of data. System managers need efficient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orderly control of storage allocation. The OS, to satisfy these requirements, has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five principal storage management responsibilities: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 isolation: The OS must prevent independent processes from interfering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each other’s memory, both data and instructions.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Automatic allocation and management: Programs should be dynamically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allocated across the memory hierarchy as required. Allocation should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transparent to the programmer. Thus, the programmer is relieved of concerns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relating to memory limitations, and the OS can achieve efficiency by assigning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memory to jobs only as needed.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Support of modular programming: Programmers should be able to define program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modules, and to create, destroy, and alter the size of modules dynamically.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Protection and access control: Sharing of memory, at any level of the memory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hierarchy, creates the potential for one program to address the memory space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another. This is desirable when sharing is needed by particular applications.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other times, it threatens the integrity of programs and even of the OS itself.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OS must allow portions of memory to be accessible in various ways by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various users.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Long-term storage: Many application programs require means for storing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 for extended periods of time, after the computer has been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powered down.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Typically, operating systems meet these requirements with virtual memory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file system facilities. The file system implements a long-term store, with information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stored in named objects, called files. The file is a convenient concept for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programmer and is a useful unit of access control and protection for the OS.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Virtual memory is a facility that allows programs to address memory from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logical point of view, without regard to the amount of main memory physically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available. Virtual memory was conceived to meet the requirement of having multiple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user jobs reside in main memory concurrently, so that there would not be a hiatus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between the execution of successive processes while one process was written out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secondary store and the successor process was read in.</a:t>
            </a:r>
            <a:endParaRPr lang="en-NZ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Operating System as a User/Computer Interface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hardware and software used in providing applications to a user can be viewed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a layered or hierarchical fashion, as depicted in Figure 2.1 . The user of those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applications, the end user, generally is not concerned with the details of computer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hardware. Thus, the end user views a computer system in terms of a set of applications.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application can be expressed in a programming language and is developed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an application programmer. If one were to develop an application program as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set of machine instructions that is completely responsible for controlling the computer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hardware, one would be faced with an overwhelmingly complex undertaking.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ease this chore, a set of system programs is provided. Some of these programs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referred to as utilities, or library programs. These implement frequently used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functions that assist in program creation, the management of files, and the control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I/O devices. A programmer will make use of these facilities in developing an application,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the application, while it is running, will invoke the utilities to perform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certain functions. The most important collection of system programs comprises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OS. The OS masks the details of the hardware from the programmer and provides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programmer with a convenient interface for using the system. It acts as mediator,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making it easier for the programmer and for application programs to access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 those facilities and services.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Because processes vary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size, if the processor switches among a number of processes it is difficult to pack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 compactly into main memory. Paging systems were introduced, which allow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processes to be comprised of a number of fixed-size blocks, called pages. A program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references a word by means of a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virtual address consisting of a page number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an offset within the page. Each page of a process may be located anywhere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main memory. The paging system provides for a dynamic mapping between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virtual address used in the program and a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real address , or physical address, in main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memory.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2.10 highlights the addressing concerns in a virtual memory scheme.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Storage consists of directly addressable (by machine instructions) main memory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lower-speed auxiliary memory that is accessed indirectly by loading blocks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into main memory. Address translation hardware (memory management unit)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interposed between the processor and memory. Programs reference locations using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virtual addresses, which are mapped into real main memory addresses. If a reference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made to a virtual address not in real memory, then a portion of the contents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real memory is swapped out to auxiliary memory and the desired block of data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swapped in. During this activity, the process that generated the address reference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must be suspended. The OS designer needs to develop an address translation mechanism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generates little overhead and a storage allocation policy that minimizes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traffic between memory levels.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growth in the use of time-sharing systems and, more recently, computer networks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has brought with it a growth in concern for the protection of information.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nature of the threat that concerns an organization will vary greatly depending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circumstances. However, there are some general-purpose tools that can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built into computers and operating systems that support a variety of protection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security mechanisms. In general, we are concerned with the problem of controlling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access to computer systems and the information stored in them.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Much of the work in security and protection as it relates to operating systems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 be roughly grouped into four categories: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Availability: Concerned with protecting the system against interruption.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Confidentiality: Assures that users cannot read data for which access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unauthorized.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 integrity: Protection of data from unauthorized modification.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Authenticity: Concerned with the proper verification of the identity of users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the validity of messages or data.</a:t>
            </a:r>
            <a:endParaRPr lang="en-NZ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NZ" dirty="0" smtClean="0"/>
              <a:t>A key responsibility of the OS is to manage the various resources available to it (main memory space, I/O devices, processors) and to schedule their use by the various active processes. </a:t>
            </a:r>
          </a:p>
          <a:p>
            <a:endParaRPr lang="en-NZ" dirty="0" smtClean="0"/>
          </a:p>
          <a:p>
            <a:r>
              <a:rPr lang="en-NZ" dirty="0" smtClean="0"/>
              <a:t>Any resource allocation and scheduling policy must consider three factors:</a:t>
            </a:r>
          </a:p>
          <a:p>
            <a:r>
              <a:rPr lang="en-NZ" b="1" dirty="0" smtClean="0"/>
              <a:t>Fairness: </a:t>
            </a:r>
          </a:p>
          <a:p>
            <a:pPr lvl="1">
              <a:buFont typeface="Arial" pitchFamily="34" charset="0"/>
              <a:buChar char="•"/>
            </a:pPr>
            <a:r>
              <a:rPr lang="en-NZ" b="1" dirty="0" smtClean="0"/>
              <a:t> </a:t>
            </a:r>
            <a:r>
              <a:rPr lang="en-NZ" dirty="0" smtClean="0"/>
              <a:t>Typically, we would like all processes that are competing for the use of a particular resource to be given approximately equal and fair access to that resource. </a:t>
            </a:r>
          </a:p>
          <a:p>
            <a:pPr lvl="1">
              <a:buFont typeface="Arial" pitchFamily="34" charset="0"/>
              <a:buChar char="•"/>
            </a:pPr>
            <a:r>
              <a:rPr lang="en-NZ" dirty="0" smtClean="0"/>
              <a:t> This is especially so for jobs of the same class, that is, jobs of similar demands.</a:t>
            </a:r>
          </a:p>
          <a:p>
            <a:pPr lvl="1">
              <a:buFont typeface="Arial" pitchFamily="34" charset="0"/>
              <a:buChar char="•"/>
            </a:pPr>
            <a:endParaRPr lang="en-NZ" dirty="0" smtClean="0"/>
          </a:p>
          <a:p>
            <a:r>
              <a:rPr lang="en-NZ" b="1" dirty="0" smtClean="0"/>
              <a:t>Differential responsiveness: </a:t>
            </a:r>
          </a:p>
          <a:p>
            <a:pPr lvl="1">
              <a:buFont typeface="Arial" pitchFamily="34" charset="0"/>
              <a:buChar char="•"/>
            </a:pPr>
            <a:r>
              <a:rPr lang="en-NZ" b="1" dirty="0" smtClean="0"/>
              <a:t> </a:t>
            </a:r>
            <a:r>
              <a:rPr lang="en-NZ" dirty="0" smtClean="0"/>
              <a:t>On the other hand, the OS may need to discriminate among different classes of jobs with different service requirements. </a:t>
            </a:r>
          </a:p>
          <a:p>
            <a:pPr lvl="1">
              <a:buFont typeface="Arial" pitchFamily="34" charset="0"/>
              <a:buChar char="•"/>
            </a:pPr>
            <a:r>
              <a:rPr lang="en-NZ" dirty="0" smtClean="0"/>
              <a:t> The OS should attempt to make allocation and scheduling decisions to meet the total set of requirements. </a:t>
            </a:r>
          </a:p>
          <a:p>
            <a:pPr lvl="1">
              <a:buFont typeface="Arial" pitchFamily="34" charset="0"/>
              <a:buChar char="•"/>
            </a:pPr>
            <a:r>
              <a:rPr lang="en-NZ" dirty="0" smtClean="0"/>
              <a:t> The OS should also make these decisions dynamically. </a:t>
            </a:r>
          </a:p>
          <a:p>
            <a:pPr lvl="1">
              <a:buFont typeface="Arial" pitchFamily="34" charset="0"/>
              <a:buChar char="•"/>
            </a:pPr>
            <a:r>
              <a:rPr lang="en-NZ" dirty="0" smtClean="0"/>
              <a:t> e.g. if a process is waiting for the use of an I/O device, the OS may wish to schedule that process for execution as soon as possible to free up the device for later demands from other processes.</a:t>
            </a:r>
          </a:p>
          <a:p>
            <a:pPr lvl="1">
              <a:buFont typeface="Arial" pitchFamily="34" charset="0"/>
              <a:buChar char="•"/>
            </a:pPr>
            <a:endParaRPr lang="en-NZ" dirty="0" smtClean="0"/>
          </a:p>
          <a:p>
            <a:r>
              <a:rPr lang="en-NZ" b="1" dirty="0" smtClean="0"/>
              <a:t>Efficiency: </a:t>
            </a:r>
          </a:p>
          <a:p>
            <a:pPr lvl="1">
              <a:buFont typeface="Arial" pitchFamily="34" charset="0"/>
              <a:buChar char="•"/>
            </a:pPr>
            <a:r>
              <a:rPr lang="en-NZ" b="1" dirty="0" smtClean="0"/>
              <a:t> </a:t>
            </a:r>
            <a:r>
              <a:rPr lang="en-NZ" dirty="0" smtClean="0"/>
              <a:t>The OS should attempt to </a:t>
            </a:r>
          </a:p>
          <a:p>
            <a:pPr lvl="2">
              <a:buFont typeface="Arial" pitchFamily="34" charset="0"/>
              <a:buChar char="•"/>
            </a:pPr>
            <a:r>
              <a:rPr lang="en-NZ" dirty="0" smtClean="0"/>
              <a:t> maximize throughput, </a:t>
            </a:r>
          </a:p>
          <a:p>
            <a:pPr lvl="2">
              <a:buFont typeface="Arial" pitchFamily="34" charset="0"/>
              <a:buChar char="•"/>
            </a:pPr>
            <a:r>
              <a:rPr lang="en-NZ" dirty="0" smtClean="0"/>
              <a:t> minimize response time, and</a:t>
            </a:r>
          </a:p>
          <a:p>
            <a:pPr lvl="2">
              <a:buFont typeface="Arial" pitchFamily="34" charset="0"/>
              <a:buChar char="•"/>
            </a:pPr>
            <a:r>
              <a:rPr lang="en-NZ" dirty="0" smtClean="0"/>
              <a:t> accommodate as many users as possible.</a:t>
            </a:r>
          </a:p>
          <a:p>
            <a:pPr lvl="1">
              <a:buFont typeface="Arial" pitchFamily="34" charset="0"/>
              <a:buChar char="•"/>
            </a:pPr>
            <a:r>
              <a:rPr lang="en-NZ" dirty="0" smtClean="0"/>
              <a:t>These criteria conflict; </a:t>
            </a:r>
          </a:p>
          <a:p>
            <a:pPr lvl="1">
              <a:buFont typeface="Arial" pitchFamily="34" charset="0"/>
              <a:buChar char="•"/>
            </a:pPr>
            <a:r>
              <a:rPr lang="en-NZ" dirty="0" smtClean="0"/>
              <a:t> Finding the right balance for a particular situation is an ongoing problem for operating system research.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2.11 suggests the major elements of the OS involved in the scheduling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processes and the allocation of resources in a multiprogramming environment.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OS maintains a number of queues, each of which is simply a list of processes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waiting for some resource. The short-term queue consists of processes that are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main memory (or at least an essential minimum portion of each is in main memory)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are ready to run as soon as the processor is made available. Any one of these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processes could use the processor next. It is up to the short-term scheduler, 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dispatcher, to pick one. A common strategy is to give each process in the queue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some time in turn; this is referred to as a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round-robin technique. In effect,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round-robin technique employs a circular queue. Another strategy is to assign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priority levels to the various processes, with the scheduler selecting processes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priority order.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long-term queue is a list of new jobs waiting to use the processor.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 adds jobs to the system by transferring a process from the long-term queue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short-term queue. At that time, a portion of main memory must be allocated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the incoming process. Thus, the OS must be sure that it does not overcommit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memory or processing time by admitting too many processes to the system. There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an I/O queue for each I/O device. More than one process may request the use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same I/O device. All processes waiting to use each device are lined up in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device’s queue. Again, the OS must determine which process to assign to an available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I/O device.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OS receives control of the processor at the interrupt handler if an interrupt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occurs. A process may specifically invoke some OS service, such as an I/O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device handler by means of a service call. In this case, a service call handler is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entry point into the OS. In any case, once the interrupt or service call is handled,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short-term scheduler is invoked to pick a process for execution.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foregoing is a functional description; details and modular design of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portion of the OS will differ in various systems. Much of the research and development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effort in operating systems has been directed at picking algorithms and data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structures for this function that provide fairness, differential responsiveness,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efficiency.</a:t>
            </a:r>
            <a:endParaRPr lang="en-NZ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The rate of change in the demands on operating systems requires not just modifications and enhancements to existing architectures but new ways of organizing the OS. </a:t>
            </a:r>
          </a:p>
          <a:p>
            <a:endParaRPr lang="en-NZ" dirty="0" smtClean="0"/>
          </a:p>
          <a:p>
            <a:r>
              <a:rPr lang="en-NZ" dirty="0" smtClean="0"/>
              <a:t>A wide range of different approaches and design elements has been tried in both experimental and commercial operating systems, but much of the work fits into the following categories:</a:t>
            </a:r>
          </a:p>
          <a:p>
            <a:pPr lvl="1"/>
            <a:r>
              <a:rPr lang="en-NZ" dirty="0" smtClean="0"/>
              <a:t>• Microkernel architecture</a:t>
            </a:r>
          </a:p>
          <a:p>
            <a:pPr lvl="1"/>
            <a:r>
              <a:rPr lang="en-NZ" dirty="0" smtClean="0"/>
              <a:t>• Multithreading</a:t>
            </a:r>
          </a:p>
          <a:p>
            <a:pPr lvl="1"/>
            <a:r>
              <a:rPr lang="en-NZ" dirty="0" smtClean="0"/>
              <a:t>• Symmetric multiprocessing</a:t>
            </a:r>
          </a:p>
          <a:p>
            <a:pPr lvl="1"/>
            <a:r>
              <a:rPr lang="en-NZ" dirty="0" smtClean="0"/>
              <a:t>• Distributed operating systems</a:t>
            </a:r>
          </a:p>
          <a:p>
            <a:pPr lvl="1"/>
            <a:r>
              <a:rPr lang="en-NZ" dirty="0" smtClean="0"/>
              <a:t>• Object-oriented design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Most operating systems, until recently, featured a large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monolithic kernel 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Most of what is thought of as OS functionality is provided in these large kernels,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including scheduling, file system, networking, device drivers, memory management,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more. Typically, a monolithic kernel is implemented as a single process, with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elements sharing the same address space. A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microkernel architecture assigns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only a few essential functions to the kernel, including address spaces, interprocess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communication (IPC), and basic scheduling. Other OS services are provided by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processes, sometimes called servers, that run in user mode and are treated like any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other application by the microkernel. This approach decouples kernel and server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development. Servers may be customized to specific application or environment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requirements. The microkernel approach simplifies implementation, provides flexibility,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is well suited to a distributed environment. In essence, a microkernel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interacts with local and remote server processes in the same way, facilitating construction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distributed systems.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Multithreading is a technique in which a process, executing an application,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divided into threads that can run concurrently. We can make the following distinction: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Thread: A dispatchable unit of work. It includes a processor context (which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includes the program counter and stack pointer) and its own data area for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stack (to enable subroutine branching). A thread executes sequentially and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interruptible so that the processor can turn to another thread.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 : A collection of one or more threads and associated system resources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(such as memory containing both code and data, open files, and devices).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corresponds closely to the concept of a program in execution. By breaking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single application into multiple threads, the programmer has great control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over the modularity of the application and the timing of application-related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events.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Multithreading is useful for applications that perform a number of essentially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independent tasks that do not need to be serialized. An example is a database server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listens for and processes numerous client requests. With multiple threads running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within the same process, switching back and forth among threads involves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less processor overhead than a major process switch between different processes.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Threads are also useful for structuring processes that are part of the OS kernel 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described in subsequent chapters.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Symmetric multiprocessing (SMP) is a term that refers to a computer hardware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architecture (described in Chapter 1 ) and also to the OS behavior that exploits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architecture. The OS of an SMP schedules processes or threads across all of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processors.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Multithreading and SMP are often discussed together, but the two 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independent facilities. Even on a uniprocessor system, multithreading is useful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structuring applications and kernel processes. An SMP system is useful even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nonthreaded processes, because several processes can run in parallel. However,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 facilities complement each other and can be used effectively together.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attractive feature of an SMP is that the existence of multiple processors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transparent to the user. The OS takes care of scheduling of threads or processes 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individual processors and of synchronization among processors.</a:t>
            </a:r>
            <a:endParaRPr lang="en-NZ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the work to be done by a computer can be organized so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some portions of the work can be done in parallel, then a system with multiple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processors will yield greater performance than one with a single processor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same type. This is illustrated in Figure 2.12 . With multiprogramming, only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process can execute at a time; meanwhile all other processes are waiting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the processor. With multiprocessing, more than one process can be running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simultaneously, each on a different processor.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In attempting to understand the key requirements for an OS and the significance of the major features of a contemporary OS, it is useful to consider how operating systems have evolved over the years.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different problem is to provide the appearance of a single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 for a cluster of separate computers—a multicomputer system. In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case, we are dealing with a collection of entities (computers), each with its own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main memory, secondary memory, and other I/O modules. A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distributed operating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 provides the illusion of a single main memory space and a single secondary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memory space, plus other unified access facilities, such as a distributed file system.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Although clusters are becoming increasingly popular, and there are many cluster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products on the market, the state of the art for distributed operating systems lags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of uniprocessor and SMP operating systems. We examine such systems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 Eight.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Another innovation in OS design is the use of object-oriented technologies.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Object-oriented design lends discipline to the process of adding modular extensions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a small kernel. At the OS level, an object-based structure enables programmers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customize an OS without disrupting system integrity. Object orientation also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eases the development of distributed tools and full-blown distributed operating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 of</a:t>
            </a:r>
            <a:r>
              <a:rPr lang="en-US" baseline="0" dirty="0" smtClean="0"/>
              <a:t> Chapter 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the earliest computers, from the late 1940s to the mid-1950s, the programmer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interacted directly with the computer hardware; there was no OS. These computers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were run from a console consisting of display lights, toggle switches, some form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input device, and a printer. Programs in machine code were loaded via the input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device (e.g., a card reader). If an error halted the program, the error condition was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indicated by the lights. If the program proceeded to a normal completion, the output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appeared on the printer.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early systems presented two main problems: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Scheduling : Most installations used a hardcopy sign-up sheet to reserve computer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time. Typically, a user could sign up for a block of time in multiples of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half hour or so. A user might sign up for an hour and finish in 45 minutes;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would result in wasted computer processing time. On the other hand, the user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might run into problems, not finish in the allotted time, and be forced to stop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before resolving the problem.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Setup time: A single program, called a job , could involve loading the compiler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plus the high-level language program (source program) into memory,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saving the compiled program (object program) and then loading and linking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together the object program and common functions. Each of these steps could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involve mounting or dismounting tapes or setting up card decks. If an error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occurred, the hapless user typically had to go back to the beginning of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setup sequence. Thus, a considerable amount of time was spent just in setting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 the program to run.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mode of operation could be termed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serial processing , reflecting the fact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users have access to the computer in series. Over time, various system software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tools were developed to attempt to make serial processing more efficient. These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include libraries of common functions, linkers, loaders, debuggers, and I/O driver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routines that were available as common software for all users.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Early computers were very expensive, and therefore it was important to maximize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processor utilization. The wasted time due to scheduling and setup time was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unacceptable.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improve utilization, the concept of a batch OS was developed. It appears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the first batch OS (and the first OS of any kind) was developed in the mid-1950s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General Motors for use on an IBM 701 [WEIZ81]. The concept was subsequently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refined and implemented on the IBM 704 by a number of IBM customers. By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early 1960s, a number of vendors had developed batch operating systems for their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computer systems. IBSYS, the IBM OS for the 7090/7094 computers, is particularly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notable because of its widespread influence on other systems.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central idea behind the simple batch-processing scheme is the use of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piece of software known as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monitor . With this type of OS, the user no longer has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 access to the processor. Instead, the user submits the job on cards or tape to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computer operator, who batches the jobs together sequentially and places the entire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batch on an input device, for use by the monitor. Each program is constructed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branch back to the monitor when it completes processing, at which point the monitor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automatically begins loading the next program.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monitor performs a scheduling function: A batch of jobs is queued up,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jobs are executed as rapidly as possible, with no intervening idle time. The monitor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improves job setup time as well. With each job, instructions are included in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primitive form of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job control language (JCL) . This is a special type of programming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language used to provide instructions to the monitor. A simple example is that of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user submitting a program written in the programming language FORTRAN plus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some data to be used by the program. All FORTRAN instructions and data are on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separate punched card or a separate record on tape. In addition to FORTRAN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 lines, the job includes job control instructions, which are denoted by the beginning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$.</a:t>
            </a:r>
            <a:endParaRPr lang="en-NZ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Considerations of memory protection and privileged instructions lead to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concept of modes of operation. A user program executes in a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user mode , in which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certain areas of memory are protected from the user’s use and in which certain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instructions may not be executed. The monitor executes in a system mode, or what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has come to be called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kernel mode , in which privileged instructions may be executed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in which protected areas of memory may be accessed.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course, an OS can be built without these features. But computer vendors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quickly learned that the results were chaos, and so even relatively primitive batch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operating systems were provided with these hardware features.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a batch OS, processor time alternates between execution of user programs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execution of the monitor. There have been two sacrifices: Some main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memory is now given over to the monitor and some processor time is consumed by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monitor. Both of these are forms of overhead. Despite this overhead, the simple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batch system improves utilization of the computer.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inefficiency is not necessary. We know that there must be enough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memory to hold the OS (resident monitor) and one user program. Suppose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is room for the OS and two user programs. When one job needs to wait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I/O, the processor can switch to the other job, which is likely not waiting for I/O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 Figure 2.5b 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CD45C-81C4-4E27-A18A-8835B7066D8D}" type="datetimeFigureOut">
              <a:rPr lang="en-US"/>
              <a:pPr>
                <a:defRPr/>
              </a:pPr>
              <a:t>8/31/2012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246AB-72DE-4829-A3EE-183283F17E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C3780-DD3C-46A5-8303-4579155A8DB3}" type="datetimeFigureOut">
              <a:rPr lang="en-US"/>
              <a:pPr>
                <a:defRPr/>
              </a:pPr>
              <a:t>8/31/2012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BAF33-582B-4B0D-B27A-32E91EEEB0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C4502-BF88-49E9-A189-5718D68C95C9}" type="datetimeFigureOut">
              <a:rPr lang="en-US"/>
              <a:pPr>
                <a:defRPr/>
              </a:pPr>
              <a:t>8/31/2012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35F4E-BD93-49E1-84D0-363BA31979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/>
          <p:cNvSpPr/>
          <p:nvPr/>
        </p:nvSpPr>
        <p:spPr>
          <a:xfrm>
            <a:off x="341086" y="928914"/>
            <a:ext cx="8432800" cy="17707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07" y="968189"/>
            <a:ext cx="7799387" cy="1237130"/>
          </a:xfrm>
        </p:spPr>
        <p:txBody>
          <a:bodyPr anchor="b" anchorCtr="0"/>
          <a:lstStyle>
            <a:lvl1pPr algn="r">
              <a:lnSpc>
                <a:spcPts val="5000"/>
              </a:lnSpc>
              <a:defRPr sz="46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07" y="2209799"/>
            <a:ext cx="7799387" cy="466165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5D2D3F-B0F1-446B-B7CC-19B90EB0017B}" type="datetimeFigureOut">
              <a:rPr lang="en-US" smtClean="0"/>
              <a:pPr>
                <a:defRPr/>
              </a:pPr>
              <a:t>8/31/2012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6492875"/>
            <a:ext cx="5334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46FA4F69-47FA-46CC-8030-E13D0EF9E85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457200" y="816802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Picture 8" descr="TitleSlideT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356646"/>
          </a:xfrm>
          <a:prstGeom prst="rect">
            <a:avLst/>
          </a:prstGeom>
        </p:spPr>
      </p:pic>
      <p:pic>
        <p:nvPicPr>
          <p:cNvPr id="10" name="Picture 9" descr="TitleSlideBotto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700601"/>
            <a:ext cx="8229600" cy="3700199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247" y="6492875"/>
            <a:ext cx="34155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0D744-A176-4DCB-9147-2AE7B7E87481}" type="datetimeFigureOut">
              <a:rPr lang="en-US"/>
              <a:pPr/>
              <a:t>8/31/2012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F1679-83E0-4571-98D7-4BB535B5F505}" type="slidenum">
              <a:rPr/>
              <a:pPr/>
              <a:t>‹#›</a:t>
            </a:fld>
            <a:endParaRPr/>
          </a:p>
        </p:txBody>
      </p:sp>
      <p:pic>
        <p:nvPicPr>
          <p:cNvPr id="7" name="Picture 6" descr="green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9625" y="5562600"/>
            <a:ext cx="7143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hand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15050"/>
            <a:ext cx="11906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reeform 8"/>
          <p:cNvSpPr/>
          <p:nvPr userDrawn="1"/>
        </p:nvSpPr>
        <p:spPr>
          <a:xfrm>
            <a:off x="1171575" y="6124575"/>
            <a:ext cx="7286625" cy="219075"/>
          </a:xfrm>
          <a:custGeom>
            <a:avLst/>
            <a:gdLst>
              <a:gd name="connsiteX0" fmla="*/ 0 w 7286625"/>
              <a:gd name="connsiteY0" fmla="*/ 219075 h 219075"/>
              <a:gd name="connsiteX1" fmla="*/ 190500 w 7286625"/>
              <a:gd name="connsiteY1" fmla="*/ 180975 h 219075"/>
              <a:gd name="connsiteX2" fmla="*/ 2790825 w 7286625"/>
              <a:gd name="connsiteY2" fmla="*/ 171450 h 219075"/>
              <a:gd name="connsiteX3" fmla="*/ 2924175 w 7286625"/>
              <a:gd name="connsiteY3" fmla="*/ 152400 h 219075"/>
              <a:gd name="connsiteX4" fmla="*/ 3267075 w 7286625"/>
              <a:gd name="connsiteY4" fmla="*/ 133350 h 219075"/>
              <a:gd name="connsiteX5" fmla="*/ 3390900 w 7286625"/>
              <a:gd name="connsiteY5" fmla="*/ 123825 h 219075"/>
              <a:gd name="connsiteX6" fmla="*/ 3667125 w 7286625"/>
              <a:gd name="connsiteY6" fmla="*/ 85725 h 219075"/>
              <a:gd name="connsiteX7" fmla="*/ 3838575 w 7286625"/>
              <a:gd name="connsiteY7" fmla="*/ 76200 h 219075"/>
              <a:gd name="connsiteX8" fmla="*/ 4381500 w 7286625"/>
              <a:gd name="connsiteY8" fmla="*/ 47625 h 219075"/>
              <a:gd name="connsiteX9" fmla="*/ 4552950 w 7286625"/>
              <a:gd name="connsiteY9" fmla="*/ 38100 h 219075"/>
              <a:gd name="connsiteX10" fmla="*/ 4686300 w 7286625"/>
              <a:gd name="connsiteY10" fmla="*/ 28575 h 219075"/>
              <a:gd name="connsiteX11" fmla="*/ 5562600 w 7286625"/>
              <a:gd name="connsiteY11" fmla="*/ 0 h 219075"/>
              <a:gd name="connsiteX12" fmla="*/ 6486525 w 7286625"/>
              <a:gd name="connsiteY12" fmla="*/ 9525 h 219075"/>
              <a:gd name="connsiteX13" fmla="*/ 6581775 w 7286625"/>
              <a:gd name="connsiteY13" fmla="*/ 19050 h 219075"/>
              <a:gd name="connsiteX14" fmla="*/ 6715125 w 7286625"/>
              <a:gd name="connsiteY14" fmla="*/ 47625 h 219075"/>
              <a:gd name="connsiteX15" fmla="*/ 7210425 w 7286625"/>
              <a:gd name="connsiteY15" fmla="*/ 66675 h 219075"/>
              <a:gd name="connsiteX16" fmla="*/ 7286625 w 7286625"/>
              <a:gd name="connsiteY16" fmla="*/ 76200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286625" h="219075">
                <a:moveTo>
                  <a:pt x="0" y="219075"/>
                </a:moveTo>
                <a:cubicBezTo>
                  <a:pt x="67827" y="173857"/>
                  <a:pt x="45538" y="182475"/>
                  <a:pt x="190500" y="180975"/>
                </a:cubicBezTo>
                <a:lnTo>
                  <a:pt x="2790825" y="171450"/>
                </a:lnTo>
                <a:cubicBezTo>
                  <a:pt x="2835275" y="165100"/>
                  <a:pt x="2879529" y="157183"/>
                  <a:pt x="2924175" y="152400"/>
                </a:cubicBezTo>
                <a:cubicBezTo>
                  <a:pt x="3020054" y="142127"/>
                  <a:pt x="3181234" y="138255"/>
                  <a:pt x="3267075" y="133350"/>
                </a:cubicBezTo>
                <a:cubicBezTo>
                  <a:pt x="3308405" y="130988"/>
                  <a:pt x="3349625" y="127000"/>
                  <a:pt x="3390900" y="123825"/>
                </a:cubicBezTo>
                <a:cubicBezTo>
                  <a:pt x="3496096" y="104698"/>
                  <a:pt x="3551356" y="92157"/>
                  <a:pt x="3667125" y="85725"/>
                </a:cubicBezTo>
                <a:lnTo>
                  <a:pt x="3838575" y="76200"/>
                </a:lnTo>
                <a:cubicBezTo>
                  <a:pt x="4421283" y="38197"/>
                  <a:pt x="3784538" y="73028"/>
                  <a:pt x="4381500" y="47625"/>
                </a:cubicBezTo>
                <a:cubicBezTo>
                  <a:pt x="4438686" y="45192"/>
                  <a:pt x="4495823" y="41670"/>
                  <a:pt x="4552950" y="38100"/>
                </a:cubicBezTo>
                <a:cubicBezTo>
                  <a:pt x="4597426" y="35320"/>
                  <a:pt x="4641768" y="30255"/>
                  <a:pt x="4686300" y="28575"/>
                </a:cubicBezTo>
                <a:lnTo>
                  <a:pt x="5562600" y="0"/>
                </a:lnTo>
                <a:lnTo>
                  <a:pt x="6486525" y="9525"/>
                </a:lnTo>
                <a:cubicBezTo>
                  <a:pt x="6518428" y="10121"/>
                  <a:pt x="6550352" y="13505"/>
                  <a:pt x="6581775" y="19050"/>
                </a:cubicBezTo>
                <a:cubicBezTo>
                  <a:pt x="6696351" y="39269"/>
                  <a:pt x="6600009" y="39686"/>
                  <a:pt x="6715125" y="47625"/>
                </a:cubicBezTo>
                <a:cubicBezTo>
                  <a:pt x="6818795" y="54775"/>
                  <a:pt x="7128867" y="63956"/>
                  <a:pt x="7210425" y="66675"/>
                </a:cubicBezTo>
                <a:cubicBezTo>
                  <a:pt x="7254060" y="81220"/>
                  <a:pt x="7228960" y="76200"/>
                  <a:pt x="7286625" y="7620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" name="Picture 9" descr="top.gif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rot="18850181">
            <a:off x="-155575" y="330200"/>
            <a:ext cx="20002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326571" y="362857"/>
            <a:ext cx="8440058" cy="25182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8041" y="3575712"/>
            <a:ext cx="5396671" cy="1340467"/>
          </a:xfrm>
        </p:spPr>
        <p:txBody>
          <a:bodyPr tIns="0" bIns="0" anchor="b" anchorCtr="0"/>
          <a:lstStyle>
            <a:lvl1pPr algn="r">
              <a:defRPr sz="4600" b="0" cap="none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98041" y="4980297"/>
            <a:ext cx="5396671" cy="810904"/>
          </a:xfrm>
        </p:spPr>
        <p:txBody>
          <a:bodyPr tIns="0" bIns="0" anchor="t" anchorCtr="0">
            <a:normAutofit/>
          </a:bodyPr>
          <a:lstStyle>
            <a:lvl1pPr marL="0" indent="0" algn="r">
              <a:spcBef>
                <a:spcPts val="300"/>
              </a:spcBef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F29AB0-274B-47BE-985F-46164E2F9B8D}" type="datetimeFigureOut">
              <a:rPr lang="en-US" smtClean="0"/>
              <a:pPr>
                <a:defRPr/>
              </a:pPr>
              <a:t>8/31/2012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6824" y="6492240"/>
            <a:ext cx="5334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93238FDB-2D8C-4804-B582-7DB90366B95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 descr="SectionHeaderLef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647" y="457200"/>
            <a:ext cx="2216561" cy="5943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 rot="5400000">
            <a:off x="-222366" y="3369564"/>
            <a:ext cx="5943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8904" y="2286000"/>
            <a:ext cx="36576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1308" y="2286000"/>
            <a:ext cx="3657600" cy="38401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F0B030-1580-4866-BCBB-5B9DCBDFAB68}" type="datetimeFigureOut">
              <a:rPr lang="en-US" smtClean="0"/>
              <a:pPr>
                <a:defRPr/>
              </a:pPr>
              <a:t>8/31/2012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7EB8B-B6EB-443D-9CB4-B019CEC8F4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388" y="2040081"/>
            <a:ext cx="3657600" cy="730415"/>
          </a:xfrm>
        </p:spPr>
        <p:txBody>
          <a:bodyPr tIns="0" bIns="0" anchor="ctr" anchorCtr="0">
            <a:noAutofit/>
          </a:bodyPr>
          <a:lstStyle>
            <a:lvl1pPr marL="0" indent="0" algn="ctr">
              <a:lnSpc>
                <a:spcPts val="3000"/>
              </a:lnSpc>
              <a:spcBef>
                <a:spcPts val="30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3388" y="2797175"/>
            <a:ext cx="3657600" cy="33289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8032" y="2040081"/>
            <a:ext cx="3657600" cy="730415"/>
          </a:xfrm>
        </p:spPr>
        <p:txBody>
          <a:bodyPr tIns="0" bIns="0" anchor="ctr" anchorCtr="0">
            <a:noAutofit/>
          </a:bodyPr>
          <a:lstStyle>
            <a:lvl1pPr marL="0" indent="0" algn="ctr">
              <a:lnSpc>
                <a:spcPts val="3000"/>
              </a:lnSpc>
              <a:spcBef>
                <a:spcPts val="30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8032" y="2797175"/>
            <a:ext cx="3657600" cy="33289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FF0F97-1060-4EBF-B543-874A8397FCDC}" type="datetimeFigureOut">
              <a:rPr lang="en-US" smtClean="0"/>
              <a:pPr>
                <a:defRPr/>
              </a:pPr>
              <a:t>8/31/2012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6104A5-FF6A-4891-8FE3-D539A7A66E0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884488" y="4484687"/>
            <a:ext cx="3375025" cy="1588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4050" y="2286001"/>
            <a:ext cx="7848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62B1BE-7229-4612-B077-302E9FB27D58}" type="datetimeFigureOut">
              <a:rPr lang="en-US" smtClean="0"/>
              <a:pPr>
                <a:defRPr/>
              </a:pPr>
              <a:t>8/31/2012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367C90-D8D8-4A11-9BC3-E7451ACC5EB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654050" y="4302966"/>
            <a:ext cx="7848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8032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62B1BE-7229-4612-B077-302E9FB27D58}" type="datetimeFigureOut">
              <a:rPr lang="en-US" smtClean="0"/>
              <a:pPr>
                <a:defRPr/>
              </a:pPr>
              <a:t>8/31/2012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367C90-D8D8-4A11-9BC3-E7451ACC5EB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828032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4"/>
          </p:nvPr>
        </p:nvSpPr>
        <p:spPr>
          <a:xfrm>
            <a:off x="654085" y="2286000"/>
            <a:ext cx="36576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8032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62B1BE-7229-4612-B077-302E9FB27D58}" type="datetimeFigureOut">
              <a:rPr lang="en-US" smtClean="0"/>
              <a:pPr>
                <a:defRPr/>
              </a:pPr>
              <a:t>8/31/2012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367C90-D8D8-4A11-9BC3-E7451ACC5EB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828032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658906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658906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F4F1D-9F1B-4CA4-932E-311654E99826}" type="datetimeFigureOut">
              <a:rPr lang="en-US"/>
              <a:pPr>
                <a:defRPr/>
              </a:pPr>
              <a:t>8/31/2012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17303-0E5B-4E24-BCA3-62F5881C10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48A180-20FC-43E6-ACF2-E4D2D7D4238C}" type="datetimeFigureOut">
              <a:rPr lang="en-US" smtClean="0"/>
              <a:pPr>
                <a:defRPr/>
              </a:pPr>
              <a:t>8/31/2012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012834-41A2-49E3-8762-B14EE3F5CFB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/>
          <p:cNvSpPr/>
          <p:nvPr/>
        </p:nvSpPr>
        <p:spPr>
          <a:xfrm>
            <a:off x="355600" y="566057"/>
            <a:ext cx="8396514" cy="25980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457200" y="457200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242E86-E886-49FE-9E81-CBA74FDF21F4}" type="datetimeFigureOut">
              <a:rPr lang="en-US" smtClean="0"/>
              <a:pPr>
                <a:defRPr/>
              </a:pPr>
              <a:t>8/31/2012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9A6F0D-A611-4358-861D-7B01E830389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333828" y="566057"/>
            <a:ext cx="8454571" cy="21335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457200" y="457200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1644868"/>
            <a:ext cx="3657600" cy="1098332"/>
          </a:xfrm>
        </p:spPr>
        <p:txBody>
          <a:bodyPr anchor="b"/>
          <a:lstStyle>
            <a:lvl1pPr algn="l">
              <a:defRPr sz="36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8032" y="654268"/>
            <a:ext cx="3657600" cy="5486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368" y="2774731"/>
            <a:ext cx="3657600" cy="316886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E854A5-A6D3-4FF2-A83D-4A92E35723B6}" type="datetimeFigureOut">
              <a:rPr lang="en-US" smtClean="0"/>
              <a:pPr>
                <a:defRPr/>
              </a:pPr>
              <a:t>8/31/2012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79F47-3AF0-4617-BC60-2E592392BB4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355600" y="348343"/>
            <a:ext cx="8432800" cy="23513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 rot="5400000">
            <a:off x="5598058" y="3310469"/>
            <a:ext cx="5943600" cy="237061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1644868"/>
            <a:ext cx="3657600" cy="1098332"/>
          </a:xfrm>
        </p:spPr>
        <p:txBody>
          <a:bodyPr anchor="b"/>
          <a:lstStyle>
            <a:lvl1pPr algn="l">
              <a:defRPr sz="36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368" y="2774731"/>
            <a:ext cx="3657600" cy="316886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FCA2E3-A4EC-4D3C-A723-C30C7527518B}" type="datetimeFigureOut">
              <a:rPr lang="en-US" smtClean="0"/>
              <a:pPr>
                <a:defRPr/>
              </a:pPr>
              <a:t>8/31/2012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DF8B95-FD24-4BC4-B430-69A3136D11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828032" y="457200"/>
            <a:ext cx="3621024" cy="5943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0"/>
            <a:ext cx="7874000" cy="3840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AEB11F-C391-4BDD-82EB-6F3E13A9F9E1}" type="datetimeFigureOut">
              <a:rPr lang="en-US" smtClean="0"/>
              <a:pPr>
                <a:defRPr/>
              </a:pPr>
              <a:t>8/31/2012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F0D068-AB96-40B8-9FAA-4228627632C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/>
          <p:cNvSpPr/>
          <p:nvPr/>
        </p:nvSpPr>
        <p:spPr>
          <a:xfrm>
            <a:off x="348342" y="362857"/>
            <a:ext cx="8440057" cy="233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Picture 8" descr="VerticalRigh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1668" y="457200"/>
            <a:ext cx="1546230" cy="5943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5400000">
            <a:off x="4074414" y="3369564"/>
            <a:ext cx="5943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19582" y="693738"/>
            <a:ext cx="1491018" cy="5432425"/>
          </a:xfrm>
        </p:spPr>
        <p:txBody>
          <a:bodyPr vert="eaVert" tIns="45720" bIns="4572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93738"/>
            <a:ext cx="6019800" cy="5432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2669FE-0345-4152-A335-E3D8B60CD5FA}" type="datetimeFigureOut">
              <a:rPr lang="en-US" smtClean="0"/>
              <a:pPr>
                <a:defRPr/>
              </a:pPr>
              <a:t>8/31/2012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7040A0-6A5C-4BDA-AED7-03967CF047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E4233-E030-4D82-AE1D-06E871FCE686}" type="datetimeFigureOut">
              <a:rPr lang="en-US"/>
              <a:pPr>
                <a:defRPr/>
              </a:pPr>
              <a:t>8/31/2012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17966-739A-4E4E-BEF8-5E9D65CAA6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5EE9E-C85E-43CC-91D6-50F7B4961BB7}" type="datetimeFigureOut">
              <a:rPr lang="en-US"/>
              <a:pPr>
                <a:defRPr/>
              </a:pPr>
              <a:t>8/31/2012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75778-597E-43D2-A71E-341C60964E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F8884-1DEA-4C84-A489-E724713CC95E}" type="datetimeFigureOut">
              <a:rPr lang="en-US"/>
              <a:pPr>
                <a:defRPr/>
              </a:pPr>
              <a:t>8/31/2012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71189-8D0B-455A-87B2-3A89DCBF68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DFE5A-BFC9-454A-A87C-69BA4FE25A0F}" type="datetimeFigureOut">
              <a:rPr lang="en-US"/>
              <a:pPr>
                <a:defRPr/>
              </a:pPr>
              <a:t>8/31/2012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D2254-A369-4EE7-927D-AE71362307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A6603-BAC9-4FFA-BE72-57B7C0EDA50D}" type="datetimeFigureOut">
              <a:rPr lang="en-US"/>
              <a:pPr>
                <a:defRPr/>
              </a:pPr>
              <a:t>8/31/2012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9E04E-7B9E-40CB-AECA-9BEEF7D4B1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F2E53-C0F0-49CC-8B3F-6BA3D019B99D}" type="datetimeFigureOut">
              <a:rPr lang="en-US"/>
              <a:pPr>
                <a:defRPr/>
              </a:pPr>
              <a:t>8/31/2012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75EC1-C65E-447A-8CAE-CC74F72434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AA9AB-7925-475F-87E4-57F6EF092961}" type="datetimeFigureOut">
              <a:rPr lang="en-US"/>
              <a:pPr>
                <a:defRPr/>
              </a:pPr>
              <a:t>8/31/2012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6BC3C-EF4C-4932-8208-7FBB5701A0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1CF5B1-68BC-4F44-89BE-2F24F67B5729}" type="datetimeFigureOut">
              <a:rPr lang="en-US"/>
              <a:pPr>
                <a:defRPr/>
              </a:pPr>
              <a:t>8/31/2012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69DAB5F-4C32-47E8-A254-E438E2D0D3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RunningTop-R.jp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7200" y="457200"/>
            <a:ext cx="8229600" cy="138200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813" y="456252"/>
            <a:ext cx="7824788" cy="1323041"/>
          </a:xfrm>
          <a:prstGeom prst="rect">
            <a:avLst/>
          </a:prstGeom>
          <a:effectLst/>
        </p:spPr>
        <p:txBody>
          <a:bodyPr vert="horz" lIns="91440" tIns="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2286000"/>
            <a:ext cx="6197600" cy="384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9036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5E62B1BE-7229-4612-B077-302E9FB27D58}" type="datetimeFigureOut">
              <a:rPr lang="en-US" smtClean="0"/>
              <a:pPr>
                <a:defRPr/>
              </a:pPr>
              <a:t>8/31/2012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247" y="6492875"/>
            <a:ext cx="34155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8666" y="6149788"/>
            <a:ext cx="533400" cy="365125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>
              <a:defRPr sz="1800" b="0">
                <a:solidFill>
                  <a:schemeClr val="accent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E4367C90-D8D8-4A11-9BC3-E7451ACC5EB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57200" y="1840960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</p:sldLayoutIdLst>
  <p:transition/>
  <p:txStyles>
    <p:titleStyle>
      <a:lvl1pPr algn="r" defTabSz="914400" rtl="0" eaLnBrk="1" latinLnBrk="0" hangingPunct="1">
        <a:lnSpc>
          <a:spcPts val="5400"/>
        </a:lnSpc>
        <a:spcBef>
          <a:spcPct val="0"/>
        </a:spcBef>
        <a:buNone/>
        <a:defRPr sz="52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18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8.png"/><Relationship Id="rId4" Type="http://schemas.openxmlformats.org/officeDocument/2006/relationships/package" Target="../embeddings/Microsoft_Word_Document2.docx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9.wmf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microsoft.com/office/2007/relationships/diagramDrawing" Target="../diagrams/drawing1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1.xml"/><Relationship Id="rId11" Type="http://schemas.openxmlformats.org/officeDocument/2006/relationships/diagramColors" Target="../diagrams/colors12.xml"/><Relationship Id="rId5" Type="http://schemas.openxmlformats.org/officeDocument/2006/relationships/diagramQuickStyle" Target="../diagrams/quickStyle11.xml"/><Relationship Id="rId10" Type="http://schemas.openxmlformats.org/officeDocument/2006/relationships/diagramQuickStyle" Target="../diagrams/quickStyle12.xml"/><Relationship Id="rId4" Type="http://schemas.openxmlformats.org/officeDocument/2006/relationships/diagramLayout" Target="../diagrams/layout11.xml"/><Relationship Id="rId9" Type="http://schemas.openxmlformats.org/officeDocument/2006/relationships/diagramLayout" Target="../diagrams/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7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png"/><Relationship Id="rId4" Type="http://schemas.openxmlformats.org/officeDocument/2006/relationships/package" Target="../embeddings/Microsoft_Word_Document1.doc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58813" y="456253"/>
            <a:ext cx="7824788" cy="1220148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Operating System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533400" y="2209800"/>
            <a:ext cx="8229600" cy="4648200"/>
          </a:xfrm>
        </p:spPr>
        <p:txBody>
          <a:bodyPr/>
          <a:lstStyle/>
          <a:p>
            <a:r>
              <a:rPr lang="en-US" sz="2900" dirty="0" smtClean="0"/>
              <a:t>A program that controls </a:t>
            </a:r>
            <a:r>
              <a:rPr lang="en-US" sz="3200" dirty="0"/>
              <a:t>and </a:t>
            </a:r>
            <a:r>
              <a:rPr lang="en-US" sz="3200" dirty="0" smtClean="0"/>
              <a:t>supports </a:t>
            </a:r>
            <a:r>
              <a:rPr lang="en-US" sz="3200" dirty="0"/>
              <a:t>the usage of computer </a:t>
            </a:r>
            <a:r>
              <a:rPr lang="en-US" sz="3200" dirty="0" smtClean="0"/>
              <a:t>systems</a:t>
            </a:r>
            <a:endParaRPr lang="en-US" sz="2900" dirty="0" smtClean="0"/>
          </a:p>
          <a:p>
            <a:endParaRPr lang="en-US" dirty="0" smtClean="0"/>
          </a:p>
        </p:txBody>
      </p:sp>
      <p:graphicFrame>
        <p:nvGraphicFramePr>
          <p:cNvPr id="5" name="Diagram 4"/>
          <p:cNvGraphicFramePr/>
          <p:nvPr/>
        </p:nvGraphicFramePr>
        <p:xfrm>
          <a:off x="1981200" y="3962400"/>
          <a:ext cx="5257800" cy="226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456253"/>
            <a:ext cx="7824788" cy="1143948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Simple Batch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2438400"/>
            <a:ext cx="8077200" cy="3886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Early computers were very expensive</a:t>
            </a:r>
          </a:p>
          <a:p>
            <a:pPr lvl="1"/>
            <a:r>
              <a:rPr lang="en-US" sz="2400" dirty="0" smtClean="0"/>
              <a:t>important to maximize processor utilization</a:t>
            </a:r>
          </a:p>
          <a:p>
            <a:r>
              <a:rPr lang="en-US" sz="2800" dirty="0" smtClean="0"/>
              <a:t>Monitor</a:t>
            </a:r>
          </a:p>
          <a:p>
            <a:pPr lvl="1"/>
            <a:r>
              <a:rPr lang="en-US" sz="2400" dirty="0" smtClean="0"/>
              <a:t>user no longer has direct access to processor</a:t>
            </a:r>
          </a:p>
          <a:p>
            <a:pPr lvl="1"/>
            <a:r>
              <a:rPr lang="en-US" sz="2400" dirty="0" smtClean="0"/>
              <a:t>job is submitted to computer operator who batches them together and places them on an input device</a:t>
            </a:r>
          </a:p>
          <a:p>
            <a:pPr lvl="1"/>
            <a:r>
              <a:rPr lang="en-US" sz="2400" dirty="0" smtClean="0"/>
              <a:t>program branches back to the monitor when finished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8" presetClass="entr" presetSubtype="0" ac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8" presetClass="entr" presetSubtype="0" ac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</a:rPr>
              <a:t>Job Control Language (JCL)</a:t>
            </a:r>
            <a:endParaRPr lang="en-US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-609600" y="2286000"/>
          <a:ext cx="7874000" cy="3840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0" y="4648200"/>
            <a:ext cx="2516038" cy="1905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456253"/>
            <a:ext cx="7824788" cy="1067748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Modes of Operation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533400" y="2133600"/>
          <a:ext cx="80772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Problems with Simple Batch System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54050" y="2286001"/>
            <a:ext cx="7848600" cy="990599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" pitchFamily="34" charset="0"/>
                <a:cs typeface="Arial" pitchFamily="34" charset="0"/>
              </a:rPr>
              <a:t>Bad utilization of CPU time - the processor stays idle while I/O devices are in use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5029200"/>
            <a:ext cx="1066800" cy="1411458"/>
          </a:xfrm>
          <a:prstGeom prst="rect">
            <a:avLst/>
          </a:prstGeom>
        </p:spPr>
      </p:pic>
      <p:pic>
        <p:nvPicPr>
          <p:cNvPr id="7" name="Picture 6" descr="Fig02_05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6800" y="4343400"/>
            <a:ext cx="6205537" cy="112511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456253"/>
            <a:ext cx="7824788" cy="1067748"/>
          </a:xfrm>
        </p:spPr>
        <p:txBody>
          <a:bodyPr/>
          <a:lstStyle/>
          <a:p>
            <a:pPr algn="ctr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Multiprogramming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95400" y="5105400"/>
            <a:ext cx="6705600" cy="22860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800" dirty="0" smtClean="0"/>
              <a:t>There must be enough memory to hold the OS (resident monitor) and one user program</a:t>
            </a:r>
          </a:p>
          <a:p>
            <a:pPr>
              <a:spcBef>
                <a:spcPts val="600"/>
              </a:spcBef>
            </a:pPr>
            <a:r>
              <a:rPr lang="en-US" sz="1800" dirty="0" smtClean="0"/>
              <a:t>When one job needs to wait for I/O, the processor can switch to the other job, which is likely not waiting for I/O</a:t>
            </a:r>
            <a:endParaRPr lang="en-US" sz="1800" dirty="0"/>
          </a:p>
        </p:txBody>
      </p:sp>
      <p:pic>
        <p:nvPicPr>
          <p:cNvPr id="4" name="Picture 3" descr="Fig02_05b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2514600"/>
            <a:ext cx="6627030" cy="2514599"/>
          </a:xfrm>
          <a:prstGeom prst="rect">
            <a:avLst/>
          </a:prstGeom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456253"/>
            <a:ext cx="7824788" cy="1067748"/>
          </a:xfrm>
        </p:spPr>
        <p:txBody>
          <a:bodyPr/>
          <a:lstStyle/>
          <a:p>
            <a:pPr algn="ctr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Multiprogramming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Content Placeholder 3" descr="Fig02_05c.gif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rcRect t="-98611" b="-98611"/>
          <a:stretch>
            <a:fillRect/>
          </a:stretch>
        </p:blipFill>
        <p:spPr>
          <a:xfrm>
            <a:off x="1752600" y="-533400"/>
            <a:ext cx="5562600" cy="8115300"/>
          </a:xfrm>
        </p:spPr>
      </p:pic>
      <p:sp>
        <p:nvSpPr>
          <p:cNvPr id="16" name="Content Placeholder 15"/>
          <p:cNvSpPr>
            <a:spLocks noGrp="1"/>
          </p:cNvSpPr>
          <p:nvPr>
            <p:ph type="body" sz="half" idx="4294967295"/>
          </p:nvPr>
        </p:nvSpPr>
        <p:spPr>
          <a:xfrm>
            <a:off x="457200" y="5029200"/>
            <a:ext cx="8001000" cy="1447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400" b="1" dirty="0"/>
              <a:t>New features</a:t>
            </a:r>
            <a:r>
              <a:rPr lang="en-US" sz="2400" dirty="0"/>
              <a:t>:</a:t>
            </a:r>
          </a:p>
          <a:p>
            <a:r>
              <a:rPr lang="en-US" sz="2400" dirty="0" smtClean="0"/>
              <a:t>Memory </a:t>
            </a:r>
            <a:r>
              <a:rPr lang="en-US" sz="2400" dirty="0"/>
              <a:t>management - to have several jobs ready to run, they must be kept in main memory</a:t>
            </a:r>
          </a:p>
          <a:p>
            <a:r>
              <a:rPr lang="en-US" sz="2400" dirty="0" smtClean="0"/>
              <a:t>Job </a:t>
            </a:r>
            <a:r>
              <a:rPr lang="en-US" sz="2400" dirty="0"/>
              <a:t>scheduling - the processor must decide which program to run.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456253"/>
            <a:ext cx="7824788" cy="1067747"/>
          </a:xfrm>
        </p:spPr>
        <p:txBody>
          <a:bodyPr/>
          <a:lstStyle/>
          <a:p>
            <a:pPr algn="ctr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Time-Sharing Systems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4050" y="2286000"/>
            <a:ext cx="7848600" cy="4114799"/>
          </a:xfrm>
        </p:spPr>
        <p:txBody>
          <a:bodyPr>
            <a:normAutofit/>
          </a:bodyPr>
          <a:lstStyle/>
          <a:p>
            <a:r>
              <a:rPr lang="en-US" sz="2900" dirty="0" smtClean="0"/>
              <a:t>Can be used to handle multiple interactive jobs</a:t>
            </a:r>
          </a:p>
          <a:p>
            <a:r>
              <a:rPr lang="en-US" sz="2900" dirty="0" smtClean="0"/>
              <a:t>Processor time is shared among multiple users</a:t>
            </a:r>
          </a:p>
          <a:p>
            <a:r>
              <a:rPr lang="en-US" sz="2900" dirty="0" smtClean="0"/>
              <a:t>Multiple users simultaneously access the system through terminals, with the OS interleaving the execution of each user program in a short burst or quantum of computation</a:t>
            </a:r>
            <a:endParaRPr lang="en-US" sz="29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9600" y="914400"/>
            <a:ext cx="7824788" cy="1323975"/>
          </a:xfrm>
        </p:spPr>
        <p:txBody>
          <a:bodyPr/>
          <a:lstStyle/>
          <a:p>
            <a:pPr algn="ctr"/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Batch Multiprogramming </a:t>
            </a:r>
            <a:b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vs. Time Sharing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6656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2213197"/>
              </p:ext>
            </p:extLst>
          </p:nvPr>
        </p:nvGraphicFramePr>
        <p:xfrm>
          <a:off x="457200" y="2514600"/>
          <a:ext cx="8153400" cy="1777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3" name="Document" r:id="rId4" imgW="6057900" imgH="1320800" progId="Word.Document.12">
                  <p:embed/>
                </p:oleObj>
              </mc:Choice>
              <mc:Fallback>
                <p:oleObj name="Document" r:id="rId4" imgW="6057900" imgH="1320800" progId="Word.Documen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514600"/>
                        <a:ext cx="8153400" cy="17776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2209800" y="4419600"/>
            <a:ext cx="42672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Table 2.3   Batch Multiprogramming versus Time Sharing </a:t>
            </a:r>
            <a:endParaRPr lang="en-US" sz="1100" dirty="0"/>
          </a:p>
        </p:txBody>
      </p:sp>
      <p:sp>
        <p:nvSpPr>
          <p:cNvPr id="3" name="Rectangle 2"/>
          <p:cNvSpPr/>
          <p:nvPr/>
        </p:nvSpPr>
        <p:spPr>
          <a:xfrm>
            <a:off x="569495" y="4876800"/>
            <a:ext cx="8001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Time sharing </a:t>
            </a:r>
            <a:r>
              <a:rPr lang="en-US" sz="2000" b="1" dirty="0"/>
              <a:t>is</a:t>
            </a:r>
            <a:r>
              <a:rPr lang="en-US" sz="2000" dirty="0"/>
              <a:t> multiprogramming. 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The </a:t>
            </a:r>
            <a:r>
              <a:rPr lang="en-US" sz="2000" dirty="0"/>
              <a:t>key differences between time-sharing systems and batch multiprogramming systems are given in the table above.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456253"/>
            <a:ext cx="7824788" cy="1143948"/>
          </a:xfrm>
        </p:spPr>
        <p:txBody>
          <a:bodyPr/>
          <a:lstStyle/>
          <a:p>
            <a:pPr algn="ctr"/>
            <a:r>
              <a:rPr lang="en-NZ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Major Advances</a:t>
            </a:r>
            <a:endParaRPr lang="en-NZ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4050" y="2286000"/>
            <a:ext cx="7848600" cy="4114799"/>
          </a:xfrm>
        </p:spPr>
        <p:txBody>
          <a:bodyPr>
            <a:normAutofit/>
          </a:bodyPr>
          <a:lstStyle/>
          <a:p>
            <a:r>
              <a:rPr lang="en-NZ" sz="3000" dirty="0" smtClean="0"/>
              <a:t>Operating Systems are among the most complex pieces of software ever developed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1066800" y="3581400"/>
          <a:ext cx="7010400" cy="271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228600"/>
            <a:ext cx="7519988" cy="1296347"/>
          </a:xfrm>
        </p:spPr>
        <p:txBody>
          <a:bodyPr/>
          <a:lstStyle/>
          <a:p>
            <a:pPr algn="l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Process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2133600"/>
            <a:ext cx="8229600" cy="4267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Fundamental to the structure of operating systems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381000"/>
            <a:ext cx="1511300" cy="1489237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/>
        </p:nvGraphicFramePr>
        <p:xfrm>
          <a:off x="990600" y="3048000"/>
          <a:ext cx="75438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Usage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362200"/>
            <a:ext cx="8229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Users </a:t>
            </a:r>
            <a:r>
              <a:rPr lang="en-US" sz="2800" b="1" dirty="0"/>
              <a:t>of a computer system</a:t>
            </a:r>
            <a:r>
              <a:rPr lang="en-US" sz="2400" dirty="0"/>
              <a:t>:</a:t>
            </a:r>
          </a:p>
          <a:p>
            <a:r>
              <a:rPr lang="en-US" sz="2400" dirty="0"/>
              <a:t>	</a:t>
            </a:r>
            <a:r>
              <a:rPr lang="en-US" sz="2400" b="1" dirty="0"/>
              <a:t>programs</a:t>
            </a:r>
            <a:r>
              <a:rPr lang="en-US" sz="2400" dirty="0"/>
              <a:t> - use memory, use CPU time, use I/O </a:t>
            </a:r>
            <a:endParaRPr lang="en-US" sz="2400" dirty="0" smtClean="0"/>
          </a:p>
          <a:p>
            <a:r>
              <a:rPr lang="en-US" sz="2400" dirty="0"/>
              <a:t>	</a:t>
            </a:r>
            <a:r>
              <a:rPr lang="en-US" sz="2400" dirty="0" smtClean="0"/>
              <a:t>		devices</a:t>
            </a:r>
            <a:endParaRPr lang="en-US" sz="2400" dirty="0"/>
          </a:p>
          <a:p>
            <a:r>
              <a:rPr lang="en-US" sz="2400" dirty="0"/>
              <a:t>	</a:t>
            </a:r>
            <a:r>
              <a:rPr lang="en-US" sz="2400" b="1" dirty="0"/>
              <a:t>human </a:t>
            </a:r>
            <a:r>
              <a:rPr lang="en-US" sz="2400" b="1" dirty="0" smtClean="0"/>
              <a:t>users</a:t>
            </a:r>
            <a:r>
              <a:rPr lang="en-US" sz="2400" dirty="0" smtClean="0"/>
              <a:t>: </a:t>
            </a: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programmers </a:t>
            </a:r>
            <a:r>
              <a:rPr lang="en-US" sz="2400" dirty="0"/>
              <a:t>- use program development tools such as debuggers, </a:t>
            </a:r>
            <a:r>
              <a:rPr lang="en-US" sz="2400" dirty="0" smtClean="0"/>
              <a:t>editors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end </a:t>
            </a:r>
            <a:r>
              <a:rPr lang="en-US" sz="2400" dirty="0"/>
              <a:t>users - use application programs, e.g. Internet </a:t>
            </a:r>
            <a:r>
              <a:rPr lang="en-US" sz="2400" dirty="0" smtClean="0"/>
              <a:t>explorer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79273094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57200"/>
            <a:ext cx="7824788" cy="1143948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Causes of Errors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0" y="2209800"/>
            <a:ext cx="3505200" cy="2133600"/>
          </a:xfrm>
        </p:spPr>
        <p:txBody>
          <a:bodyPr>
            <a:normAutofit fontScale="92500" lnSpcReduction="20000"/>
          </a:bodyPr>
          <a:lstStyle/>
          <a:p>
            <a:r>
              <a:rPr lang="en-US" sz="2378" b="1" dirty="0" smtClean="0"/>
              <a:t>Nondeterminate program operation</a:t>
            </a:r>
          </a:p>
          <a:p>
            <a:pPr lvl="1"/>
            <a:r>
              <a:rPr lang="en-US" sz="1838" dirty="0" smtClean="0"/>
              <a:t>a program may change the content of memory used by another program</a:t>
            </a:r>
            <a:endParaRPr lang="en-US" sz="1838" dirty="0" smtClean="0"/>
          </a:p>
          <a:p>
            <a:pPr lvl="1"/>
            <a:r>
              <a:rPr lang="en-US" sz="1838" dirty="0" smtClean="0"/>
              <a:t>the order in which programs are scheduled may affect their outcome</a:t>
            </a:r>
            <a:endParaRPr lang="en-US" sz="1838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3"/>
          </p:nvPr>
        </p:nvSpPr>
        <p:spPr>
          <a:xfrm>
            <a:off x="5410200" y="4267200"/>
            <a:ext cx="3429000" cy="225023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 b="1" dirty="0" smtClean="0"/>
              <a:t>Deadlocks</a:t>
            </a:r>
          </a:p>
          <a:p>
            <a:pPr lvl="1"/>
            <a:r>
              <a:rPr lang="en-US" sz="1700" dirty="0" smtClean="0"/>
              <a:t>it is possible for two or more programs to be hung up waiting for each </a:t>
            </a:r>
            <a:r>
              <a:rPr lang="en-US" sz="1700" dirty="0" smtClean="0"/>
              <a:t>other to release resources</a:t>
            </a:r>
            <a:endParaRPr lang="en-US" sz="1700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4"/>
          </p:nvPr>
        </p:nvSpPr>
        <p:spPr>
          <a:xfrm>
            <a:off x="381000" y="2209800"/>
            <a:ext cx="3505200" cy="205739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378" b="1" dirty="0" smtClean="0"/>
              <a:t>Improper synchronization</a:t>
            </a:r>
          </a:p>
          <a:p>
            <a:pPr lvl="1"/>
            <a:r>
              <a:rPr lang="en-US" dirty="0" smtClean="0"/>
              <a:t>a program must wait until the data are available in a buffer</a:t>
            </a:r>
          </a:p>
          <a:p>
            <a:pPr lvl="1"/>
            <a:r>
              <a:rPr lang="en-US" dirty="0" smtClean="0"/>
              <a:t>improper design of the signaling mechanism can result in loss or duplication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5"/>
          </p:nvPr>
        </p:nvSpPr>
        <p:spPr>
          <a:xfrm>
            <a:off x="381000" y="4419600"/>
            <a:ext cx="3429000" cy="2097834"/>
          </a:xfrm>
        </p:spPr>
        <p:txBody>
          <a:bodyPr>
            <a:normAutofit fontScale="92500" lnSpcReduction="20000"/>
          </a:bodyPr>
          <a:lstStyle/>
          <a:p>
            <a:r>
              <a:rPr lang="en-US" sz="2353" b="1" dirty="0" smtClean="0"/>
              <a:t>Failed mutual exclusion</a:t>
            </a:r>
          </a:p>
          <a:p>
            <a:pPr lvl="1"/>
            <a:r>
              <a:rPr lang="en-US" dirty="0" smtClean="0"/>
              <a:t>more than one user or program attempts to make use of a shared resource at the same time</a:t>
            </a:r>
          </a:p>
          <a:p>
            <a:pPr lvl="1"/>
            <a:r>
              <a:rPr lang="en-US" dirty="0" smtClean="0"/>
              <a:t>only one routine at at time allowed to perform an update against the file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3505200"/>
            <a:ext cx="1538288" cy="1447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153400" cy="1323041"/>
          </a:xfrm>
        </p:spPr>
        <p:txBody>
          <a:bodyPr/>
          <a:lstStyle/>
          <a:p>
            <a:pPr algn="ctr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Solution: Components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of </a:t>
            </a:r>
            <a:b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 Process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3"/>
          </p:nvPr>
        </p:nvSpPr>
        <p:spPr>
          <a:xfrm>
            <a:off x="4648200" y="2438400"/>
            <a:ext cx="3657600" cy="3733800"/>
          </a:xfrm>
        </p:spPr>
        <p:txBody>
          <a:bodyPr>
            <a:normAutofit lnSpcReduction="10000"/>
          </a:bodyPr>
          <a:lstStyle/>
          <a:p>
            <a:pPr marL="236538" lvl="1" indent="-236538"/>
            <a:r>
              <a:rPr lang="en-US" sz="2200" dirty="0" smtClean="0"/>
              <a:t>The execution context is   essential:</a:t>
            </a:r>
          </a:p>
          <a:p>
            <a:pPr lvl="1"/>
            <a:r>
              <a:rPr lang="en-US" dirty="0" smtClean="0"/>
              <a:t>it is the internal data by which the OS is able to supervise and control the process</a:t>
            </a:r>
          </a:p>
          <a:p>
            <a:pPr lvl="1"/>
            <a:r>
              <a:rPr lang="en-US" dirty="0" smtClean="0"/>
              <a:t>includes the contents of the various process registers</a:t>
            </a:r>
          </a:p>
          <a:p>
            <a:pPr lvl="1"/>
            <a:r>
              <a:rPr lang="en-US" dirty="0" smtClean="0"/>
              <a:t>includes information such as the priority of the process and whether the process is waiting for the completion of a particular I/O event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4"/>
          </p:nvPr>
        </p:nvSpPr>
        <p:spPr>
          <a:xfrm>
            <a:off x="654085" y="2286000"/>
            <a:ext cx="3657600" cy="4267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 process contains three components:</a:t>
            </a:r>
          </a:p>
          <a:p>
            <a:pPr lvl="1"/>
            <a:r>
              <a:rPr lang="en-US" sz="2200" dirty="0" smtClean="0"/>
              <a:t>an executable program</a:t>
            </a:r>
          </a:p>
          <a:p>
            <a:pPr lvl="1"/>
            <a:r>
              <a:rPr lang="en-US" sz="2200" dirty="0" smtClean="0"/>
              <a:t>the associated data needed by the program (variables, work space, buffers, etc.)</a:t>
            </a:r>
          </a:p>
          <a:p>
            <a:pPr lvl="1"/>
            <a:r>
              <a:rPr lang="en-US" sz="2200" dirty="0" smtClean="0"/>
              <a:t>the execution context (or “process state”) of the program</a:t>
            </a:r>
            <a:endParaRPr lang="en-US" sz="22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4267200"/>
            <a:ext cx="1219200" cy="216033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Management</a:t>
            </a:r>
            <a:endParaRPr lang="en-US" dirty="0"/>
          </a:p>
        </p:txBody>
      </p:sp>
      <p:pic>
        <p:nvPicPr>
          <p:cNvPr id="4" name="Content Placeholder 3" descr="Fig02_08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-12687" b="-12687"/>
          <a:stretch>
            <a:fillRect/>
          </a:stretch>
        </p:blipFill>
        <p:spPr>
          <a:xfrm>
            <a:off x="3733800" y="0"/>
            <a:ext cx="4751832" cy="7127748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658368" y="3200400"/>
            <a:ext cx="2846832" cy="3352800"/>
          </a:xfrm>
        </p:spPr>
        <p:txBody>
          <a:bodyPr/>
          <a:lstStyle/>
          <a:p>
            <a:pPr>
              <a:buSzPct val="150000"/>
              <a:buFont typeface="Wingdings" charset="2"/>
              <a:buChar char="§"/>
            </a:pPr>
            <a:r>
              <a:rPr lang="en-US" dirty="0" smtClean="0"/>
              <a:t> The entire state of the process at any instant is contained in its context</a:t>
            </a:r>
          </a:p>
          <a:p>
            <a:pPr>
              <a:buSzPct val="150000"/>
              <a:buFont typeface="Wingdings" charset="2"/>
              <a:buChar char="§"/>
            </a:pPr>
            <a:r>
              <a:rPr lang="en-US" dirty="0" smtClean="0"/>
              <a:t> New features can be designed and incorporated into the OS by expanding the context to include any new information needed to support the feature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824788" cy="1143000"/>
          </a:xfrm>
        </p:spPr>
        <p:txBody>
          <a:bodyPr/>
          <a:lstStyle/>
          <a:p>
            <a:pPr algn="ctr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Memory Management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86000"/>
            <a:ext cx="8305800" cy="3352800"/>
          </a:xfrm>
        </p:spPr>
        <p:txBody>
          <a:bodyPr/>
          <a:lstStyle/>
          <a:p>
            <a:r>
              <a:rPr lang="en-US" sz="2000" dirty="0" smtClean="0"/>
              <a:t>The OS has </a:t>
            </a:r>
            <a:r>
              <a:rPr lang="en-US" sz="2000" dirty="0" smtClean="0">
                <a:solidFill>
                  <a:schemeClr val="accent1"/>
                </a:solidFill>
              </a:rPr>
              <a:t>five</a:t>
            </a:r>
            <a:r>
              <a:rPr lang="en-US" sz="2000" dirty="0" smtClean="0"/>
              <a:t> principal storage management responsibilities</a:t>
            </a:r>
            <a:r>
              <a:rPr lang="en-US" sz="3000" dirty="0" smtClean="0"/>
              <a:t>:</a:t>
            </a:r>
          </a:p>
          <a:p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303473418"/>
              </p:ext>
            </p:extLst>
          </p:nvPr>
        </p:nvGraphicFramePr>
        <p:xfrm>
          <a:off x="533400" y="2895600"/>
          <a:ext cx="8077200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609600" y="5410200"/>
            <a:ext cx="792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above requirements are satisfied by means of virtual memory and file system facilities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Virtual Memory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2209800"/>
            <a:ext cx="8077200" cy="4114800"/>
          </a:xfrm>
        </p:spPr>
        <p:txBody>
          <a:bodyPr>
            <a:normAutofit/>
          </a:bodyPr>
          <a:lstStyle/>
          <a:p>
            <a:r>
              <a:rPr lang="en-US" sz="3200" dirty="0"/>
              <a:t>Allows programmers to address memory from a logical point of </a:t>
            </a:r>
            <a:r>
              <a:rPr lang="en-US" sz="3200" dirty="0" smtClean="0"/>
              <a:t>view</a:t>
            </a:r>
          </a:p>
          <a:p>
            <a:r>
              <a:rPr lang="en-US" sz="3200" dirty="0"/>
              <a:t>Allows process to be comprised of a number of fixed-size blocks, called pages</a:t>
            </a:r>
          </a:p>
          <a:p>
            <a:r>
              <a:rPr lang="en-US" sz="3000" dirty="0" smtClean="0"/>
              <a:t>Conceived to meet the requirement of having multiple user jobs reside in main memory concurrently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456253"/>
            <a:ext cx="7824788" cy="1143948"/>
          </a:xfrm>
        </p:spPr>
        <p:txBody>
          <a:bodyPr/>
          <a:lstStyle/>
          <a:p>
            <a:pPr algn="l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Paging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8904" y="2286000"/>
            <a:ext cx="7799296" cy="3840163"/>
          </a:xfrm>
        </p:spPr>
        <p:txBody>
          <a:bodyPr>
            <a:noAutofit/>
          </a:bodyPr>
          <a:lstStyle/>
          <a:p>
            <a:r>
              <a:rPr lang="en-US" sz="2800" dirty="0" smtClean="0"/>
              <a:t>Program references a word by means of a virtual address</a:t>
            </a:r>
          </a:p>
          <a:p>
            <a:pPr lvl="2"/>
            <a:r>
              <a:rPr lang="en-US" sz="2800" dirty="0" smtClean="0"/>
              <a:t>consists of a page number and an offset within the page</a:t>
            </a:r>
          </a:p>
          <a:p>
            <a:pPr lvl="2"/>
            <a:r>
              <a:rPr lang="en-US" sz="2800" dirty="0" smtClean="0"/>
              <a:t>each page may be located anywhere in main memory</a:t>
            </a:r>
          </a:p>
          <a:p>
            <a:pPr marL="282575" lvl="2">
              <a:spcBef>
                <a:spcPts val="1800"/>
              </a:spcBef>
            </a:pPr>
            <a:r>
              <a:rPr lang="en-US" sz="2800" dirty="0" smtClean="0"/>
              <a:t>Provides for a dynamic mapping between the virtual address used in the program and a real (or physical) address in main memory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609600"/>
            <a:ext cx="8077200" cy="1447800"/>
          </a:xfrm>
        </p:spPr>
        <p:txBody>
          <a:bodyPr/>
          <a:lstStyle/>
          <a:p>
            <a:pPr algn="l"/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Virtual Memory</a:t>
            </a:r>
            <a:b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 Addressing</a:t>
            </a:r>
            <a:endParaRPr lang="en-US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Content Placeholder 3" descr="Fig02_10.gif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rcRect t="-49884" b="-49884"/>
          <a:stretch>
            <a:fillRect/>
          </a:stretch>
        </p:blipFill>
        <p:spPr>
          <a:xfrm>
            <a:off x="1828800" y="228600"/>
            <a:ext cx="5638800" cy="8291777"/>
          </a:xfrm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Information Protection </a:t>
            </a:r>
            <a:b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and Security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3429000" cy="426720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NZ" sz="5000" b="1" dirty="0" smtClean="0">
                <a:latin typeface="Arial" pitchFamily="34" charset="0"/>
                <a:cs typeface="Arial" pitchFamily="34" charset="0"/>
              </a:rPr>
              <a:t>Controlling </a:t>
            </a:r>
            <a:r>
              <a:rPr lang="en-NZ" sz="5000" b="1" dirty="0" smtClean="0">
                <a:latin typeface="Arial" pitchFamily="34" charset="0"/>
                <a:cs typeface="Arial" pitchFamily="34" charset="0"/>
              </a:rPr>
              <a:t>access to computer systems and the information stored in </a:t>
            </a:r>
            <a:r>
              <a:rPr lang="en-NZ" sz="5000" b="1" dirty="0" smtClean="0">
                <a:latin typeface="Arial" pitchFamily="34" charset="0"/>
                <a:cs typeface="Arial" pitchFamily="34" charset="0"/>
              </a:rPr>
              <a:t>them</a:t>
            </a:r>
          </a:p>
          <a:p>
            <a:r>
              <a:rPr lang="en-US" sz="3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Availability: </a:t>
            </a:r>
            <a:r>
              <a:rPr lang="en-US" sz="3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Concerned with protecting the system against interruption.</a:t>
            </a:r>
          </a:p>
          <a:p>
            <a:r>
              <a:rPr lang="en-US" sz="3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Confidentiality</a:t>
            </a:r>
            <a:r>
              <a:rPr lang="en-US" sz="3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3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Assures that users cannot read data for which access </a:t>
            </a:r>
            <a:r>
              <a:rPr lang="en-US" sz="3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 unauthorized</a:t>
            </a:r>
            <a:r>
              <a:rPr lang="en-US" sz="3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3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Data </a:t>
            </a:r>
            <a:r>
              <a:rPr lang="en-US" sz="3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integrity: </a:t>
            </a:r>
            <a:r>
              <a:rPr lang="en-US" sz="3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Protection of data from unauthorized modification.</a:t>
            </a:r>
          </a:p>
          <a:p>
            <a:r>
              <a:rPr lang="en-US" sz="3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Authenticity</a:t>
            </a:r>
            <a:r>
              <a:rPr lang="en-US" sz="3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3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Concerned with the proper verification of the identity of </a:t>
            </a:r>
            <a:r>
              <a:rPr lang="en-US" sz="3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users.</a:t>
            </a:r>
            <a:endParaRPr lang="en-NZ" sz="3800" dirty="0">
              <a:latin typeface="Arial" pitchFamily="34" charset="0"/>
              <a:cs typeface="Arial" pitchFamily="34" charset="0"/>
            </a:endParaRPr>
          </a:p>
          <a:p>
            <a:endParaRPr lang="en-NZ" sz="2200" dirty="0" smtClean="0"/>
          </a:p>
          <a:p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2895600" y="2438400"/>
          <a:ext cx="67818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Scheduling and</a:t>
            </a:r>
            <a:b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Resource Management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2057400"/>
            <a:ext cx="7772400" cy="4038600"/>
          </a:xfrm>
        </p:spPr>
        <p:txBody>
          <a:bodyPr/>
          <a:lstStyle/>
          <a:p>
            <a:r>
              <a:rPr lang="en-US" sz="3000" dirty="0" smtClean="0"/>
              <a:t>Key responsibility of an OS is managing resources</a:t>
            </a:r>
          </a:p>
          <a:p>
            <a:r>
              <a:rPr lang="en-US" sz="3000" dirty="0" smtClean="0"/>
              <a:t>Resource allocation policies must consider: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685800" y="3657600"/>
          <a:ext cx="7620000" cy="299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4800" y="914400"/>
            <a:ext cx="8458200" cy="1017588"/>
          </a:xfrm>
        </p:spPr>
        <p:txBody>
          <a:bodyPr/>
          <a:lstStyle/>
          <a:p>
            <a:pPr algn="ctr"/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Key Elements of an</a:t>
            </a:r>
            <a:b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 Operating System</a:t>
            </a:r>
            <a:endParaRPr lang="en-US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Content Placeholder 3" descr="Fig02_11.gif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rcRect l="-14422" r="-14422"/>
          <a:stretch>
            <a:fillRect/>
          </a:stretch>
        </p:blipFill>
        <p:spPr>
          <a:xfrm>
            <a:off x="914400" y="2057400"/>
            <a:ext cx="7315200" cy="4391006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Computer System: hardware +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4050" y="2286000"/>
            <a:ext cx="7848600" cy="3276599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OS is a part of the computer software, it is a program. 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first to be executed when the computer is switched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on </a:t>
            </a: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controls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supports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the execution of other programs and the overall usage of the computer system</a:t>
            </a:r>
          </a:p>
        </p:txBody>
      </p:sp>
    </p:spTree>
    <p:extLst>
      <p:ext uri="{BB962C8B-B14F-4D97-AF65-F5344CB8AC3E}">
        <p14:creationId xmlns:p14="http://schemas.microsoft.com/office/powerpoint/2010/main" val="2810243785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b="1" dirty="0" smtClean="0">
                <a:solidFill>
                  <a:schemeClr val="accent6">
                    <a:lumMod val="75000"/>
                  </a:schemeClr>
                </a:solidFill>
              </a:rPr>
              <a:t>Different Architectural Approaches</a:t>
            </a:r>
            <a:endParaRPr lang="en-NZ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2286000"/>
            <a:ext cx="8001000" cy="3962400"/>
          </a:xfrm>
        </p:spPr>
        <p:txBody>
          <a:bodyPr>
            <a:normAutofit/>
          </a:bodyPr>
          <a:lstStyle/>
          <a:p>
            <a:r>
              <a:rPr lang="en-NZ" sz="3200" dirty="0" smtClean="0"/>
              <a:t>Demands on operating systems require new ways of organizing the OS</a:t>
            </a:r>
          </a:p>
          <a:p>
            <a:pPr lvl="1"/>
            <a:endParaRPr lang="en-NZ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762000" y="2209800"/>
          <a:ext cx="7620000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456253"/>
            <a:ext cx="7824788" cy="1143948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Microkernel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4050" y="2286000"/>
            <a:ext cx="7848600" cy="3962399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000" dirty="0" smtClean="0"/>
              <a:t>Assigns only a few essential functions to the kernel:</a:t>
            </a:r>
          </a:p>
          <a:p>
            <a:pPr marL="282575" lvl="1" indent="-282575">
              <a:lnSpc>
                <a:spcPct val="80000"/>
              </a:lnSpc>
              <a:spcBef>
                <a:spcPts val="1800"/>
              </a:spcBef>
            </a:pPr>
            <a:endParaRPr lang="en-US" sz="3000" dirty="0" smtClean="0"/>
          </a:p>
          <a:p>
            <a:pPr marL="282575" lvl="1" indent="-282575">
              <a:lnSpc>
                <a:spcPct val="80000"/>
              </a:lnSpc>
              <a:spcBef>
                <a:spcPts val="1800"/>
              </a:spcBef>
            </a:pPr>
            <a:endParaRPr lang="en-US" sz="3000" dirty="0" smtClean="0"/>
          </a:p>
          <a:p>
            <a:pPr marL="282575" lvl="1" indent="-282575">
              <a:lnSpc>
                <a:spcPct val="80000"/>
              </a:lnSpc>
              <a:spcBef>
                <a:spcPts val="1800"/>
              </a:spcBef>
            </a:pPr>
            <a:r>
              <a:rPr lang="en-US" sz="3000" dirty="0" smtClean="0"/>
              <a:t>The approach:</a:t>
            </a:r>
          </a:p>
          <a:p>
            <a:pPr lvl="1"/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685800" y="2895600"/>
          <a:ext cx="8458200" cy="15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381000" y="4953000"/>
          <a:ext cx="8534400" cy="154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Multithreading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255837"/>
            <a:ext cx="8382000" cy="460216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/>
              <a:t>Technique in which a process, executing an application, is divided into threads that can run concurrently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457200" y="3276600"/>
          <a:ext cx="82296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Symmetric </a:t>
            </a:r>
            <a:b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Multiprocessing (SMP)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057400"/>
            <a:ext cx="7848600" cy="3657599"/>
          </a:xfrm>
        </p:spPr>
        <p:txBody>
          <a:bodyPr>
            <a:noAutofit/>
          </a:bodyPr>
          <a:lstStyle/>
          <a:p>
            <a:r>
              <a:rPr lang="en-US" sz="2200" dirty="0" smtClean="0"/>
              <a:t>Term that refers to a computer hardware architecture and also to the OS behavior that exploits that architecture</a:t>
            </a:r>
          </a:p>
          <a:p>
            <a:r>
              <a:rPr lang="en-US" sz="2200" dirty="0" smtClean="0"/>
              <a:t>Several processes can run in parallel</a:t>
            </a:r>
          </a:p>
          <a:p>
            <a:r>
              <a:rPr lang="en-US" sz="2200" dirty="0" smtClean="0"/>
              <a:t>Multiple processors are transparent to the user</a:t>
            </a:r>
          </a:p>
          <a:p>
            <a:pPr lvl="2"/>
            <a:r>
              <a:rPr lang="en-US" sz="2200" dirty="0" smtClean="0"/>
              <a:t>these processors share same main memory and I/O facilities</a:t>
            </a:r>
          </a:p>
          <a:p>
            <a:pPr lvl="2"/>
            <a:r>
              <a:rPr lang="en-US" sz="2200" dirty="0" smtClean="0"/>
              <a:t>all processors can perform the same functions</a:t>
            </a:r>
          </a:p>
          <a:p>
            <a:r>
              <a:rPr lang="en-NZ" sz="2200" dirty="0" smtClean="0"/>
              <a:t>The OS takes care of scheduling of threads or processes on individual processors and of synchronization among processors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7253" y="609600"/>
            <a:ext cx="609686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</a:rPr>
              <a:t>SMP Organization</a:t>
            </a:r>
            <a:endParaRPr lang="en-US" sz="54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676400"/>
            <a:ext cx="5791200" cy="4704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4953000"/>
            <a:ext cx="1638300" cy="12071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5486400"/>
            <a:ext cx="15240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1567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1295400" cy="5867400"/>
          </a:xfrm>
        </p:spPr>
        <p:txBody>
          <a:bodyPr vert="wordArtVert" anchor="t" anchorCtr="0"/>
          <a:lstStyle/>
          <a:p>
            <a:r>
              <a:rPr lang="en-US" sz="3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Multiprogramming                                 </a:t>
            </a:r>
            <a:br>
              <a:rPr lang="en-US" sz="3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3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Multiprocessing</a:t>
            </a:r>
            <a:endParaRPr lang="en-US" sz="35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Content Placeholder 3" descr="Fig02_12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-41851" b="-41851"/>
          <a:stretch>
            <a:fillRect/>
          </a:stretch>
        </p:blipFill>
        <p:spPr>
          <a:xfrm>
            <a:off x="1905000" y="-1524000"/>
            <a:ext cx="6733032" cy="10099548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456253"/>
            <a:ext cx="7824788" cy="1067747"/>
          </a:xfrm>
        </p:spPr>
        <p:txBody>
          <a:bodyPr/>
          <a:lstStyle/>
          <a:p>
            <a:pPr algn="ctr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OS Design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09600" y="2209800"/>
            <a:ext cx="3657600" cy="730415"/>
          </a:xfrm>
        </p:spPr>
        <p:txBody>
          <a:bodyPr/>
          <a:lstStyle/>
          <a:p>
            <a:r>
              <a:rPr lang="en-US" dirty="0" smtClean="0"/>
              <a:t>Distributed Operating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85800" y="3276600"/>
            <a:ext cx="3657600" cy="3001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Provides the illusion of</a:t>
            </a:r>
          </a:p>
          <a:p>
            <a:pPr lvl="1"/>
            <a:r>
              <a:rPr lang="en-US" dirty="0" smtClean="0"/>
              <a:t> a single main memory space </a:t>
            </a:r>
          </a:p>
          <a:p>
            <a:pPr lvl="1"/>
            <a:r>
              <a:rPr lang="en-US" dirty="0" smtClean="0"/>
              <a:t>single secondary memory space</a:t>
            </a:r>
          </a:p>
          <a:p>
            <a:pPr lvl="1"/>
            <a:r>
              <a:rPr lang="en-US" dirty="0" smtClean="0"/>
              <a:t>unified access facilities</a:t>
            </a:r>
          </a:p>
          <a:p>
            <a:r>
              <a:rPr lang="en-US" dirty="0" smtClean="0"/>
              <a:t>State of the art for distributed operating systems lags that of uniprocessor and SMP operating systems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209800"/>
            <a:ext cx="3657600" cy="730415"/>
          </a:xfrm>
        </p:spPr>
        <p:txBody>
          <a:bodyPr/>
          <a:lstStyle/>
          <a:p>
            <a:r>
              <a:rPr lang="en-US" dirty="0" smtClean="0"/>
              <a:t>Object-Oriented  Design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3200400"/>
            <a:ext cx="3657600" cy="3252788"/>
          </a:xfrm>
        </p:spPr>
        <p:txBody>
          <a:bodyPr/>
          <a:lstStyle/>
          <a:p>
            <a:r>
              <a:rPr lang="en-US" dirty="0" smtClean="0"/>
              <a:t>Used for adding modular extensions to a small kernel</a:t>
            </a:r>
          </a:p>
          <a:p>
            <a:r>
              <a:rPr lang="en-US" dirty="0" smtClean="0"/>
              <a:t>Enables programmers to customize an operating system without disrupting system integrity</a:t>
            </a:r>
          </a:p>
          <a:p>
            <a:r>
              <a:rPr lang="en-US" dirty="0" smtClean="0"/>
              <a:t>Eases the development of distributed tools and full-blown distributed operating systems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Summary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86000"/>
            <a:ext cx="3859304" cy="38401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Operating system objectives and functions:</a:t>
            </a:r>
          </a:p>
          <a:p>
            <a:pPr lvl="2"/>
            <a:r>
              <a:rPr lang="en-US" dirty="0" smtClean="0"/>
              <a:t>convenience, efficiency, ability to evolve</a:t>
            </a:r>
          </a:p>
          <a:p>
            <a:pPr lvl="2"/>
            <a:r>
              <a:rPr lang="en-US" dirty="0" smtClean="0"/>
              <a:t>user/computer interface</a:t>
            </a:r>
          </a:p>
          <a:p>
            <a:pPr lvl="2"/>
            <a:r>
              <a:rPr lang="en-US" dirty="0" smtClean="0"/>
              <a:t>resource manager</a:t>
            </a:r>
          </a:p>
          <a:p>
            <a:pPr marL="282575" lvl="2">
              <a:spcBef>
                <a:spcPts val="1800"/>
              </a:spcBef>
            </a:pPr>
            <a:r>
              <a:rPr lang="en-US" dirty="0" smtClean="0"/>
              <a:t>Evolution:</a:t>
            </a:r>
          </a:p>
          <a:p>
            <a:pPr marL="847725" lvl="4">
              <a:spcBef>
                <a:spcPts val="1800"/>
              </a:spcBef>
            </a:pPr>
            <a:r>
              <a:rPr lang="en-US" dirty="0" smtClean="0"/>
              <a:t>serial processing, simple batch systems, multiprogrammed batch systems, time sharing </a:t>
            </a:r>
            <a:r>
              <a:rPr lang="en-US" dirty="0" smtClean="0"/>
              <a:t>systems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0"/>
            <a:ext cx="4191000" cy="38401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Process</a:t>
            </a:r>
          </a:p>
          <a:p>
            <a:r>
              <a:rPr lang="en-US" dirty="0" smtClean="0"/>
              <a:t>Memory management</a:t>
            </a:r>
          </a:p>
          <a:p>
            <a:pPr lvl="2"/>
            <a:r>
              <a:rPr lang="en-US" dirty="0" smtClean="0"/>
              <a:t>real address, virtual address</a:t>
            </a:r>
          </a:p>
          <a:p>
            <a:pPr marL="282575" lvl="2">
              <a:spcBef>
                <a:spcPts val="1800"/>
              </a:spcBef>
            </a:pPr>
            <a:r>
              <a:rPr lang="en-US" dirty="0" smtClean="0"/>
              <a:t>Scheduling and resource management</a:t>
            </a:r>
          </a:p>
          <a:p>
            <a:pPr marL="282575" lvl="2">
              <a:spcBef>
                <a:spcPts val="1800"/>
              </a:spcBef>
            </a:pPr>
            <a:r>
              <a:rPr lang="en-US" dirty="0" smtClean="0"/>
              <a:t>Multithreading</a:t>
            </a:r>
          </a:p>
          <a:p>
            <a:pPr marL="282575" lvl="2"/>
            <a:r>
              <a:rPr lang="en-US" dirty="0" smtClean="0"/>
              <a:t>Symmetric multiprocessing (SMP)</a:t>
            </a:r>
          </a:p>
          <a:p>
            <a:pPr marL="847725" lvl="4"/>
            <a:r>
              <a:rPr lang="en-US" dirty="0" smtClean="0"/>
              <a:t>distributed OS</a:t>
            </a:r>
          </a:p>
          <a:p>
            <a:pPr marL="847725" lvl="4"/>
            <a:r>
              <a:rPr lang="en-US" dirty="0" smtClean="0"/>
              <a:t>object oriented design</a:t>
            </a:r>
          </a:p>
          <a:p>
            <a:pPr marL="0" lvl="2" indent="0">
              <a:spcBef>
                <a:spcPts val="1800"/>
              </a:spcBef>
              <a:buNone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4050" y="2286000"/>
            <a:ext cx="7848600" cy="38861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The operating system controls the usage of the computer resources - hardware devices and software utilities. 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800" dirty="0" smtClean="0">
                <a:latin typeface="Arial" pitchFamily="34" charset="0"/>
                <a:cs typeface="Arial" pitchFamily="34" charset="0"/>
              </a:rPr>
              <a:t>Processors 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800" dirty="0">
                <a:latin typeface="Arial" pitchFamily="34" charset="0"/>
                <a:cs typeface="Arial" pitchFamily="34" charset="0"/>
              </a:rPr>
              <a:t>Main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memory 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800" dirty="0">
                <a:latin typeface="Arial" pitchFamily="34" charset="0"/>
                <a:cs typeface="Arial" pitchFamily="34" charset="0"/>
              </a:rPr>
              <a:t>Secondary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Memory 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800" dirty="0">
                <a:latin typeface="Arial" pitchFamily="34" charset="0"/>
                <a:cs typeface="Arial" pitchFamily="34" charset="0"/>
              </a:rPr>
              <a:t>Peripheral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devices 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800" dirty="0">
                <a:latin typeface="Arial" pitchFamily="34" charset="0"/>
                <a:cs typeface="Arial" pitchFamily="34" charset="0"/>
              </a:rPr>
              <a:t>Information</a:t>
            </a:r>
          </a:p>
        </p:txBody>
      </p:sp>
    </p:spTree>
    <p:extLst>
      <p:ext uri="{BB962C8B-B14F-4D97-AF65-F5344CB8AC3E}">
        <p14:creationId xmlns:p14="http://schemas.microsoft.com/office/powerpoint/2010/main" val="276673606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Services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to assist the users of the computer system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For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the programmers:</a:t>
            </a:r>
          </a:p>
          <a:p>
            <a:pPr lvl="2"/>
            <a:r>
              <a:rPr lang="en-US" sz="2400" dirty="0" smtClean="0">
                <a:latin typeface="Arial" pitchFamily="34" charset="0"/>
                <a:cs typeface="Arial" pitchFamily="34" charset="0"/>
              </a:rPr>
              <a:t>Utilities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- debuggers, editors, file management, etc.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For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the end users -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interface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to the application programs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For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programs - loads instructions and data into memory, prepares I/O devises for usage, handles interrupts and error conditions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82111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258" name="Picture 2" descr="2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066800"/>
            <a:ext cx="6476999" cy="516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57191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5800" y="609600"/>
            <a:ext cx="7824788" cy="1323975"/>
          </a:xfrm>
        </p:spPr>
        <p:txBody>
          <a:bodyPr/>
          <a:lstStyle/>
          <a:p>
            <a:pPr algn="ctr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Computer Hardware and Software Infrastructure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223234" name="Object 2"/>
          <p:cNvGraphicFramePr>
            <a:graphicFrameLocks noChangeAspect="1"/>
          </p:cNvGraphicFramePr>
          <p:nvPr/>
        </p:nvGraphicFramePr>
        <p:xfrm>
          <a:off x="1219200" y="2057400"/>
          <a:ext cx="6858000" cy="44254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43" name="Document" r:id="rId4" imgW="5943600" imgH="3835400" progId="Word.Document.12">
                  <p:embed/>
                </p:oleObj>
              </mc:Choice>
              <mc:Fallback>
                <p:oleObj name="Document" r:id="rId4" imgW="5943600" imgH="3835400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057400"/>
                        <a:ext cx="6858000" cy="44254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</a:rPr>
              <a:t>Evolution of </a:t>
            </a:r>
            <a:br>
              <a:rPr lang="en-US" sz="4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</a:rPr>
              <a:t>Operating Systems</a:t>
            </a:r>
            <a:endParaRPr lang="en-NZ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1981200"/>
            <a:ext cx="8077200" cy="4038600"/>
          </a:xfrm>
        </p:spPr>
        <p:txBody>
          <a:bodyPr>
            <a:normAutofit/>
          </a:bodyPr>
          <a:lstStyle/>
          <a:p>
            <a:pPr>
              <a:buSzPct val="100000"/>
              <a:buFont typeface="Wingdings" charset="2"/>
              <a:buChar char="§"/>
            </a:pPr>
            <a:r>
              <a:rPr lang="en-NZ" sz="4000" dirty="0" smtClean="0"/>
              <a:t> Stages include:</a:t>
            </a:r>
          </a:p>
          <a:p>
            <a:pPr lvl="1">
              <a:buSzPct val="55000"/>
            </a:pPr>
            <a:endParaRPr lang="en-NZ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914400" y="2133600"/>
          <a:ext cx="7315200" cy="436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Serial Processing</a:t>
            </a:r>
            <a:endParaRPr lang="en-US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09600" y="2057400"/>
            <a:ext cx="3657600" cy="730415"/>
          </a:xfrm>
        </p:spPr>
        <p:txBody>
          <a:bodyPr/>
          <a:lstStyle/>
          <a:p>
            <a:r>
              <a:rPr lang="en-US" dirty="0" smtClean="0"/>
              <a:t>Earliest Computers: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09600" y="2895600"/>
            <a:ext cx="3657600" cy="3328988"/>
          </a:xfrm>
        </p:spPr>
        <p:txBody>
          <a:bodyPr>
            <a:normAutofit/>
          </a:bodyPr>
          <a:lstStyle/>
          <a:p>
            <a:r>
              <a:rPr lang="en-US" b="1" dirty="0" smtClean="0"/>
              <a:t>No operating system</a:t>
            </a:r>
          </a:p>
          <a:p>
            <a:pPr lvl="2"/>
            <a:r>
              <a:rPr lang="en-US" dirty="0" smtClean="0"/>
              <a:t>programmers interacted directly with the computer hardware</a:t>
            </a:r>
          </a:p>
          <a:p>
            <a:r>
              <a:rPr lang="en-US" dirty="0" smtClean="0"/>
              <a:t>Computers ran from a console with display lights, toggle switches, some form of input device, and a printer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981200"/>
            <a:ext cx="3657600" cy="730415"/>
          </a:xfrm>
        </p:spPr>
        <p:txBody>
          <a:bodyPr/>
          <a:lstStyle/>
          <a:p>
            <a:r>
              <a:rPr lang="en-US" dirty="0" smtClean="0"/>
              <a:t>Problems: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667000"/>
            <a:ext cx="3657600" cy="3962400"/>
          </a:xfrm>
        </p:spPr>
        <p:txBody>
          <a:bodyPr>
            <a:normAutofit/>
          </a:bodyPr>
          <a:lstStyle/>
          <a:p>
            <a:r>
              <a:rPr lang="en-US" dirty="0" smtClean="0"/>
              <a:t>Scheduling:</a:t>
            </a:r>
          </a:p>
          <a:p>
            <a:pPr lvl="1"/>
            <a:r>
              <a:rPr lang="en-US" dirty="0" smtClean="0"/>
              <a:t>Users sign up for computer time</a:t>
            </a:r>
          </a:p>
          <a:p>
            <a:pPr lvl="3"/>
            <a:r>
              <a:rPr lang="en-US" dirty="0" smtClean="0"/>
              <a:t>time allocations could run short or long, resulting in wasted computer time</a:t>
            </a:r>
          </a:p>
          <a:p>
            <a:pPr marL="282575" lvl="3">
              <a:spcBef>
                <a:spcPts val="1800"/>
              </a:spcBef>
            </a:pPr>
            <a:r>
              <a:rPr lang="en-US" dirty="0" smtClean="0"/>
              <a:t>Setup time</a:t>
            </a:r>
          </a:p>
          <a:p>
            <a:pPr lvl="1"/>
            <a:r>
              <a:rPr lang="en-US" dirty="0" smtClean="0"/>
              <a:t>a considerable amount of time was spent just on setting up the program to run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80400"/>
            <a:ext cx="1531937" cy="15198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dex">
  <a:themeElements>
    <a:clrScheme name="Codex">
      <a:dk1>
        <a:sysClr val="windowText" lastClr="000000"/>
      </a:dk1>
      <a:lt1>
        <a:sysClr val="window" lastClr="FFFFFF"/>
      </a:lt1>
      <a:dk2>
        <a:srgbClr val="59564B"/>
      </a:dk2>
      <a:lt2>
        <a:srgbClr val="DFDAC7"/>
      </a:lt2>
      <a:accent1>
        <a:srgbClr val="990000"/>
      </a:accent1>
      <a:accent2>
        <a:srgbClr val="EFAB16"/>
      </a:accent2>
      <a:accent3>
        <a:srgbClr val="78AC35"/>
      </a:accent3>
      <a:accent4>
        <a:srgbClr val="35ACA2"/>
      </a:accent4>
      <a:accent5>
        <a:srgbClr val="4083CF"/>
      </a:accent5>
      <a:accent6>
        <a:srgbClr val="0D335E"/>
      </a:accent6>
      <a:hlink>
        <a:srgbClr val="EF8E1C"/>
      </a:hlink>
      <a:folHlink>
        <a:srgbClr val="FEC60B"/>
      </a:folHlink>
    </a:clrScheme>
    <a:fontScheme name="Codex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odex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94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alpha val="90000"/>
                <a:satMod val="115000"/>
              </a:schemeClr>
            </a:gs>
            <a:gs pos="100000">
              <a:schemeClr val="phClr">
                <a:shade val="94000"/>
                <a:alpha val="90000"/>
                <a:satMod val="135000"/>
              </a:schemeClr>
            </a:gs>
          </a:gsLst>
          <a:lin ang="5400000" scaled="1"/>
        </a:grad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12700" dir="5400000" rotWithShape="0">
              <a:srgbClr val="525252">
                <a:alpha val="85000"/>
              </a:srgbClr>
            </a:outerShdw>
          </a:effectLst>
          <a:scene3d>
            <a:camera prst="orthographicFront">
              <a:rot lat="0" lon="0" rev="0"/>
            </a:camera>
            <a:lightRig rig="sunrise" dir="t">
              <a:rot lat="0" lon="0" rev="6000000"/>
            </a:lightRig>
          </a:scene3d>
          <a:sp3d prstMaterial="matte">
            <a:bevelT w="50800" h="4445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6713</Words>
  <Application>Microsoft Office PowerPoint</Application>
  <PresentationFormat>On-screen Show (4:3)</PresentationFormat>
  <Paragraphs>674</Paragraphs>
  <Slides>37</Slides>
  <Notes>31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Custom Design</vt:lpstr>
      <vt:lpstr>Codex</vt:lpstr>
      <vt:lpstr>Document</vt:lpstr>
      <vt:lpstr>Operating System</vt:lpstr>
      <vt:lpstr>Usage</vt:lpstr>
      <vt:lpstr>Computer System: hardware + software</vt:lpstr>
      <vt:lpstr>Control</vt:lpstr>
      <vt:lpstr>Support</vt:lpstr>
      <vt:lpstr>PowerPoint Presentation</vt:lpstr>
      <vt:lpstr>Computer Hardware and Software Infrastructure</vt:lpstr>
      <vt:lpstr>Evolution of  Operating Systems</vt:lpstr>
      <vt:lpstr>Serial Processing</vt:lpstr>
      <vt:lpstr>Simple Batch Systems</vt:lpstr>
      <vt:lpstr>Job Control Language (JCL)</vt:lpstr>
      <vt:lpstr>Modes of Operation</vt:lpstr>
      <vt:lpstr>Problems with Simple Batch System</vt:lpstr>
      <vt:lpstr>Multiprogramming</vt:lpstr>
      <vt:lpstr>Multiprogramming</vt:lpstr>
      <vt:lpstr>Time-Sharing Systems</vt:lpstr>
      <vt:lpstr>Batch Multiprogramming  vs. Time Sharing</vt:lpstr>
      <vt:lpstr>Major Advances</vt:lpstr>
      <vt:lpstr>Process</vt:lpstr>
      <vt:lpstr>Causes of Errors</vt:lpstr>
      <vt:lpstr>Solution: Components of  a Process</vt:lpstr>
      <vt:lpstr>Process Management</vt:lpstr>
      <vt:lpstr>Memory Management</vt:lpstr>
      <vt:lpstr>Virtual Memory</vt:lpstr>
      <vt:lpstr>Paging</vt:lpstr>
      <vt:lpstr>Virtual Memory  Addressing</vt:lpstr>
      <vt:lpstr>Information Protection  and Security</vt:lpstr>
      <vt:lpstr>Scheduling and Resource Management</vt:lpstr>
      <vt:lpstr>Key Elements of an  Operating System</vt:lpstr>
      <vt:lpstr>Different Architectural Approaches</vt:lpstr>
      <vt:lpstr>Microkernel Architecture</vt:lpstr>
      <vt:lpstr>Multithreading</vt:lpstr>
      <vt:lpstr>Symmetric  Multiprocessing (SMP)</vt:lpstr>
      <vt:lpstr>PowerPoint Presentation</vt:lpstr>
      <vt:lpstr>Multiprogramming                                       Multiprocessing</vt:lpstr>
      <vt:lpstr>OS Design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2011-04-28T23:08:24Z</dcterms:created>
  <dcterms:modified xsi:type="dcterms:W3CDTF">2012-08-31T15:12:06Z</dcterms:modified>
</cp:coreProperties>
</file>