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49.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presentation.xml" ContentType="application/vnd.openxmlformats-officedocument.presentationml.presentation.main+xml"/>
  <Override PartName="/ppt/slides/slide4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s/slide41.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13.xml" ContentType="application/vnd.openxmlformats-officedocument.presentationml.slideMaster+xml"/>
  <Override PartName="/ppt/slideMasters/slideMaster1.xml" ContentType="application/vnd.openxmlformats-officedocument.presentationml.slideMaster+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112.xml" ContentType="application/vnd.openxmlformats-officedocument.presentationml.slideLayout+xml"/>
  <Override PartName="/ppt/slideLayouts/slideLayout101.xml" ContentType="application/vnd.openxmlformats-officedocument.presentationml.slideLayout+xml"/>
  <Override PartName="/ppt/notesSlides/notesSlide4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53.xml" ContentType="application/vnd.openxmlformats-officedocument.presentationml.notesSlide+xml"/>
  <Override PartName="/ppt/notesSlides/notesSlide44.xml" ContentType="application/vnd.openxmlformats-officedocument.presentationml.notesSlide+xml"/>
  <Override PartName="/ppt/slideLayouts/slideLayout113.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45.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52.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24.xml" ContentType="application/vnd.openxmlformats-officedocument.presentationml.slideLayout+xml"/>
  <Override PartName="/ppt/notesSlides/notesSlide46.xml" ContentType="application/vnd.openxmlformats-officedocument.presentationml.notesSlide+xml"/>
  <Override PartName="/ppt/slideLayouts/slideLayout12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notesSlides/notesSlide43.xml" ContentType="application/vnd.openxmlformats-officedocument.presentationml.notesSlide+xml"/>
  <Override PartName="/ppt/slideLayouts/slideLayout1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34.xml" ContentType="application/vnd.openxmlformats-officedocument.presentationml.slideLayout+xml"/>
  <Override PartName="/ppt/slideLayouts/slideLayout145.xml" ContentType="application/vnd.openxmlformats-officedocument.presentationml.slideLayout+xml"/>
  <Override PartName="/ppt/slideLayouts/slideLayout143.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35.xml" ContentType="application/vnd.openxmlformats-officedocument.presentationml.slideLayout+xml"/>
  <Override PartName="/ppt/slideLayouts/slideLayout144.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2.xml" ContentType="application/vnd.openxmlformats-officedocument.theme+xml"/>
  <Override PartName="/ppt/theme/theme10.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Override9.xml" ContentType="application/vnd.openxmlformats-officedocument.themeOverride+xml"/>
  <Override PartName="/ppt/theme/themeOverride10.xml" ContentType="application/vnd.openxmlformats-officedocument.themeOverride+xml"/>
  <Override PartName="/ppt/theme/theme14.xml" ContentType="application/vnd.openxmlformats-officedocument.theme+xml"/>
  <Override PartName="/ppt/theme/theme15.xml" ContentType="application/vnd.openxmlformats-officedocument.theme+xml"/>
  <Override PartName="/ppt/theme/themeOverride1.xml" ContentType="application/vnd.openxmlformats-officedocument.themeOverride+xml"/>
  <Override PartName="/ppt/theme/theme13.xml" ContentType="application/vnd.openxmlformats-officedocument.theme+xml"/>
  <Override PartName="/ppt/theme/theme7.xml" ContentType="application/vnd.openxmlformats-officedocument.theme+xml"/>
  <Override PartName="/ppt/theme/theme12.xml" ContentType="application/vnd.openxmlformats-officedocument.theme+xml"/>
  <Override PartName="/ppt/theme/theme9.xml" ContentType="application/vnd.openxmlformats-officedocument.theme+xml"/>
  <Override PartName="/ppt/theme/theme11.xml" ContentType="application/vnd.openxmlformats-officedocument.theme+xml"/>
  <Override PartName="/ppt/theme/theme8.xml" ContentType="application/vnd.openxmlformats-officedocument.theme+xml"/>
  <Override PartName="/ppt/theme/theme6.xml" ContentType="application/vnd.openxmlformats-officedocument.theme+xml"/>
  <Override PartName="/ppt/theme/themeOverride2.xml" ContentType="application/vnd.openxmlformats-officedocument.themeOverride+xml"/>
  <Override PartName="/ppt/theme/themeOverride8.xml" ContentType="application/vnd.openxmlformats-officedocument.themeOverride+xml"/>
  <Override PartName="/ppt/theme/themeOverride4.xml" ContentType="application/vnd.openxmlformats-officedocument.themeOverride+xml"/>
  <Override PartName="/ppt/theme/themeOverride3.xml" ContentType="application/vnd.openxmlformats-officedocument.themeOverride+xml"/>
  <Override PartName="/ppt/theme/theme3.xml" ContentType="application/vnd.openxmlformats-officedocument.theme+xml"/>
  <Override PartName="/ppt/theme/themeOverride5.xml" ContentType="application/vnd.openxmlformats-officedocument.themeOverride+xml"/>
  <Override PartName="/ppt/theme/theme4.xml" ContentType="application/vnd.openxmlformats-officedocument.theme+xml"/>
  <Override PartName="/ppt/theme/themeOverride7.xml" ContentType="application/vnd.openxmlformats-officedocument.themeOverride+xml"/>
  <Override PartName="/ppt/theme/themeOverride6.xml" ContentType="application/vnd.openxmlformats-officedocument.themeOverride+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2" r:id="rId7"/>
    <p:sldMasterId id="2147483748" r:id="rId8"/>
    <p:sldMasterId id="2147483760" r:id="rId9"/>
    <p:sldMasterId id="2147483773" r:id="rId10"/>
    <p:sldMasterId id="2147483784" r:id="rId11"/>
    <p:sldMasterId id="2147483795" r:id="rId12"/>
    <p:sldMasterId id="2147483807" r:id="rId13"/>
  </p:sldMasterIdLst>
  <p:notesMasterIdLst>
    <p:notesMasterId r:id="rId67"/>
  </p:notesMasterIdLst>
  <p:handoutMasterIdLst>
    <p:handoutMasterId r:id="rId68"/>
  </p:handoutMasterIdLst>
  <p:sldIdLst>
    <p:sldId id="292" r:id="rId14"/>
    <p:sldId id="297" r:id="rId15"/>
    <p:sldId id="295" r:id="rId16"/>
    <p:sldId id="296" r:id="rId17"/>
    <p:sldId id="319" r:id="rId18"/>
    <p:sldId id="308" r:id="rId19"/>
    <p:sldId id="293" r:id="rId20"/>
    <p:sldId id="256" r:id="rId21"/>
    <p:sldId id="257" r:id="rId22"/>
    <p:sldId id="283" r:id="rId23"/>
    <p:sldId id="285" r:id="rId24"/>
    <p:sldId id="284" r:id="rId25"/>
    <p:sldId id="323" r:id="rId26"/>
    <p:sldId id="262" r:id="rId27"/>
    <p:sldId id="263" r:id="rId28"/>
    <p:sldId id="309" r:id="rId29"/>
    <p:sldId id="286" r:id="rId30"/>
    <p:sldId id="264" r:id="rId31"/>
    <p:sldId id="265" r:id="rId32"/>
    <p:sldId id="266" r:id="rId33"/>
    <p:sldId id="267" r:id="rId34"/>
    <p:sldId id="310" r:id="rId35"/>
    <p:sldId id="311" r:id="rId36"/>
    <p:sldId id="312" r:id="rId37"/>
    <p:sldId id="313" r:id="rId38"/>
    <p:sldId id="314" r:id="rId39"/>
    <p:sldId id="268" r:id="rId40"/>
    <p:sldId id="287" r:id="rId41"/>
    <p:sldId id="269" r:id="rId42"/>
    <p:sldId id="270" r:id="rId43"/>
    <p:sldId id="277" r:id="rId44"/>
    <p:sldId id="278" r:id="rId45"/>
    <p:sldId id="279" r:id="rId46"/>
    <p:sldId id="280" r:id="rId47"/>
    <p:sldId id="281" r:id="rId48"/>
    <p:sldId id="320" r:id="rId49"/>
    <p:sldId id="315" r:id="rId50"/>
    <p:sldId id="317" r:id="rId51"/>
    <p:sldId id="316" r:id="rId52"/>
    <p:sldId id="321" r:id="rId53"/>
    <p:sldId id="322" r:id="rId54"/>
    <p:sldId id="324" r:id="rId55"/>
    <p:sldId id="282" r:id="rId56"/>
    <p:sldId id="298" r:id="rId57"/>
    <p:sldId id="299" r:id="rId58"/>
    <p:sldId id="300" r:id="rId59"/>
    <p:sldId id="301" r:id="rId60"/>
    <p:sldId id="302" r:id="rId61"/>
    <p:sldId id="303" r:id="rId62"/>
    <p:sldId id="304" r:id="rId63"/>
    <p:sldId id="305" r:id="rId64"/>
    <p:sldId id="291" r:id="rId65"/>
    <p:sldId id="318" r:id="rId66"/>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33" autoAdjust="0"/>
  </p:normalViewPr>
  <p:slideViewPr>
    <p:cSldViewPr>
      <p:cViewPr varScale="1">
        <p:scale>
          <a:sx n="99" d="100"/>
          <a:sy n="99" d="100"/>
        </p:scale>
        <p:origin x="-324" y="-90"/>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2106"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handoutMaster" Target="handoutMasters/handoutMaster1.xml"/><Relationship Id="rId16"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customXml" Target="../customXml/item2.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presProps" Target="presProps.xml"/><Relationship Id="rId77" Type="http://schemas.openxmlformats.org/officeDocument/2006/relationships/customXml" Target="../customXml/item5.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741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709CBFD-1651-4D6D-A418-1749D2CE8AEA}" type="datetimeFigureOut">
              <a:rPr lang="en-GB" smtClean="0"/>
              <a:pPr/>
              <a:t>18/05/2012</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E6E67CD-0144-4F6F-A49A-30E0D7C02718}" type="slidenum">
              <a:rPr lang="en-GB" smtClean="0"/>
              <a:pPr/>
              <a:t>‹#›</a:t>
            </a:fld>
            <a:endParaRPr lang="en-GB"/>
          </a:p>
        </p:txBody>
      </p:sp>
    </p:spTree>
    <p:extLst>
      <p:ext uri="{BB962C8B-B14F-4D97-AF65-F5344CB8AC3E}">
        <p14:creationId xmlns:p14="http://schemas.microsoft.com/office/powerpoint/2010/main" val="326477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A6D4A401-4A5E-4550-9E00-4B3DFCD9A0C4}" type="slidenum">
              <a:rPr lang="en-GB" smtClean="0">
                <a:solidFill>
                  <a:prstClr val="black"/>
                </a:solidFill>
              </a:rPr>
              <a:pPr/>
              <a:t>1</a:t>
            </a:fld>
            <a:endParaRPr lang="en-GB" smtClean="0">
              <a:solidFill>
                <a:prstClr val="black"/>
              </a:solidFill>
            </a:endParaRPr>
          </a:p>
        </p:txBody>
      </p:sp>
      <p:sp>
        <p:nvSpPr>
          <p:cNvPr id="29699" name="Rectangle 2"/>
          <p:cNvSpPr>
            <a:spLocks noGrp="1" noRot="1" noChangeAspect="1" noChangeArrowheads="1" noTextEdit="1"/>
          </p:cNvSpPr>
          <p:nvPr>
            <p:ph type="sldImg"/>
          </p:nvPr>
        </p:nvSpPr>
        <p:spPr>
          <a:xfrm>
            <a:off x="992188" y="768350"/>
            <a:ext cx="5114925" cy="3836988"/>
          </a:xfrm>
          <a:ln/>
        </p:spPr>
      </p:sp>
      <p:sp>
        <p:nvSpPr>
          <p:cNvPr id="297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Slide Image Placeholder 1"/>
          <p:cNvSpPr>
            <a:spLocks noGrp="1" noRot="1" noChangeAspect="1" noTextEdit="1"/>
          </p:cNvSpPr>
          <p:nvPr>
            <p:ph type="sldImg"/>
          </p:nvPr>
        </p:nvSpPr>
        <p:spPr>
          <a:xfrm>
            <a:off x="993775" y="768350"/>
            <a:ext cx="5113338" cy="3836988"/>
          </a:xfrm>
          <a:ln/>
        </p:spPr>
      </p:sp>
      <p:sp>
        <p:nvSpPr>
          <p:cNvPr id="493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MW</a:t>
            </a:r>
          </a:p>
        </p:txBody>
      </p:sp>
      <p:sp>
        <p:nvSpPr>
          <p:cNvPr id="493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0DF3D966-B202-4925-A898-4D8F1F7E36E9}" type="slidenum">
              <a:rPr lang="en-GB">
                <a:solidFill>
                  <a:prstClr val="black"/>
                </a:solidFill>
              </a:rPr>
              <a:pPr eaLnBrk="1" hangingPunct="1"/>
              <a:t>10</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Slide Image Placeholder 1"/>
          <p:cNvSpPr>
            <a:spLocks noGrp="1" noRot="1" noChangeAspect="1" noTextEdit="1"/>
          </p:cNvSpPr>
          <p:nvPr>
            <p:ph type="sldImg"/>
          </p:nvPr>
        </p:nvSpPr>
        <p:spPr>
          <a:xfrm>
            <a:off x="993775" y="768350"/>
            <a:ext cx="5113338" cy="3836988"/>
          </a:xfrm>
          <a:ln/>
        </p:spPr>
      </p:sp>
      <p:sp>
        <p:nvSpPr>
          <p:cNvPr id="493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MW</a:t>
            </a:r>
          </a:p>
        </p:txBody>
      </p:sp>
      <p:sp>
        <p:nvSpPr>
          <p:cNvPr id="493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0DF3D966-B202-4925-A898-4D8F1F7E36E9}" type="slidenum">
              <a:rPr lang="en-GB">
                <a:solidFill>
                  <a:prstClr val="black"/>
                </a:solidFill>
              </a:rPr>
              <a:pPr eaLnBrk="1" hangingPunct="1"/>
              <a:t>11</a:t>
            </a:fld>
            <a:endParaRPr lang="en-GB">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Slide Image Placeholder 1"/>
          <p:cNvSpPr>
            <a:spLocks noGrp="1" noRot="1" noChangeAspect="1" noTextEdit="1"/>
          </p:cNvSpPr>
          <p:nvPr>
            <p:ph type="sldImg"/>
          </p:nvPr>
        </p:nvSpPr>
        <p:spPr>
          <a:xfrm>
            <a:off x="993775" y="768350"/>
            <a:ext cx="5113338" cy="3836988"/>
          </a:xfrm>
          <a:ln/>
        </p:spPr>
      </p:sp>
      <p:sp>
        <p:nvSpPr>
          <p:cNvPr id="493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MW</a:t>
            </a:r>
          </a:p>
        </p:txBody>
      </p:sp>
      <p:sp>
        <p:nvSpPr>
          <p:cNvPr id="493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0DF3D966-B202-4925-A898-4D8F1F7E36E9}" type="slidenum">
              <a:rPr lang="en-GB">
                <a:solidFill>
                  <a:prstClr val="black"/>
                </a:solidFill>
              </a:rPr>
              <a:pPr eaLnBrk="1" hangingPunct="1"/>
              <a:t>12</a:t>
            </a:fld>
            <a:endParaRPr lang="en-GB">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Slide Image Placeholder 1"/>
          <p:cNvSpPr>
            <a:spLocks noGrp="1" noRot="1" noChangeAspect="1" noTextEdit="1"/>
          </p:cNvSpPr>
          <p:nvPr>
            <p:ph type="sldImg"/>
          </p:nvPr>
        </p:nvSpPr>
        <p:spPr>
          <a:xfrm>
            <a:off x="993775" y="768350"/>
            <a:ext cx="5113338" cy="3836988"/>
          </a:xfrm>
          <a:ln/>
        </p:spPr>
      </p:sp>
      <p:sp>
        <p:nvSpPr>
          <p:cNvPr id="493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MW</a:t>
            </a:r>
          </a:p>
        </p:txBody>
      </p:sp>
      <p:sp>
        <p:nvSpPr>
          <p:cNvPr id="493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0DF3D966-B202-4925-A898-4D8F1F7E36E9}" type="slidenum">
              <a:rPr lang="en-GB">
                <a:solidFill>
                  <a:prstClr val="black"/>
                </a:solidFill>
              </a:rPr>
              <a:pPr eaLnBrk="1" hangingPunct="1"/>
              <a:t>13</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a:xfrm>
            <a:off x="993775" y="768350"/>
            <a:ext cx="5113338" cy="3836988"/>
          </a:xfrm>
          <a:ln/>
        </p:spPr>
      </p:sp>
      <p:sp>
        <p:nvSpPr>
          <p:cNvPr id="549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549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74490E08-CD60-49C0-95B0-84BB55596F96}" type="slidenum">
              <a:rPr lang="en-GB">
                <a:solidFill>
                  <a:prstClr val="black"/>
                </a:solidFill>
              </a:rPr>
              <a:pPr eaLnBrk="1" hangingPunct="1"/>
              <a:t>14</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Slide Image Placeholder 1"/>
          <p:cNvSpPr>
            <a:spLocks noGrp="1" noRot="1" noChangeAspect="1" noTextEdit="1"/>
          </p:cNvSpPr>
          <p:nvPr>
            <p:ph type="sldImg"/>
          </p:nvPr>
        </p:nvSpPr>
        <p:spPr>
          <a:xfrm>
            <a:off x="993775" y="768350"/>
            <a:ext cx="5113338" cy="3836988"/>
          </a:xfrm>
          <a:ln/>
        </p:spPr>
      </p:sp>
      <p:sp>
        <p:nvSpPr>
          <p:cNvPr id="550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550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1E84067E-02C5-43E7-9DB9-3C6A51390903}" type="slidenum">
              <a:rPr lang="en-GB">
                <a:solidFill>
                  <a:prstClr val="black"/>
                </a:solidFill>
              </a:rPr>
              <a:pPr eaLnBrk="1" hangingPunct="1"/>
              <a:t>15</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Slide Image Placeholder 1"/>
          <p:cNvSpPr>
            <a:spLocks noGrp="1" noRot="1" noChangeAspect="1" noTextEdit="1"/>
          </p:cNvSpPr>
          <p:nvPr>
            <p:ph type="sldImg"/>
          </p:nvPr>
        </p:nvSpPr>
        <p:spPr>
          <a:xfrm>
            <a:off x="993775" y="768350"/>
            <a:ext cx="5113338" cy="3836988"/>
          </a:xfrm>
          <a:ln/>
        </p:spPr>
      </p:sp>
      <p:sp>
        <p:nvSpPr>
          <p:cNvPr id="550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550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1E84067E-02C5-43E7-9DB9-3C6A51390903}" type="slidenum">
              <a:rPr lang="en-GB">
                <a:solidFill>
                  <a:prstClr val="black"/>
                </a:solidFill>
              </a:rPr>
              <a:pPr eaLnBrk="1" hangingPunct="1"/>
              <a:t>16</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Slide Image Placeholder 1"/>
          <p:cNvSpPr>
            <a:spLocks noGrp="1" noRot="1" noChangeAspect="1" noTextEdit="1"/>
          </p:cNvSpPr>
          <p:nvPr>
            <p:ph type="sldImg"/>
          </p:nvPr>
        </p:nvSpPr>
        <p:spPr>
          <a:xfrm>
            <a:off x="993775" y="768350"/>
            <a:ext cx="5113338" cy="3836988"/>
          </a:xfrm>
          <a:ln/>
        </p:spPr>
      </p:sp>
      <p:sp>
        <p:nvSpPr>
          <p:cNvPr id="550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550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1E84067E-02C5-43E7-9DB9-3C6A51390903}" type="slidenum">
              <a:rPr lang="en-GB">
                <a:solidFill>
                  <a:prstClr val="black"/>
                </a:solidFill>
              </a:rPr>
              <a:pPr eaLnBrk="1" hangingPunct="1"/>
              <a:t>17</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Image Placeholder 1"/>
          <p:cNvSpPr>
            <a:spLocks noGrp="1" noRot="1" noChangeAspect="1" noTextEdit="1"/>
          </p:cNvSpPr>
          <p:nvPr>
            <p:ph type="sldImg"/>
          </p:nvPr>
        </p:nvSpPr>
        <p:spPr>
          <a:xfrm>
            <a:off x="993775" y="768350"/>
            <a:ext cx="5113338" cy="3836988"/>
          </a:xfrm>
          <a:ln/>
        </p:spPr>
      </p:sp>
      <p:sp>
        <p:nvSpPr>
          <p:cNvPr id="551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a:p>
            <a:endParaRPr lang="en-GB" smtClean="0"/>
          </a:p>
        </p:txBody>
      </p:sp>
      <p:sp>
        <p:nvSpPr>
          <p:cNvPr id="551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31796BF0-239F-4A11-896E-BAE7026BE220}" type="slidenum">
              <a:rPr lang="en-GB">
                <a:solidFill>
                  <a:prstClr val="black"/>
                </a:solidFill>
              </a:rPr>
              <a:pPr eaLnBrk="1" hangingPunct="1"/>
              <a:t>18</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a:xfrm>
            <a:off x="993775" y="768350"/>
            <a:ext cx="5113338" cy="3836988"/>
          </a:xfrm>
          <a:ln/>
        </p:spPr>
      </p:sp>
      <p:sp>
        <p:nvSpPr>
          <p:cNvPr id="552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552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F709177C-FAC6-42CE-A5F7-AEE74B3B9847}" type="slidenum">
              <a:rPr lang="en-GB">
                <a:solidFill>
                  <a:prstClr val="black"/>
                </a:solidFill>
              </a:rPr>
              <a:pPr eaLnBrk="1" hangingPunct="1"/>
              <a:t>19</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Image Placeholder 1"/>
          <p:cNvSpPr>
            <a:spLocks noGrp="1" noRot="1" noChangeAspect="1" noTextEdit="1"/>
          </p:cNvSpPr>
          <p:nvPr>
            <p:ph type="sldImg"/>
          </p:nvPr>
        </p:nvSpPr>
        <p:spPr>
          <a:xfrm>
            <a:off x="993775" y="768350"/>
            <a:ext cx="5113338" cy="3836988"/>
          </a:xfrm>
          <a:ln/>
        </p:spPr>
      </p:sp>
      <p:sp>
        <p:nvSpPr>
          <p:cNvPr id="4925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MW</a:t>
            </a:r>
          </a:p>
        </p:txBody>
      </p:sp>
      <p:sp>
        <p:nvSpPr>
          <p:cNvPr id="4925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6F800C7E-9A8D-46A0-869B-86AC79B24240}" type="slidenum">
              <a:rPr lang="en-GB">
                <a:solidFill>
                  <a:prstClr val="black"/>
                </a:solidFill>
              </a:rPr>
              <a:pPr eaLnBrk="1" hangingPunct="1"/>
              <a:t>2</a:t>
            </a:fld>
            <a:endParaRPr lang="en-GB">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Image Placeholder 1"/>
          <p:cNvSpPr>
            <a:spLocks noGrp="1" noRot="1" noChangeAspect="1" noTextEdit="1"/>
          </p:cNvSpPr>
          <p:nvPr>
            <p:ph type="sldImg"/>
          </p:nvPr>
        </p:nvSpPr>
        <p:spPr>
          <a:xfrm>
            <a:off x="993775" y="768350"/>
            <a:ext cx="5113338" cy="3836988"/>
          </a:xfrm>
          <a:ln/>
        </p:spPr>
      </p:sp>
      <p:sp>
        <p:nvSpPr>
          <p:cNvPr id="553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553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463D7540-8B09-45E3-B08E-E12C99465AE4}" type="slidenum">
              <a:rPr lang="en-GB">
                <a:solidFill>
                  <a:prstClr val="black"/>
                </a:solidFill>
              </a:rPr>
              <a:pPr eaLnBrk="1" hangingPunct="1"/>
              <a:t>20</a:t>
            </a:fld>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Slide Image Placeholder 1"/>
          <p:cNvSpPr>
            <a:spLocks noGrp="1" noRot="1" noChangeAspect="1" noTextEdit="1"/>
          </p:cNvSpPr>
          <p:nvPr>
            <p:ph type="sldImg"/>
          </p:nvPr>
        </p:nvSpPr>
        <p:spPr>
          <a:xfrm>
            <a:off x="993775" y="768350"/>
            <a:ext cx="5113338" cy="3836988"/>
          </a:xfrm>
          <a:ln/>
        </p:spPr>
      </p:sp>
      <p:sp>
        <p:nvSpPr>
          <p:cNvPr id="555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555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94A8C70F-C734-47B0-82DF-CC2AADC22426}" type="slidenum">
              <a:rPr lang="en-GB">
                <a:solidFill>
                  <a:prstClr val="black"/>
                </a:solidFill>
              </a:rPr>
              <a:pPr eaLnBrk="1" hangingPunct="1"/>
              <a:t>21</a:t>
            </a:fld>
            <a:endParaRPr lang="en-GB">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5734072C-16A5-4C71-AEF2-365CD1CD99E0}" type="slidenum">
              <a:rPr lang="en-GB">
                <a:solidFill>
                  <a:prstClr val="black"/>
                </a:solidFill>
              </a:rPr>
              <a:pPr eaLnBrk="1" hangingPunct="1"/>
              <a:t>22</a:t>
            </a:fld>
            <a:endParaRPr lang="en-GB">
              <a:solidFill>
                <a:prstClr val="black"/>
              </a:solidFill>
            </a:endParaRPr>
          </a:p>
        </p:txBody>
      </p:sp>
      <p:sp>
        <p:nvSpPr>
          <p:cNvPr id="72707" name="Rectangle 2"/>
          <p:cNvSpPr>
            <a:spLocks noGrp="1" noRot="1" noChangeAspect="1" noChangeArrowheads="1" noTextEdit="1"/>
          </p:cNvSpPr>
          <p:nvPr>
            <p:ph type="sldImg"/>
          </p:nvPr>
        </p:nvSpPr>
        <p:spPr>
          <a:xfrm>
            <a:off x="993775" y="768350"/>
            <a:ext cx="5113338" cy="3836988"/>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9B748769-6602-4281-9C02-02BA548D931D}" type="slidenum">
              <a:rPr lang="en-GB">
                <a:solidFill>
                  <a:prstClr val="black"/>
                </a:solidFill>
              </a:rPr>
              <a:pPr eaLnBrk="1" hangingPunct="1"/>
              <a:t>23</a:t>
            </a:fld>
            <a:endParaRPr lang="en-GB">
              <a:solidFill>
                <a:prstClr val="black"/>
              </a:solidFill>
            </a:endParaRPr>
          </a:p>
        </p:txBody>
      </p:sp>
      <p:sp>
        <p:nvSpPr>
          <p:cNvPr id="73731" name="Rectangle 2"/>
          <p:cNvSpPr>
            <a:spLocks noGrp="1" noRot="1" noChangeAspect="1" noChangeArrowheads="1" noTextEdit="1"/>
          </p:cNvSpPr>
          <p:nvPr>
            <p:ph type="sldImg"/>
          </p:nvPr>
        </p:nvSpPr>
        <p:spPr>
          <a:xfrm>
            <a:off x="993775" y="768350"/>
            <a:ext cx="5113338" cy="3836988"/>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A966DE47-F995-4822-9836-B7C5405E344D}" type="slidenum">
              <a:rPr lang="en-GB">
                <a:solidFill>
                  <a:prstClr val="black"/>
                </a:solidFill>
              </a:rPr>
              <a:pPr eaLnBrk="1" hangingPunct="1"/>
              <a:t>24</a:t>
            </a:fld>
            <a:endParaRPr lang="en-GB">
              <a:solidFill>
                <a:prstClr val="black"/>
              </a:solidFill>
            </a:endParaRPr>
          </a:p>
        </p:txBody>
      </p:sp>
      <p:sp>
        <p:nvSpPr>
          <p:cNvPr id="77827" name="Rectangle 2"/>
          <p:cNvSpPr>
            <a:spLocks noGrp="1" noRot="1" noChangeAspect="1" noChangeArrowheads="1" noTextEdit="1"/>
          </p:cNvSpPr>
          <p:nvPr>
            <p:ph type="sldImg"/>
          </p:nvPr>
        </p:nvSpPr>
        <p:spPr>
          <a:xfrm>
            <a:off x="993775" y="768350"/>
            <a:ext cx="5113338" cy="3836988"/>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B9E427CA-75FF-4FC1-95F1-BB4D210B9CBF}" type="slidenum">
              <a:rPr lang="en-GB">
                <a:solidFill>
                  <a:prstClr val="black"/>
                </a:solidFill>
              </a:rPr>
              <a:pPr eaLnBrk="1" hangingPunct="1"/>
              <a:t>25</a:t>
            </a:fld>
            <a:endParaRPr lang="en-GB">
              <a:solidFill>
                <a:prstClr val="black"/>
              </a:solidFill>
            </a:endParaRPr>
          </a:p>
        </p:txBody>
      </p:sp>
      <p:sp>
        <p:nvSpPr>
          <p:cNvPr id="78851" name="Rectangle 2"/>
          <p:cNvSpPr>
            <a:spLocks noGrp="1" noRot="1" noChangeAspect="1" noChangeArrowheads="1" noTextEdit="1"/>
          </p:cNvSpPr>
          <p:nvPr>
            <p:ph type="sldImg"/>
          </p:nvPr>
        </p:nvSpPr>
        <p:spPr>
          <a:xfrm>
            <a:off x="993775" y="768350"/>
            <a:ext cx="5113338" cy="3836988"/>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218BF46A-D2EF-4BF0-8F3B-485301961CA6}" type="slidenum">
              <a:rPr lang="en-GB">
                <a:solidFill>
                  <a:prstClr val="black"/>
                </a:solidFill>
              </a:rPr>
              <a:pPr eaLnBrk="1" hangingPunct="1"/>
              <a:t>26</a:t>
            </a:fld>
            <a:endParaRPr lang="en-GB">
              <a:solidFill>
                <a:prstClr val="black"/>
              </a:solidFill>
            </a:endParaRPr>
          </a:p>
        </p:txBody>
      </p:sp>
      <p:sp>
        <p:nvSpPr>
          <p:cNvPr id="79875" name="Rectangle 2"/>
          <p:cNvSpPr>
            <a:spLocks noGrp="1" noRot="1" noChangeAspect="1" noChangeArrowheads="1" noTextEdit="1"/>
          </p:cNvSpPr>
          <p:nvPr>
            <p:ph type="sldImg"/>
          </p:nvPr>
        </p:nvSpPr>
        <p:spPr>
          <a:xfrm>
            <a:off x="993775" y="768350"/>
            <a:ext cx="5113338" cy="3836988"/>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Slide Image Placeholder 1"/>
          <p:cNvSpPr>
            <a:spLocks noGrp="1" noRot="1" noChangeAspect="1" noTextEdit="1"/>
          </p:cNvSpPr>
          <p:nvPr>
            <p:ph type="sldImg"/>
          </p:nvPr>
        </p:nvSpPr>
        <p:spPr>
          <a:xfrm>
            <a:off x="993775" y="768350"/>
            <a:ext cx="5113338" cy="3836988"/>
          </a:xfrm>
          <a:ln/>
        </p:spPr>
      </p:sp>
      <p:sp>
        <p:nvSpPr>
          <p:cNvPr id="556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556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90620992-E0D1-4739-B201-78A11CD60F3C}" type="slidenum">
              <a:rPr lang="en-GB">
                <a:solidFill>
                  <a:prstClr val="black"/>
                </a:solidFill>
              </a:rPr>
              <a:pPr eaLnBrk="1" hangingPunct="1"/>
              <a:t>27</a:t>
            </a:fld>
            <a:endParaRPr lang="en-GB">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Slide Image Placeholder 1"/>
          <p:cNvSpPr>
            <a:spLocks noGrp="1" noRot="1" noChangeAspect="1" noTextEdit="1"/>
          </p:cNvSpPr>
          <p:nvPr>
            <p:ph type="sldImg"/>
          </p:nvPr>
        </p:nvSpPr>
        <p:spPr>
          <a:xfrm>
            <a:off x="993775" y="768350"/>
            <a:ext cx="5113338" cy="3836988"/>
          </a:xfrm>
          <a:ln/>
        </p:spPr>
      </p:sp>
      <p:sp>
        <p:nvSpPr>
          <p:cNvPr id="556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556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90620992-E0D1-4739-B201-78A11CD60F3C}" type="slidenum">
              <a:rPr lang="en-GB">
                <a:solidFill>
                  <a:prstClr val="black"/>
                </a:solidFill>
              </a:rPr>
              <a:pPr eaLnBrk="1" hangingPunct="1"/>
              <a:t>28</a:t>
            </a:fld>
            <a:endParaRPr lang="en-GB">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xfrm>
            <a:off x="993775" y="768350"/>
            <a:ext cx="5113338" cy="3836988"/>
          </a:xfrm>
          <a:ln/>
        </p:spPr>
      </p:sp>
      <p:sp>
        <p:nvSpPr>
          <p:cNvPr id="557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557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2E80517A-9A62-43B6-9BB3-697D40B07E8E}" type="slidenum">
              <a:rPr lang="en-GB">
                <a:solidFill>
                  <a:prstClr val="black"/>
                </a:solidFill>
              </a:rPr>
              <a:pPr eaLnBrk="1" hangingPunct="1"/>
              <a:t>29</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90503" eaLnBrk="0" hangingPunct="0">
              <a:defRPr>
                <a:solidFill>
                  <a:schemeClr val="tx1"/>
                </a:solidFill>
                <a:latin typeface="Arial" charset="0"/>
              </a:defRPr>
            </a:lvl1pPr>
            <a:lvl2pPr marL="742877" indent="-285722" defTabSz="990503" eaLnBrk="0" hangingPunct="0">
              <a:defRPr>
                <a:solidFill>
                  <a:schemeClr val="tx1"/>
                </a:solidFill>
                <a:latin typeface="Arial" charset="0"/>
              </a:defRPr>
            </a:lvl2pPr>
            <a:lvl3pPr marL="1142888" indent="-228578" defTabSz="990503" eaLnBrk="0" hangingPunct="0">
              <a:defRPr>
                <a:solidFill>
                  <a:schemeClr val="tx1"/>
                </a:solidFill>
                <a:latin typeface="Arial" charset="0"/>
              </a:defRPr>
            </a:lvl3pPr>
            <a:lvl4pPr marL="1600043" indent="-228578" defTabSz="990503" eaLnBrk="0" hangingPunct="0">
              <a:defRPr>
                <a:solidFill>
                  <a:schemeClr val="tx1"/>
                </a:solidFill>
                <a:latin typeface="Arial" charset="0"/>
              </a:defRPr>
            </a:lvl4pPr>
            <a:lvl5pPr marL="2057198" indent="-228578" defTabSz="990503" eaLnBrk="0" hangingPunct="0">
              <a:defRPr>
                <a:solidFill>
                  <a:schemeClr val="tx1"/>
                </a:solidFill>
                <a:latin typeface="Arial" charset="0"/>
              </a:defRPr>
            </a:lvl5pPr>
            <a:lvl6pPr marL="2514353" indent="-228578" defTabSz="990503" eaLnBrk="0" fontAlgn="base" hangingPunct="0">
              <a:spcBef>
                <a:spcPct val="0"/>
              </a:spcBef>
              <a:spcAft>
                <a:spcPct val="0"/>
              </a:spcAft>
              <a:defRPr>
                <a:solidFill>
                  <a:schemeClr val="tx1"/>
                </a:solidFill>
                <a:latin typeface="Arial" charset="0"/>
              </a:defRPr>
            </a:lvl6pPr>
            <a:lvl7pPr marL="2971509" indent="-228578" defTabSz="990503" eaLnBrk="0" fontAlgn="base" hangingPunct="0">
              <a:spcBef>
                <a:spcPct val="0"/>
              </a:spcBef>
              <a:spcAft>
                <a:spcPct val="0"/>
              </a:spcAft>
              <a:defRPr>
                <a:solidFill>
                  <a:schemeClr val="tx1"/>
                </a:solidFill>
                <a:latin typeface="Arial" charset="0"/>
              </a:defRPr>
            </a:lvl7pPr>
            <a:lvl8pPr marL="3428664" indent="-228578" defTabSz="990503" eaLnBrk="0" fontAlgn="base" hangingPunct="0">
              <a:spcBef>
                <a:spcPct val="0"/>
              </a:spcBef>
              <a:spcAft>
                <a:spcPct val="0"/>
              </a:spcAft>
              <a:defRPr>
                <a:solidFill>
                  <a:schemeClr val="tx1"/>
                </a:solidFill>
                <a:latin typeface="Arial" charset="0"/>
              </a:defRPr>
            </a:lvl8pPr>
            <a:lvl9pPr marL="3885819" indent="-228578" defTabSz="990503" eaLnBrk="0" fontAlgn="base" hangingPunct="0">
              <a:spcBef>
                <a:spcPct val="0"/>
              </a:spcBef>
              <a:spcAft>
                <a:spcPct val="0"/>
              </a:spcAft>
              <a:defRPr>
                <a:solidFill>
                  <a:schemeClr val="tx1"/>
                </a:solidFill>
                <a:latin typeface="Arial" charset="0"/>
              </a:defRPr>
            </a:lvl9pPr>
          </a:lstStyle>
          <a:p>
            <a:pPr eaLnBrk="1" hangingPunct="1"/>
            <a:fld id="{876A58E1-3D15-466A-B6DF-357B6AD3F3E6}" type="slidenum">
              <a:rPr lang="en-US">
                <a:solidFill>
                  <a:prstClr val="black"/>
                </a:solidFill>
              </a:rPr>
              <a:pPr eaLnBrk="1" hangingPunct="1"/>
              <a:t>3</a:t>
            </a:fld>
            <a:endParaRPr lang="en-US">
              <a:solidFill>
                <a:prstClr val="black"/>
              </a:solidFill>
            </a:endParaRPr>
          </a:p>
        </p:txBody>
      </p:sp>
      <p:sp>
        <p:nvSpPr>
          <p:cNvPr id="57347" name="Rectangle 2"/>
          <p:cNvSpPr>
            <a:spLocks noGrp="1" noRot="1" noChangeAspect="1" noChangeArrowheads="1" noTextEdit="1"/>
          </p:cNvSpPr>
          <p:nvPr>
            <p:ph type="sldImg"/>
          </p:nvPr>
        </p:nvSpPr>
        <p:spPr>
          <a:xfrm>
            <a:off x="992188" y="768350"/>
            <a:ext cx="5114925" cy="3836988"/>
          </a:xfrm>
          <a:ln/>
        </p:spPr>
      </p:sp>
      <p:sp>
        <p:nvSpPr>
          <p:cNvPr id="57348" name="Rectangle 3"/>
          <p:cNvSpPr>
            <a:spLocks noGrp="1" noChangeArrowheads="1"/>
          </p:cNvSpPr>
          <p:nvPr>
            <p:ph type="body" idx="1"/>
          </p:nvPr>
        </p:nvSpPr>
        <p:spPr>
          <a:noFill/>
        </p:spPr>
        <p:txBody>
          <a:bodyPr lIns="99028" tIns="49515" rIns="99028" bIns="49515"/>
          <a:lstStyle/>
          <a:p>
            <a:pPr eaLnBrk="1" hangingPunct="1"/>
            <a:r>
              <a:rPr lang="en-US" smtClean="0"/>
              <a:t>MW</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Slide Image Placeholder 1"/>
          <p:cNvSpPr>
            <a:spLocks noGrp="1" noRot="1" noChangeAspect="1" noTextEdit="1"/>
          </p:cNvSpPr>
          <p:nvPr>
            <p:ph type="sldImg"/>
          </p:nvPr>
        </p:nvSpPr>
        <p:spPr>
          <a:xfrm>
            <a:off x="993775" y="768350"/>
            <a:ext cx="5113338" cy="3836988"/>
          </a:xfrm>
          <a:ln/>
        </p:spPr>
      </p:sp>
      <p:sp>
        <p:nvSpPr>
          <p:cNvPr id="558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558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C46B947A-4F28-41D7-9807-63C8CF875DA3}" type="slidenum">
              <a:rPr lang="en-GB">
                <a:solidFill>
                  <a:prstClr val="black"/>
                </a:solidFill>
              </a:rPr>
              <a:pPr eaLnBrk="1" hangingPunct="1"/>
              <a:t>30</a:t>
            </a:fld>
            <a:endParaRPr lang="en-GB">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Slide Image Placeholder 1"/>
          <p:cNvSpPr>
            <a:spLocks noGrp="1" noRot="1" noChangeAspect="1" noTextEdit="1"/>
          </p:cNvSpPr>
          <p:nvPr>
            <p:ph type="sldImg"/>
          </p:nvPr>
        </p:nvSpPr>
        <p:spPr>
          <a:xfrm>
            <a:off x="993775" y="768350"/>
            <a:ext cx="5113338" cy="3836988"/>
          </a:xfrm>
          <a:ln/>
        </p:spPr>
      </p:sp>
      <p:sp>
        <p:nvSpPr>
          <p:cNvPr id="6277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6277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9C54102F-F54F-428E-AAAC-F0032D404D86}" type="slidenum">
              <a:rPr lang="en-GB">
                <a:solidFill>
                  <a:prstClr val="black"/>
                </a:solidFill>
              </a:rPr>
              <a:pPr eaLnBrk="1" hangingPunct="1"/>
              <a:t>31</a:t>
            </a:fld>
            <a:endParaRPr lang="en-GB">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Slide Image Placeholder 1"/>
          <p:cNvSpPr>
            <a:spLocks noGrp="1" noRot="1" noChangeAspect="1" noTextEdit="1"/>
          </p:cNvSpPr>
          <p:nvPr>
            <p:ph type="sldImg"/>
          </p:nvPr>
        </p:nvSpPr>
        <p:spPr>
          <a:xfrm>
            <a:off x="993775" y="768350"/>
            <a:ext cx="5113338" cy="3836988"/>
          </a:xfrm>
          <a:ln/>
        </p:spPr>
      </p:sp>
      <p:sp>
        <p:nvSpPr>
          <p:cNvPr id="6287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6287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76E466D1-1806-43A5-AB65-CCC503C6BDDD}" type="slidenum">
              <a:rPr lang="en-GB">
                <a:solidFill>
                  <a:prstClr val="black"/>
                </a:solidFill>
              </a:rPr>
              <a:pPr eaLnBrk="1" hangingPunct="1"/>
              <a:t>32</a:t>
            </a:fld>
            <a:endParaRPr lang="en-GB">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Slide Image Placeholder 1"/>
          <p:cNvSpPr>
            <a:spLocks noGrp="1" noRot="1" noChangeAspect="1" noTextEdit="1"/>
          </p:cNvSpPr>
          <p:nvPr>
            <p:ph type="sldImg"/>
          </p:nvPr>
        </p:nvSpPr>
        <p:spPr>
          <a:xfrm>
            <a:off x="993775" y="768350"/>
            <a:ext cx="5113338" cy="3836988"/>
          </a:xfrm>
          <a:ln/>
        </p:spPr>
      </p:sp>
      <p:sp>
        <p:nvSpPr>
          <p:cNvPr id="6297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6297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85160239-3F6C-4419-A96A-010F55697800}" type="slidenum">
              <a:rPr lang="en-GB">
                <a:solidFill>
                  <a:prstClr val="black"/>
                </a:solidFill>
              </a:rPr>
              <a:pPr eaLnBrk="1" hangingPunct="1"/>
              <a:t>33</a:t>
            </a:fld>
            <a:endParaRPr lang="en-GB">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Slide Image Placeholder 1"/>
          <p:cNvSpPr>
            <a:spLocks noGrp="1" noRot="1" noChangeAspect="1" noTextEdit="1"/>
          </p:cNvSpPr>
          <p:nvPr>
            <p:ph type="sldImg"/>
          </p:nvPr>
        </p:nvSpPr>
        <p:spPr>
          <a:xfrm>
            <a:off x="993775" y="768350"/>
            <a:ext cx="5113338" cy="3836988"/>
          </a:xfrm>
          <a:ln/>
        </p:spPr>
      </p:sp>
      <p:sp>
        <p:nvSpPr>
          <p:cNvPr id="6307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6307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51D4E330-7F03-4D78-85E0-AD61B62E6155}" type="slidenum">
              <a:rPr lang="en-GB">
                <a:solidFill>
                  <a:prstClr val="black"/>
                </a:solidFill>
              </a:rPr>
              <a:pPr eaLnBrk="1" hangingPunct="1"/>
              <a:t>34</a:t>
            </a:fld>
            <a:endParaRPr lang="en-GB">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Slide Image Placeholder 1"/>
          <p:cNvSpPr>
            <a:spLocks noGrp="1" noRot="1" noChangeAspect="1" noTextEdit="1"/>
          </p:cNvSpPr>
          <p:nvPr>
            <p:ph type="sldImg"/>
          </p:nvPr>
        </p:nvSpPr>
        <p:spPr>
          <a:xfrm>
            <a:off x="993775" y="768350"/>
            <a:ext cx="5113338" cy="3836988"/>
          </a:xfrm>
          <a:ln/>
        </p:spPr>
      </p:sp>
      <p:sp>
        <p:nvSpPr>
          <p:cNvPr id="6318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6318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82AC74D3-68C4-4D15-AA44-A09FCD3EEF51}" type="slidenum">
              <a:rPr lang="en-GB">
                <a:solidFill>
                  <a:prstClr val="black"/>
                </a:solidFill>
              </a:rPr>
              <a:pPr eaLnBrk="1" hangingPunct="1"/>
              <a:t>35</a:t>
            </a:fld>
            <a:endParaRPr lang="en-GB">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Slide Image Placeholder 1"/>
          <p:cNvSpPr>
            <a:spLocks noGrp="1" noRot="1" noChangeAspect="1" noTextEdit="1"/>
          </p:cNvSpPr>
          <p:nvPr>
            <p:ph type="sldImg"/>
          </p:nvPr>
        </p:nvSpPr>
        <p:spPr>
          <a:xfrm>
            <a:off x="993775" y="768350"/>
            <a:ext cx="5113338" cy="3836988"/>
          </a:xfrm>
          <a:ln/>
        </p:spPr>
      </p:sp>
      <p:sp>
        <p:nvSpPr>
          <p:cNvPr id="6318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6318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82AC74D3-68C4-4D15-AA44-A09FCD3EEF51}" type="slidenum">
              <a:rPr lang="en-GB">
                <a:solidFill>
                  <a:prstClr val="black"/>
                </a:solidFill>
              </a:rPr>
              <a:pPr eaLnBrk="1" hangingPunct="1"/>
              <a:t>36</a:t>
            </a:fld>
            <a:endParaRPr lang="en-GB">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Slide Image Placeholder 1"/>
          <p:cNvSpPr>
            <a:spLocks noGrp="1" noRot="1" noChangeAspect="1" noTextEdit="1"/>
          </p:cNvSpPr>
          <p:nvPr>
            <p:ph type="sldImg"/>
          </p:nvPr>
        </p:nvSpPr>
        <p:spPr>
          <a:xfrm>
            <a:off x="993775" y="768350"/>
            <a:ext cx="5113338" cy="3836988"/>
          </a:xfrm>
          <a:ln/>
        </p:spPr>
      </p:sp>
      <p:sp>
        <p:nvSpPr>
          <p:cNvPr id="6318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6318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82AC74D3-68C4-4D15-AA44-A09FCD3EEF51}" type="slidenum">
              <a:rPr lang="en-GB">
                <a:solidFill>
                  <a:prstClr val="black"/>
                </a:solidFill>
              </a:rPr>
              <a:pPr eaLnBrk="1" hangingPunct="1"/>
              <a:t>37</a:t>
            </a:fld>
            <a:endParaRPr lang="en-GB">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Slide Image Placeholder 1"/>
          <p:cNvSpPr>
            <a:spLocks noGrp="1" noRot="1" noChangeAspect="1" noTextEdit="1"/>
          </p:cNvSpPr>
          <p:nvPr>
            <p:ph type="sldImg"/>
          </p:nvPr>
        </p:nvSpPr>
        <p:spPr>
          <a:xfrm>
            <a:off x="993775" y="768350"/>
            <a:ext cx="5113338" cy="3836988"/>
          </a:xfrm>
          <a:ln/>
        </p:spPr>
      </p:sp>
      <p:sp>
        <p:nvSpPr>
          <p:cNvPr id="6318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6318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82AC74D3-68C4-4D15-AA44-A09FCD3EEF51}" type="slidenum">
              <a:rPr lang="en-GB">
                <a:solidFill>
                  <a:prstClr val="black"/>
                </a:solidFill>
              </a:rPr>
              <a:pPr eaLnBrk="1" hangingPunct="1"/>
              <a:t>38</a:t>
            </a:fld>
            <a:endParaRPr lang="en-GB">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Slide Image Placeholder 1"/>
          <p:cNvSpPr>
            <a:spLocks noGrp="1" noRot="1" noChangeAspect="1" noTextEdit="1"/>
          </p:cNvSpPr>
          <p:nvPr>
            <p:ph type="sldImg"/>
          </p:nvPr>
        </p:nvSpPr>
        <p:spPr>
          <a:xfrm>
            <a:off x="993775" y="768350"/>
            <a:ext cx="5113338" cy="3836988"/>
          </a:xfrm>
          <a:ln/>
        </p:spPr>
      </p:sp>
      <p:sp>
        <p:nvSpPr>
          <p:cNvPr id="6318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6318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82AC74D3-68C4-4D15-AA44-A09FCD3EEF51}" type="slidenum">
              <a:rPr lang="en-GB">
                <a:solidFill>
                  <a:prstClr val="black"/>
                </a:solidFill>
              </a:rPr>
              <a:pPr eaLnBrk="1" hangingPunct="1"/>
              <a:t>39</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90503" eaLnBrk="0" hangingPunct="0">
              <a:defRPr>
                <a:solidFill>
                  <a:schemeClr val="tx1"/>
                </a:solidFill>
                <a:latin typeface="Arial" charset="0"/>
              </a:defRPr>
            </a:lvl1pPr>
            <a:lvl2pPr marL="742877" indent="-285722" defTabSz="990503" eaLnBrk="0" hangingPunct="0">
              <a:defRPr>
                <a:solidFill>
                  <a:schemeClr val="tx1"/>
                </a:solidFill>
                <a:latin typeface="Arial" charset="0"/>
              </a:defRPr>
            </a:lvl2pPr>
            <a:lvl3pPr marL="1142888" indent="-228578" defTabSz="990503" eaLnBrk="0" hangingPunct="0">
              <a:defRPr>
                <a:solidFill>
                  <a:schemeClr val="tx1"/>
                </a:solidFill>
                <a:latin typeface="Arial" charset="0"/>
              </a:defRPr>
            </a:lvl3pPr>
            <a:lvl4pPr marL="1600043" indent="-228578" defTabSz="990503" eaLnBrk="0" hangingPunct="0">
              <a:defRPr>
                <a:solidFill>
                  <a:schemeClr val="tx1"/>
                </a:solidFill>
                <a:latin typeface="Arial" charset="0"/>
              </a:defRPr>
            </a:lvl4pPr>
            <a:lvl5pPr marL="2057198" indent="-228578" defTabSz="990503" eaLnBrk="0" hangingPunct="0">
              <a:defRPr>
                <a:solidFill>
                  <a:schemeClr val="tx1"/>
                </a:solidFill>
                <a:latin typeface="Arial" charset="0"/>
              </a:defRPr>
            </a:lvl5pPr>
            <a:lvl6pPr marL="2514353" indent="-228578" defTabSz="990503" eaLnBrk="0" fontAlgn="base" hangingPunct="0">
              <a:spcBef>
                <a:spcPct val="0"/>
              </a:spcBef>
              <a:spcAft>
                <a:spcPct val="0"/>
              </a:spcAft>
              <a:defRPr>
                <a:solidFill>
                  <a:schemeClr val="tx1"/>
                </a:solidFill>
                <a:latin typeface="Arial" charset="0"/>
              </a:defRPr>
            </a:lvl6pPr>
            <a:lvl7pPr marL="2971509" indent="-228578" defTabSz="990503" eaLnBrk="0" fontAlgn="base" hangingPunct="0">
              <a:spcBef>
                <a:spcPct val="0"/>
              </a:spcBef>
              <a:spcAft>
                <a:spcPct val="0"/>
              </a:spcAft>
              <a:defRPr>
                <a:solidFill>
                  <a:schemeClr val="tx1"/>
                </a:solidFill>
                <a:latin typeface="Arial" charset="0"/>
              </a:defRPr>
            </a:lvl7pPr>
            <a:lvl8pPr marL="3428664" indent="-228578" defTabSz="990503" eaLnBrk="0" fontAlgn="base" hangingPunct="0">
              <a:spcBef>
                <a:spcPct val="0"/>
              </a:spcBef>
              <a:spcAft>
                <a:spcPct val="0"/>
              </a:spcAft>
              <a:defRPr>
                <a:solidFill>
                  <a:schemeClr val="tx1"/>
                </a:solidFill>
                <a:latin typeface="Arial" charset="0"/>
              </a:defRPr>
            </a:lvl8pPr>
            <a:lvl9pPr marL="3885819" indent="-228578" defTabSz="990503" eaLnBrk="0" fontAlgn="base" hangingPunct="0">
              <a:spcBef>
                <a:spcPct val="0"/>
              </a:spcBef>
              <a:spcAft>
                <a:spcPct val="0"/>
              </a:spcAft>
              <a:defRPr>
                <a:solidFill>
                  <a:schemeClr val="tx1"/>
                </a:solidFill>
                <a:latin typeface="Arial" charset="0"/>
              </a:defRPr>
            </a:lvl9pPr>
          </a:lstStyle>
          <a:p>
            <a:pPr eaLnBrk="1" hangingPunct="1"/>
            <a:fld id="{89C153CC-C55E-4E98-856E-5DBB4B2EEFD8}" type="slidenum">
              <a:rPr lang="en-US">
                <a:solidFill>
                  <a:prstClr val="black"/>
                </a:solidFill>
              </a:rPr>
              <a:pPr eaLnBrk="1" hangingPunct="1"/>
              <a:t>4</a:t>
            </a:fld>
            <a:endParaRPr lang="en-US">
              <a:solidFill>
                <a:prstClr val="black"/>
              </a:solidFill>
            </a:endParaRPr>
          </a:p>
        </p:txBody>
      </p:sp>
      <p:sp>
        <p:nvSpPr>
          <p:cNvPr id="58371" name="Rectangle 2"/>
          <p:cNvSpPr>
            <a:spLocks noGrp="1" noRot="1" noChangeAspect="1" noChangeArrowheads="1" noTextEdit="1"/>
          </p:cNvSpPr>
          <p:nvPr>
            <p:ph type="sldImg"/>
          </p:nvPr>
        </p:nvSpPr>
        <p:spPr>
          <a:xfrm>
            <a:off x="992188" y="768350"/>
            <a:ext cx="5114925" cy="3836988"/>
          </a:xfrm>
          <a:ln/>
        </p:spPr>
      </p:sp>
      <p:sp>
        <p:nvSpPr>
          <p:cNvPr id="58372" name="Rectangle 3"/>
          <p:cNvSpPr>
            <a:spLocks noGrp="1" noChangeArrowheads="1"/>
          </p:cNvSpPr>
          <p:nvPr>
            <p:ph type="body" idx="1"/>
          </p:nvPr>
        </p:nvSpPr>
        <p:spPr>
          <a:noFill/>
        </p:spPr>
        <p:txBody>
          <a:bodyPr lIns="99028" tIns="49515" rIns="99028" bIns="49515"/>
          <a:lstStyle/>
          <a:p>
            <a:pPr eaLnBrk="1" hangingPunct="1"/>
            <a:r>
              <a:rPr lang="en-US" smtClean="0"/>
              <a:t>MW</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Slide Image Placeholder 1"/>
          <p:cNvSpPr>
            <a:spLocks noGrp="1" noRot="1" noChangeAspect="1" noTextEdit="1"/>
          </p:cNvSpPr>
          <p:nvPr>
            <p:ph type="sldImg"/>
          </p:nvPr>
        </p:nvSpPr>
        <p:spPr>
          <a:xfrm>
            <a:off x="993775" y="768350"/>
            <a:ext cx="5113338" cy="3836988"/>
          </a:xfrm>
          <a:ln/>
        </p:spPr>
      </p:sp>
      <p:sp>
        <p:nvSpPr>
          <p:cNvPr id="6318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6318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82AC74D3-68C4-4D15-AA44-A09FCD3EEF51}" type="slidenum">
              <a:rPr lang="en-GB">
                <a:solidFill>
                  <a:prstClr val="black"/>
                </a:solidFill>
              </a:rPr>
              <a:pPr eaLnBrk="1" hangingPunct="1"/>
              <a:t>40</a:t>
            </a:fld>
            <a:endParaRPr lang="en-GB">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Slide Image Placeholder 1"/>
          <p:cNvSpPr>
            <a:spLocks noGrp="1" noRot="1" noChangeAspect="1" noTextEdit="1"/>
          </p:cNvSpPr>
          <p:nvPr>
            <p:ph type="sldImg"/>
          </p:nvPr>
        </p:nvSpPr>
        <p:spPr>
          <a:xfrm>
            <a:off x="993775" y="768350"/>
            <a:ext cx="5113338" cy="3836988"/>
          </a:xfrm>
          <a:ln/>
        </p:spPr>
      </p:sp>
      <p:sp>
        <p:nvSpPr>
          <p:cNvPr id="6318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6318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82AC74D3-68C4-4D15-AA44-A09FCD3EEF51}" type="slidenum">
              <a:rPr lang="en-GB">
                <a:solidFill>
                  <a:prstClr val="black"/>
                </a:solidFill>
              </a:rPr>
              <a:pPr eaLnBrk="1" hangingPunct="1"/>
              <a:t>41</a:t>
            </a:fld>
            <a:endParaRPr lang="en-GB">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Slide Image Placeholder 1"/>
          <p:cNvSpPr>
            <a:spLocks noGrp="1" noRot="1" noChangeAspect="1" noTextEdit="1"/>
          </p:cNvSpPr>
          <p:nvPr>
            <p:ph type="sldImg"/>
          </p:nvPr>
        </p:nvSpPr>
        <p:spPr>
          <a:xfrm>
            <a:off x="993775" y="768350"/>
            <a:ext cx="5113338" cy="3836988"/>
          </a:xfrm>
          <a:ln/>
        </p:spPr>
      </p:sp>
      <p:sp>
        <p:nvSpPr>
          <p:cNvPr id="655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MW</a:t>
            </a:r>
          </a:p>
        </p:txBody>
      </p:sp>
      <p:sp>
        <p:nvSpPr>
          <p:cNvPr id="655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3FE2A7A0-4292-41BE-9F4B-65C25216E0EA}" type="slidenum">
              <a:rPr lang="en-GB">
                <a:solidFill>
                  <a:prstClr val="black"/>
                </a:solidFill>
              </a:rPr>
              <a:pPr eaLnBrk="1" hangingPunct="1"/>
              <a:t>42</a:t>
            </a:fld>
            <a:endParaRPr lang="en-GB">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Slide Image Placeholder 1"/>
          <p:cNvSpPr>
            <a:spLocks noGrp="1" noRot="1" noChangeAspect="1" noTextEdit="1"/>
          </p:cNvSpPr>
          <p:nvPr>
            <p:ph type="sldImg"/>
          </p:nvPr>
        </p:nvSpPr>
        <p:spPr>
          <a:xfrm>
            <a:off x="993775" y="768350"/>
            <a:ext cx="5113338" cy="3836988"/>
          </a:xfrm>
          <a:ln/>
        </p:spPr>
      </p:sp>
      <p:sp>
        <p:nvSpPr>
          <p:cNvPr id="6328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WU</a:t>
            </a:r>
          </a:p>
        </p:txBody>
      </p:sp>
      <p:sp>
        <p:nvSpPr>
          <p:cNvPr id="6328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64E704CA-6723-48C0-826F-7D990A8FA228}" type="slidenum">
              <a:rPr lang="en-GB">
                <a:solidFill>
                  <a:prstClr val="black"/>
                </a:solidFill>
              </a:rPr>
              <a:pPr eaLnBrk="1" hangingPunct="1"/>
              <a:t>43</a:t>
            </a:fld>
            <a:endParaRPr lang="en-GB">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Slide Image Placeholder 1"/>
          <p:cNvSpPr>
            <a:spLocks noGrp="1" noRot="1" noChangeAspect="1" noTextEdit="1"/>
          </p:cNvSpPr>
          <p:nvPr>
            <p:ph type="sldImg"/>
          </p:nvPr>
        </p:nvSpPr>
        <p:spPr>
          <a:xfrm>
            <a:off x="993775" y="768350"/>
            <a:ext cx="5113338" cy="3836988"/>
          </a:xfrm>
          <a:ln/>
        </p:spPr>
      </p:sp>
      <p:sp>
        <p:nvSpPr>
          <p:cNvPr id="570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MW</a:t>
            </a:r>
          </a:p>
        </p:txBody>
      </p:sp>
      <p:sp>
        <p:nvSpPr>
          <p:cNvPr id="570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1CE3DA80-CB65-4815-AB44-0573E8423221}" type="slidenum">
              <a:rPr lang="en-GB">
                <a:solidFill>
                  <a:prstClr val="black"/>
                </a:solidFill>
              </a:rPr>
              <a:pPr eaLnBrk="1" hangingPunct="1"/>
              <a:t>44</a:t>
            </a:fld>
            <a:endParaRPr lang="en-GB">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Slide Image Placeholder 1"/>
          <p:cNvSpPr>
            <a:spLocks noGrp="1" noRot="1" noChangeAspect="1" noTextEdit="1"/>
          </p:cNvSpPr>
          <p:nvPr>
            <p:ph type="sldImg"/>
          </p:nvPr>
        </p:nvSpPr>
        <p:spPr>
          <a:xfrm>
            <a:off x="993775" y="768350"/>
            <a:ext cx="5113338" cy="3836988"/>
          </a:xfrm>
          <a:ln/>
        </p:spPr>
      </p:sp>
      <p:sp>
        <p:nvSpPr>
          <p:cNvPr id="571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MW</a:t>
            </a:r>
          </a:p>
        </p:txBody>
      </p:sp>
      <p:sp>
        <p:nvSpPr>
          <p:cNvPr id="571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6E9E5D3E-3662-4E3C-84D4-38A5514CCD68}" type="slidenum">
              <a:rPr lang="en-GB">
                <a:solidFill>
                  <a:prstClr val="black"/>
                </a:solidFill>
              </a:rPr>
              <a:pPr eaLnBrk="1" hangingPunct="1"/>
              <a:t>45</a:t>
            </a:fld>
            <a:endParaRPr lang="en-GB">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Image Placeholder 1"/>
          <p:cNvSpPr>
            <a:spLocks noGrp="1" noRot="1" noChangeAspect="1" noTextEdit="1"/>
          </p:cNvSpPr>
          <p:nvPr>
            <p:ph type="sldImg"/>
          </p:nvPr>
        </p:nvSpPr>
        <p:spPr>
          <a:xfrm>
            <a:off x="993775" y="768350"/>
            <a:ext cx="5113338" cy="3836988"/>
          </a:xfrm>
          <a:ln/>
        </p:spPr>
      </p:sp>
      <p:sp>
        <p:nvSpPr>
          <p:cNvPr id="572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MW</a:t>
            </a:r>
          </a:p>
        </p:txBody>
      </p:sp>
      <p:sp>
        <p:nvSpPr>
          <p:cNvPr id="572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E42AC81F-C8E2-401D-BDBB-594F02C0A44D}" type="slidenum">
              <a:rPr lang="en-GB">
                <a:solidFill>
                  <a:prstClr val="black"/>
                </a:solidFill>
              </a:rPr>
              <a:pPr eaLnBrk="1" hangingPunct="1"/>
              <a:t>46</a:t>
            </a:fld>
            <a:endParaRPr lang="en-GB">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Slide Image Placeholder 1"/>
          <p:cNvSpPr>
            <a:spLocks noGrp="1" noRot="1" noChangeAspect="1" noTextEdit="1"/>
          </p:cNvSpPr>
          <p:nvPr>
            <p:ph type="sldImg"/>
          </p:nvPr>
        </p:nvSpPr>
        <p:spPr>
          <a:xfrm>
            <a:off x="993775" y="768350"/>
            <a:ext cx="5113338" cy="3836988"/>
          </a:xfrm>
          <a:ln/>
        </p:spPr>
      </p:sp>
      <p:sp>
        <p:nvSpPr>
          <p:cNvPr id="573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MW</a:t>
            </a:r>
          </a:p>
        </p:txBody>
      </p:sp>
      <p:sp>
        <p:nvSpPr>
          <p:cNvPr id="573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D663635A-FC6E-41A7-8F0C-120A87B1FECA}" type="slidenum">
              <a:rPr lang="en-GB">
                <a:solidFill>
                  <a:prstClr val="black"/>
                </a:solidFill>
              </a:rPr>
              <a:pPr eaLnBrk="1" hangingPunct="1"/>
              <a:t>47</a:t>
            </a:fld>
            <a:endParaRPr lang="en-GB">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Image Placeholder 1"/>
          <p:cNvSpPr>
            <a:spLocks noGrp="1" noRot="1" noChangeAspect="1" noTextEdit="1"/>
          </p:cNvSpPr>
          <p:nvPr>
            <p:ph type="sldImg"/>
          </p:nvPr>
        </p:nvSpPr>
        <p:spPr>
          <a:xfrm>
            <a:off x="993775" y="768350"/>
            <a:ext cx="5113338" cy="3836988"/>
          </a:xfrm>
          <a:ln/>
        </p:spPr>
      </p:sp>
      <p:sp>
        <p:nvSpPr>
          <p:cNvPr id="574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MW</a:t>
            </a:r>
          </a:p>
        </p:txBody>
      </p:sp>
      <p:sp>
        <p:nvSpPr>
          <p:cNvPr id="574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EA085F32-6B3A-4AD4-951E-5958E2BCFB7D}" type="slidenum">
              <a:rPr lang="en-GB">
                <a:solidFill>
                  <a:prstClr val="black"/>
                </a:solidFill>
              </a:rPr>
              <a:pPr eaLnBrk="1" hangingPunct="1"/>
              <a:t>48</a:t>
            </a:fld>
            <a:endParaRPr lang="en-GB">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Image Placeholder 1"/>
          <p:cNvSpPr>
            <a:spLocks noGrp="1" noRot="1" noChangeAspect="1" noTextEdit="1"/>
          </p:cNvSpPr>
          <p:nvPr>
            <p:ph type="sldImg"/>
          </p:nvPr>
        </p:nvSpPr>
        <p:spPr>
          <a:xfrm>
            <a:off x="993775" y="768350"/>
            <a:ext cx="5113338" cy="3836988"/>
          </a:xfrm>
          <a:ln/>
        </p:spPr>
      </p:sp>
      <p:sp>
        <p:nvSpPr>
          <p:cNvPr id="574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MW</a:t>
            </a:r>
          </a:p>
        </p:txBody>
      </p:sp>
      <p:sp>
        <p:nvSpPr>
          <p:cNvPr id="574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EA085F32-6B3A-4AD4-951E-5958E2BCFB7D}" type="slidenum">
              <a:rPr lang="en-GB">
                <a:solidFill>
                  <a:prstClr val="black"/>
                </a:solidFill>
              </a:rPr>
              <a:pPr eaLnBrk="1" hangingPunct="1"/>
              <a:t>49</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6590" eaLnBrk="0" hangingPunct="0">
              <a:defRPr>
                <a:solidFill>
                  <a:schemeClr val="tx1"/>
                </a:solidFill>
                <a:latin typeface="Arial" charset="0"/>
              </a:defRPr>
            </a:lvl1pPr>
            <a:lvl2pPr marL="804763" indent="-309524" defTabSz="1026590" eaLnBrk="0" hangingPunct="0">
              <a:defRPr>
                <a:solidFill>
                  <a:schemeClr val="tx1"/>
                </a:solidFill>
                <a:latin typeface="Arial" charset="0"/>
              </a:defRPr>
            </a:lvl2pPr>
            <a:lvl3pPr marL="1238098" indent="-247620" defTabSz="1026590" eaLnBrk="0" hangingPunct="0">
              <a:defRPr>
                <a:solidFill>
                  <a:schemeClr val="tx1"/>
                </a:solidFill>
                <a:latin typeface="Arial" charset="0"/>
              </a:defRPr>
            </a:lvl3pPr>
            <a:lvl4pPr marL="1733337" indent="-247620" defTabSz="1026590" eaLnBrk="0" hangingPunct="0">
              <a:defRPr>
                <a:solidFill>
                  <a:schemeClr val="tx1"/>
                </a:solidFill>
                <a:latin typeface="Arial" charset="0"/>
              </a:defRPr>
            </a:lvl4pPr>
            <a:lvl5pPr marL="2228576" indent="-247620" defTabSz="1026590" eaLnBrk="0" hangingPunct="0">
              <a:defRPr>
                <a:solidFill>
                  <a:schemeClr val="tx1"/>
                </a:solidFill>
                <a:latin typeface="Arial" charset="0"/>
              </a:defRPr>
            </a:lvl5pPr>
            <a:lvl6pPr marL="2723815" indent="-247620" defTabSz="1026590" eaLnBrk="0" fontAlgn="base" hangingPunct="0">
              <a:spcBef>
                <a:spcPct val="0"/>
              </a:spcBef>
              <a:spcAft>
                <a:spcPct val="0"/>
              </a:spcAft>
              <a:defRPr>
                <a:solidFill>
                  <a:schemeClr val="tx1"/>
                </a:solidFill>
                <a:latin typeface="Arial" charset="0"/>
              </a:defRPr>
            </a:lvl6pPr>
            <a:lvl7pPr marL="3219054" indent="-247620" defTabSz="1026590" eaLnBrk="0" fontAlgn="base" hangingPunct="0">
              <a:spcBef>
                <a:spcPct val="0"/>
              </a:spcBef>
              <a:spcAft>
                <a:spcPct val="0"/>
              </a:spcAft>
              <a:defRPr>
                <a:solidFill>
                  <a:schemeClr val="tx1"/>
                </a:solidFill>
                <a:latin typeface="Arial" charset="0"/>
              </a:defRPr>
            </a:lvl7pPr>
            <a:lvl8pPr marL="3714293" indent="-247620" defTabSz="1026590" eaLnBrk="0" fontAlgn="base" hangingPunct="0">
              <a:spcBef>
                <a:spcPct val="0"/>
              </a:spcBef>
              <a:spcAft>
                <a:spcPct val="0"/>
              </a:spcAft>
              <a:defRPr>
                <a:solidFill>
                  <a:schemeClr val="tx1"/>
                </a:solidFill>
                <a:latin typeface="Arial" charset="0"/>
              </a:defRPr>
            </a:lvl8pPr>
            <a:lvl9pPr marL="4209532" indent="-247620" defTabSz="1026590" eaLnBrk="0" fontAlgn="base" hangingPunct="0">
              <a:spcBef>
                <a:spcPct val="0"/>
              </a:spcBef>
              <a:spcAft>
                <a:spcPct val="0"/>
              </a:spcAft>
              <a:defRPr>
                <a:solidFill>
                  <a:schemeClr val="tx1"/>
                </a:solidFill>
                <a:latin typeface="Arial" charset="0"/>
              </a:defRPr>
            </a:lvl9pPr>
          </a:lstStyle>
          <a:p>
            <a:pPr eaLnBrk="1" hangingPunct="1"/>
            <a:fld id="{473708CB-A73C-48D0-8C90-98409379B7B8}" type="slidenum">
              <a:rPr lang="en-US">
                <a:solidFill>
                  <a:srgbClr val="000000"/>
                </a:solidFill>
              </a:rPr>
              <a:pPr eaLnBrk="1" hangingPunct="1"/>
              <a:t>5</a:t>
            </a:fld>
            <a:endParaRPr lang="en-US">
              <a:solidFill>
                <a:srgbClr val="000000"/>
              </a:solidFill>
            </a:endParaRPr>
          </a:p>
        </p:txBody>
      </p:sp>
      <p:sp>
        <p:nvSpPr>
          <p:cNvPr id="161795" name="Rectangle 7"/>
          <p:cNvSpPr txBox="1">
            <a:spLocks noGrp="1" noChangeArrowheads="1"/>
          </p:cNvSpPr>
          <p:nvPr/>
        </p:nvSpPr>
        <p:spPr bwMode="auto">
          <a:xfrm>
            <a:off x="4020738" y="9723946"/>
            <a:ext cx="3076870" cy="50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675" tIns="51337" rIns="102675" bIns="51337" anchor="b"/>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9A028930-7706-4B96-9811-465EC3245ECB}" type="slidenum">
              <a:rPr lang="en-US" sz="1300">
                <a:solidFill>
                  <a:srgbClr val="000000"/>
                </a:solidFill>
              </a:rPr>
              <a:pPr algn="r" eaLnBrk="1" fontAlgn="base" hangingPunct="1">
                <a:spcBef>
                  <a:spcPct val="0"/>
                </a:spcBef>
                <a:spcAft>
                  <a:spcPct val="0"/>
                </a:spcAft>
              </a:pPr>
              <a:t>5</a:t>
            </a:fld>
            <a:endParaRPr lang="en-US" sz="1300">
              <a:solidFill>
                <a:srgbClr val="000000"/>
              </a:solidFill>
            </a:endParaRPr>
          </a:p>
        </p:txBody>
      </p:sp>
      <p:sp>
        <p:nvSpPr>
          <p:cNvPr id="161796" name="Rectangle 2"/>
          <p:cNvSpPr>
            <a:spLocks noGrp="1" noRot="1" noChangeAspect="1" noChangeArrowheads="1" noTextEdit="1"/>
          </p:cNvSpPr>
          <p:nvPr>
            <p:ph type="sldImg"/>
          </p:nvPr>
        </p:nvSpPr>
        <p:spPr>
          <a:xfrm>
            <a:off x="993775" y="768350"/>
            <a:ext cx="5113338" cy="3836988"/>
          </a:xfrm>
          <a:ln/>
        </p:spPr>
      </p:sp>
      <p:sp>
        <p:nvSpPr>
          <p:cNvPr id="161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Image Placeholder 1"/>
          <p:cNvSpPr>
            <a:spLocks noGrp="1" noRot="1" noChangeAspect="1" noTextEdit="1"/>
          </p:cNvSpPr>
          <p:nvPr>
            <p:ph type="sldImg"/>
          </p:nvPr>
        </p:nvSpPr>
        <p:spPr>
          <a:xfrm>
            <a:off x="993775" y="768350"/>
            <a:ext cx="5113338" cy="3836988"/>
          </a:xfrm>
          <a:ln/>
        </p:spPr>
      </p:sp>
      <p:sp>
        <p:nvSpPr>
          <p:cNvPr id="574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MW</a:t>
            </a:r>
          </a:p>
        </p:txBody>
      </p:sp>
      <p:sp>
        <p:nvSpPr>
          <p:cNvPr id="574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EA085F32-6B3A-4AD4-951E-5958E2BCFB7D}" type="slidenum">
              <a:rPr lang="en-GB">
                <a:solidFill>
                  <a:prstClr val="black"/>
                </a:solidFill>
              </a:rPr>
              <a:pPr eaLnBrk="1" hangingPunct="1"/>
              <a:t>50</a:t>
            </a:fld>
            <a:endParaRPr lang="en-GB">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Slide Image Placeholder 1"/>
          <p:cNvSpPr>
            <a:spLocks noGrp="1" noRot="1" noChangeAspect="1" noTextEdit="1"/>
          </p:cNvSpPr>
          <p:nvPr>
            <p:ph type="sldImg"/>
          </p:nvPr>
        </p:nvSpPr>
        <p:spPr>
          <a:xfrm>
            <a:off x="993775" y="768350"/>
            <a:ext cx="5113338" cy="3836988"/>
          </a:xfrm>
          <a:ln/>
        </p:spPr>
      </p:sp>
      <p:sp>
        <p:nvSpPr>
          <p:cNvPr id="575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MW</a:t>
            </a:r>
          </a:p>
        </p:txBody>
      </p:sp>
      <p:sp>
        <p:nvSpPr>
          <p:cNvPr id="575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D05FEF74-F42C-4209-8CE0-340A8E2B1D31}" type="slidenum">
              <a:rPr lang="en-GB">
                <a:solidFill>
                  <a:prstClr val="black"/>
                </a:solidFill>
              </a:rPr>
              <a:pPr eaLnBrk="1" hangingPunct="1"/>
              <a:t>51</a:t>
            </a:fld>
            <a:endParaRPr lang="en-GB">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4022164" y="9722311"/>
            <a:ext cx="3075479" cy="51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14" tIns="49707" rIns="99414" bIns="49707"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77A089E-34D3-42A4-91BC-5CE45F0E8059}" type="slidenum">
              <a:rPr lang="en-GB" sz="1300">
                <a:solidFill>
                  <a:prstClr val="black"/>
                </a:solidFill>
              </a:rPr>
              <a:pPr algn="r" eaLnBrk="1" hangingPunct="1"/>
              <a:t>52</a:t>
            </a:fld>
            <a:endParaRPr lang="en-GB" sz="1300">
              <a:solidFill>
                <a:prstClr val="black"/>
              </a:solidFill>
            </a:endParaRPr>
          </a:p>
        </p:txBody>
      </p:sp>
      <p:sp>
        <p:nvSpPr>
          <p:cNvPr id="87043" name="Rectangle 2"/>
          <p:cNvSpPr>
            <a:spLocks noGrp="1" noRot="1" noChangeAspect="1" noChangeArrowheads="1" noTextEdit="1"/>
          </p:cNvSpPr>
          <p:nvPr>
            <p:ph type="sldImg"/>
          </p:nvPr>
        </p:nvSpPr>
        <p:spPr>
          <a:xfrm>
            <a:off x="993775" y="768350"/>
            <a:ext cx="5113338" cy="3836988"/>
          </a:xfrm>
          <a:ln/>
        </p:spPr>
      </p:sp>
      <p:sp>
        <p:nvSpPr>
          <p:cNvPr id="87044" name="Rectangle 3"/>
          <p:cNvSpPr>
            <a:spLocks noGrp="1" noChangeArrowheads="1"/>
          </p:cNvSpPr>
          <p:nvPr>
            <p:ph type="body" idx="1"/>
          </p:nvPr>
        </p:nvSpPr>
        <p:spPr>
          <a:xfrm>
            <a:off x="711258" y="4862792"/>
            <a:ext cx="5676787" cy="46041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021138" y="9721851"/>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968" tIns="50485" rIns="100968" bIns="50485" anchor="b"/>
          <a:lstStyle>
            <a:lvl1pPr defTabSz="955675" eaLnBrk="0" hangingPunct="0">
              <a:defRPr>
                <a:solidFill>
                  <a:schemeClr val="tx1"/>
                </a:solidFill>
                <a:latin typeface="Arial" charset="0"/>
                <a:cs typeface="Arial" charset="0"/>
              </a:defRPr>
            </a:lvl1pPr>
            <a:lvl2pPr marL="742950" indent="-285750" defTabSz="955675" eaLnBrk="0" hangingPunct="0">
              <a:defRPr>
                <a:solidFill>
                  <a:schemeClr val="tx1"/>
                </a:solidFill>
                <a:latin typeface="Arial" charset="0"/>
                <a:cs typeface="Arial" charset="0"/>
              </a:defRPr>
            </a:lvl2pPr>
            <a:lvl3pPr marL="1143000" indent="-228600" defTabSz="955675" eaLnBrk="0" hangingPunct="0">
              <a:defRPr>
                <a:solidFill>
                  <a:schemeClr val="tx1"/>
                </a:solidFill>
                <a:latin typeface="Arial" charset="0"/>
                <a:cs typeface="Arial" charset="0"/>
              </a:defRPr>
            </a:lvl3pPr>
            <a:lvl4pPr marL="1600200" indent="-228600" defTabSz="955675" eaLnBrk="0" hangingPunct="0">
              <a:defRPr>
                <a:solidFill>
                  <a:schemeClr val="tx1"/>
                </a:solidFill>
                <a:latin typeface="Arial" charset="0"/>
                <a:cs typeface="Arial" charset="0"/>
              </a:defRPr>
            </a:lvl4pPr>
            <a:lvl5pPr marL="2057400" indent="-228600" defTabSz="955675" eaLnBrk="0" hangingPunct="0">
              <a:defRPr>
                <a:solidFill>
                  <a:schemeClr val="tx1"/>
                </a:solidFill>
                <a:latin typeface="Arial" charset="0"/>
                <a:cs typeface="Arial" charset="0"/>
              </a:defRPr>
            </a:lvl5pPr>
            <a:lvl6pPr marL="2514600" indent="-228600" defTabSz="955675" eaLnBrk="0" fontAlgn="base" hangingPunct="0">
              <a:spcBef>
                <a:spcPct val="0"/>
              </a:spcBef>
              <a:spcAft>
                <a:spcPct val="0"/>
              </a:spcAft>
              <a:defRPr>
                <a:solidFill>
                  <a:schemeClr val="tx1"/>
                </a:solidFill>
                <a:latin typeface="Arial" charset="0"/>
                <a:cs typeface="Arial" charset="0"/>
              </a:defRPr>
            </a:lvl6pPr>
            <a:lvl7pPr marL="2971800" indent="-228600" defTabSz="955675" eaLnBrk="0" fontAlgn="base" hangingPunct="0">
              <a:spcBef>
                <a:spcPct val="0"/>
              </a:spcBef>
              <a:spcAft>
                <a:spcPct val="0"/>
              </a:spcAft>
              <a:defRPr>
                <a:solidFill>
                  <a:schemeClr val="tx1"/>
                </a:solidFill>
                <a:latin typeface="Arial" charset="0"/>
                <a:cs typeface="Arial" charset="0"/>
              </a:defRPr>
            </a:lvl7pPr>
            <a:lvl8pPr marL="3429000" indent="-228600" defTabSz="955675" eaLnBrk="0" fontAlgn="base" hangingPunct="0">
              <a:spcBef>
                <a:spcPct val="0"/>
              </a:spcBef>
              <a:spcAft>
                <a:spcPct val="0"/>
              </a:spcAft>
              <a:defRPr>
                <a:solidFill>
                  <a:schemeClr val="tx1"/>
                </a:solidFill>
                <a:latin typeface="Arial" charset="0"/>
                <a:cs typeface="Arial" charset="0"/>
              </a:defRPr>
            </a:lvl8pPr>
            <a:lvl9pPr marL="3886200" indent="-228600" defTabSz="955675"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DE339676-FA15-4D3C-8755-C7FD0C0BBB58}" type="slidenum">
              <a:rPr lang="en-GB" sz="1400">
                <a:solidFill>
                  <a:prstClr val="black"/>
                </a:solidFill>
              </a:rPr>
              <a:pPr algn="r" eaLnBrk="1" fontAlgn="base" hangingPunct="1">
                <a:spcBef>
                  <a:spcPct val="0"/>
                </a:spcBef>
                <a:spcAft>
                  <a:spcPct val="0"/>
                </a:spcAft>
              </a:pPr>
              <a:t>53</a:t>
            </a:fld>
            <a:endParaRPr lang="en-GB" sz="1400">
              <a:solidFill>
                <a:prstClr val="black"/>
              </a:solidFill>
            </a:endParaRPr>
          </a:p>
        </p:txBody>
      </p:sp>
      <p:sp>
        <p:nvSpPr>
          <p:cNvPr id="48131" name="Rectangle 2"/>
          <p:cNvSpPr>
            <a:spLocks noGrp="1" noRot="1" noChangeAspect="1" noChangeArrowheads="1" noTextEdit="1"/>
          </p:cNvSpPr>
          <p:nvPr>
            <p:ph type="sldImg"/>
          </p:nvPr>
        </p:nvSpPr>
        <p:spPr>
          <a:xfrm>
            <a:off x="996950" y="768350"/>
            <a:ext cx="5113338" cy="3836988"/>
          </a:xfrm>
          <a:ln/>
        </p:spPr>
      </p:sp>
      <p:sp>
        <p:nvSpPr>
          <p:cNvPr id="48132" name="Rectangle 3"/>
          <p:cNvSpPr>
            <a:spLocks noGrp="1" noChangeArrowheads="1"/>
          </p:cNvSpPr>
          <p:nvPr>
            <p:ph type="body" idx="1"/>
          </p:nvPr>
        </p:nvSpPr>
        <p:spPr>
          <a:xfrm>
            <a:off x="711200" y="4860926"/>
            <a:ext cx="5676900"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968" tIns="50485" rIns="100968" bIns="50485"/>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020738" y="9722310"/>
            <a:ext cx="3076870" cy="51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675" tIns="51337" rIns="102675" bIns="51337" anchor="b"/>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25450ED2-9268-40DE-B32D-2202FAF45E7A}" type="slidenum">
              <a:rPr lang="en-US" sz="1300">
                <a:solidFill>
                  <a:prstClr val="black"/>
                </a:solidFill>
              </a:rPr>
              <a:pPr algn="r" eaLnBrk="1" fontAlgn="base" hangingPunct="1">
                <a:spcBef>
                  <a:spcPct val="0"/>
                </a:spcBef>
                <a:spcAft>
                  <a:spcPct val="0"/>
                </a:spcAft>
              </a:pPr>
              <a:t>6</a:t>
            </a:fld>
            <a:endParaRPr lang="en-US" sz="1300">
              <a:solidFill>
                <a:prstClr val="black"/>
              </a:solidFill>
            </a:endParaRPr>
          </a:p>
        </p:txBody>
      </p:sp>
      <p:sp>
        <p:nvSpPr>
          <p:cNvPr id="147459" name="Rectangle 2"/>
          <p:cNvSpPr>
            <a:spLocks noGrp="1" noRot="1" noChangeAspect="1" noChangeArrowheads="1" noTextEdit="1"/>
          </p:cNvSpPr>
          <p:nvPr>
            <p:ph type="sldImg"/>
          </p:nvPr>
        </p:nvSpPr>
        <p:spPr>
          <a:xfrm>
            <a:off x="993775" y="768350"/>
            <a:ext cx="5113338" cy="3836988"/>
          </a:xfrm>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6590" eaLnBrk="0" hangingPunct="0">
              <a:defRPr>
                <a:solidFill>
                  <a:schemeClr val="tx1"/>
                </a:solidFill>
                <a:latin typeface="Arial" charset="0"/>
              </a:defRPr>
            </a:lvl1pPr>
            <a:lvl2pPr marL="804763" indent="-309524" defTabSz="1026590" eaLnBrk="0" hangingPunct="0">
              <a:defRPr>
                <a:solidFill>
                  <a:schemeClr val="tx1"/>
                </a:solidFill>
                <a:latin typeface="Arial" charset="0"/>
              </a:defRPr>
            </a:lvl2pPr>
            <a:lvl3pPr marL="1238098" indent="-247620" defTabSz="1026590" eaLnBrk="0" hangingPunct="0">
              <a:defRPr>
                <a:solidFill>
                  <a:schemeClr val="tx1"/>
                </a:solidFill>
                <a:latin typeface="Arial" charset="0"/>
              </a:defRPr>
            </a:lvl3pPr>
            <a:lvl4pPr marL="1733337" indent="-247620" defTabSz="1026590" eaLnBrk="0" hangingPunct="0">
              <a:defRPr>
                <a:solidFill>
                  <a:schemeClr val="tx1"/>
                </a:solidFill>
                <a:latin typeface="Arial" charset="0"/>
              </a:defRPr>
            </a:lvl4pPr>
            <a:lvl5pPr marL="2228576" indent="-247620" defTabSz="1026590" eaLnBrk="0" hangingPunct="0">
              <a:defRPr>
                <a:solidFill>
                  <a:schemeClr val="tx1"/>
                </a:solidFill>
                <a:latin typeface="Arial" charset="0"/>
              </a:defRPr>
            </a:lvl5pPr>
            <a:lvl6pPr marL="2723815" indent="-247620" defTabSz="1026590" eaLnBrk="0" fontAlgn="base" hangingPunct="0">
              <a:spcBef>
                <a:spcPct val="0"/>
              </a:spcBef>
              <a:spcAft>
                <a:spcPct val="0"/>
              </a:spcAft>
              <a:defRPr>
                <a:solidFill>
                  <a:schemeClr val="tx1"/>
                </a:solidFill>
                <a:latin typeface="Arial" charset="0"/>
              </a:defRPr>
            </a:lvl6pPr>
            <a:lvl7pPr marL="3219054" indent="-247620" defTabSz="1026590" eaLnBrk="0" fontAlgn="base" hangingPunct="0">
              <a:spcBef>
                <a:spcPct val="0"/>
              </a:spcBef>
              <a:spcAft>
                <a:spcPct val="0"/>
              </a:spcAft>
              <a:defRPr>
                <a:solidFill>
                  <a:schemeClr val="tx1"/>
                </a:solidFill>
                <a:latin typeface="Arial" charset="0"/>
              </a:defRPr>
            </a:lvl7pPr>
            <a:lvl8pPr marL="3714293" indent="-247620" defTabSz="1026590" eaLnBrk="0" fontAlgn="base" hangingPunct="0">
              <a:spcBef>
                <a:spcPct val="0"/>
              </a:spcBef>
              <a:spcAft>
                <a:spcPct val="0"/>
              </a:spcAft>
              <a:defRPr>
                <a:solidFill>
                  <a:schemeClr val="tx1"/>
                </a:solidFill>
                <a:latin typeface="Arial" charset="0"/>
              </a:defRPr>
            </a:lvl8pPr>
            <a:lvl9pPr marL="4209532" indent="-247620" defTabSz="1026590" eaLnBrk="0" fontAlgn="base" hangingPunct="0">
              <a:spcBef>
                <a:spcPct val="0"/>
              </a:spcBef>
              <a:spcAft>
                <a:spcPct val="0"/>
              </a:spcAft>
              <a:defRPr>
                <a:solidFill>
                  <a:schemeClr val="tx1"/>
                </a:solidFill>
                <a:latin typeface="Arial" charset="0"/>
              </a:defRPr>
            </a:lvl9pPr>
          </a:lstStyle>
          <a:p>
            <a:pPr eaLnBrk="1" hangingPunct="1"/>
            <a:fld id="{2E5A4803-0430-46C6-A1F7-C9C682336DF9}" type="slidenum">
              <a:rPr lang="en-US">
                <a:solidFill>
                  <a:srgbClr val="000000"/>
                </a:solidFill>
              </a:rPr>
              <a:pPr eaLnBrk="1" hangingPunct="1"/>
              <a:t>7</a:t>
            </a:fld>
            <a:endParaRPr lang="en-US">
              <a:solidFill>
                <a:srgbClr val="000000"/>
              </a:solidFill>
            </a:endParaRPr>
          </a:p>
        </p:txBody>
      </p:sp>
      <p:sp>
        <p:nvSpPr>
          <p:cNvPr id="165891" name="Rectangle 7"/>
          <p:cNvSpPr txBox="1">
            <a:spLocks noGrp="1" noChangeArrowheads="1"/>
          </p:cNvSpPr>
          <p:nvPr/>
        </p:nvSpPr>
        <p:spPr bwMode="auto">
          <a:xfrm>
            <a:off x="4020738" y="9723946"/>
            <a:ext cx="3076870" cy="50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675" tIns="51337" rIns="102675" bIns="51337" anchor="b"/>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647BDC0A-9D52-40B5-89FB-16600543B1FC}" type="slidenum">
              <a:rPr lang="en-US" sz="1300">
                <a:solidFill>
                  <a:srgbClr val="000000"/>
                </a:solidFill>
              </a:rPr>
              <a:pPr algn="r" eaLnBrk="1" fontAlgn="base" hangingPunct="1">
                <a:spcBef>
                  <a:spcPct val="0"/>
                </a:spcBef>
                <a:spcAft>
                  <a:spcPct val="0"/>
                </a:spcAft>
              </a:pPr>
              <a:t>7</a:t>
            </a:fld>
            <a:endParaRPr lang="en-US" sz="1300">
              <a:solidFill>
                <a:srgbClr val="000000"/>
              </a:solidFill>
            </a:endParaRPr>
          </a:p>
        </p:txBody>
      </p:sp>
      <p:sp>
        <p:nvSpPr>
          <p:cNvPr id="165892" name="Rectangle 2"/>
          <p:cNvSpPr>
            <a:spLocks noGrp="1" noRot="1" noChangeAspect="1" noChangeArrowheads="1" noTextEdit="1"/>
          </p:cNvSpPr>
          <p:nvPr>
            <p:ph type="sldImg"/>
          </p:nvPr>
        </p:nvSpPr>
        <p:spPr>
          <a:xfrm>
            <a:off x="993775" y="768350"/>
            <a:ext cx="5113338" cy="3836988"/>
          </a:xfrm>
          <a:ln/>
        </p:spPr>
      </p:sp>
      <p:sp>
        <p:nvSpPr>
          <p:cNvPr id="165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Image Placeholder 1"/>
          <p:cNvSpPr>
            <a:spLocks noGrp="1" noRot="1" noChangeAspect="1" noTextEdit="1"/>
          </p:cNvSpPr>
          <p:nvPr>
            <p:ph type="sldImg"/>
          </p:nvPr>
        </p:nvSpPr>
        <p:spPr>
          <a:xfrm>
            <a:off x="993775" y="768350"/>
            <a:ext cx="5113338" cy="3836988"/>
          </a:xfrm>
          <a:ln/>
        </p:spPr>
      </p:sp>
      <p:sp>
        <p:nvSpPr>
          <p:cNvPr id="4925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MW</a:t>
            </a:r>
          </a:p>
        </p:txBody>
      </p:sp>
      <p:sp>
        <p:nvSpPr>
          <p:cNvPr id="4925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6F800C7E-9A8D-46A0-869B-86AC79B24240}" type="slidenum">
              <a:rPr lang="en-GB">
                <a:solidFill>
                  <a:prstClr val="black"/>
                </a:solidFill>
              </a:rPr>
              <a:pPr eaLnBrk="1" hangingPunct="1"/>
              <a:t>8</a:t>
            </a:fld>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Slide Image Placeholder 1"/>
          <p:cNvSpPr>
            <a:spLocks noGrp="1" noRot="1" noChangeAspect="1" noTextEdit="1"/>
          </p:cNvSpPr>
          <p:nvPr>
            <p:ph type="sldImg"/>
          </p:nvPr>
        </p:nvSpPr>
        <p:spPr>
          <a:xfrm>
            <a:off x="993775" y="768350"/>
            <a:ext cx="5113338" cy="3836988"/>
          </a:xfrm>
          <a:ln/>
        </p:spPr>
      </p:sp>
      <p:sp>
        <p:nvSpPr>
          <p:cNvPr id="493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MW</a:t>
            </a:r>
          </a:p>
        </p:txBody>
      </p:sp>
      <p:sp>
        <p:nvSpPr>
          <p:cNvPr id="493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04763" indent="-309524" eaLnBrk="0" hangingPunct="0">
              <a:defRPr>
                <a:solidFill>
                  <a:schemeClr val="tx1"/>
                </a:solidFill>
                <a:latin typeface="Arial" charset="0"/>
                <a:cs typeface="Arial" charset="0"/>
              </a:defRPr>
            </a:lvl2pPr>
            <a:lvl3pPr marL="1238098" indent="-247620" eaLnBrk="0" hangingPunct="0">
              <a:defRPr>
                <a:solidFill>
                  <a:schemeClr val="tx1"/>
                </a:solidFill>
                <a:latin typeface="Arial" charset="0"/>
                <a:cs typeface="Arial" charset="0"/>
              </a:defRPr>
            </a:lvl3pPr>
            <a:lvl4pPr marL="1733337" indent="-247620" eaLnBrk="0" hangingPunct="0">
              <a:defRPr>
                <a:solidFill>
                  <a:schemeClr val="tx1"/>
                </a:solidFill>
                <a:latin typeface="Arial" charset="0"/>
                <a:cs typeface="Arial" charset="0"/>
              </a:defRPr>
            </a:lvl4pPr>
            <a:lvl5pPr marL="2228576" indent="-247620" eaLnBrk="0" hangingPunct="0">
              <a:defRPr>
                <a:solidFill>
                  <a:schemeClr val="tx1"/>
                </a:solidFill>
                <a:latin typeface="Arial" charset="0"/>
                <a:cs typeface="Arial" charset="0"/>
              </a:defRPr>
            </a:lvl5pPr>
            <a:lvl6pPr marL="2723815" indent="-247620" eaLnBrk="0" fontAlgn="base" hangingPunct="0">
              <a:spcBef>
                <a:spcPct val="0"/>
              </a:spcBef>
              <a:spcAft>
                <a:spcPct val="0"/>
              </a:spcAft>
              <a:defRPr>
                <a:solidFill>
                  <a:schemeClr val="tx1"/>
                </a:solidFill>
                <a:latin typeface="Arial" charset="0"/>
                <a:cs typeface="Arial" charset="0"/>
              </a:defRPr>
            </a:lvl6pPr>
            <a:lvl7pPr marL="3219054" indent="-247620" eaLnBrk="0" fontAlgn="base" hangingPunct="0">
              <a:spcBef>
                <a:spcPct val="0"/>
              </a:spcBef>
              <a:spcAft>
                <a:spcPct val="0"/>
              </a:spcAft>
              <a:defRPr>
                <a:solidFill>
                  <a:schemeClr val="tx1"/>
                </a:solidFill>
                <a:latin typeface="Arial" charset="0"/>
                <a:cs typeface="Arial" charset="0"/>
              </a:defRPr>
            </a:lvl7pPr>
            <a:lvl8pPr marL="3714293" indent="-247620" eaLnBrk="0" fontAlgn="base" hangingPunct="0">
              <a:spcBef>
                <a:spcPct val="0"/>
              </a:spcBef>
              <a:spcAft>
                <a:spcPct val="0"/>
              </a:spcAft>
              <a:defRPr>
                <a:solidFill>
                  <a:schemeClr val="tx1"/>
                </a:solidFill>
                <a:latin typeface="Arial" charset="0"/>
                <a:cs typeface="Arial" charset="0"/>
              </a:defRPr>
            </a:lvl8pPr>
            <a:lvl9pPr marL="4209532" indent="-247620" eaLnBrk="0" fontAlgn="base" hangingPunct="0">
              <a:spcBef>
                <a:spcPct val="0"/>
              </a:spcBef>
              <a:spcAft>
                <a:spcPct val="0"/>
              </a:spcAft>
              <a:defRPr>
                <a:solidFill>
                  <a:schemeClr val="tx1"/>
                </a:solidFill>
                <a:latin typeface="Arial" charset="0"/>
                <a:cs typeface="Arial" charset="0"/>
              </a:defRPr>
            </a:lvl9pPr>
          </a:lstStyle>
          <a:p>
            <a:pPr eaLnBrk="1" hangingPunct="1"/>
            <a:fld id="{0DF3D966-B202-4925-A898-4D8F1F7E36E9}" type="slidenum">
              <a:rPr lang="en-GB">
                <a:solidFill>
                  <a:prstClr val="black"/>
                </a:solidFill>
              </a:rPr>
              <a:pPr eaLnBrk="1" hangingPunct="1"/>
              <a:t>9</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3.xml"/><Relationship Id="rId1" Type="http://schemas.openxmlformats.org/officeDocument/2006/relationships/themeOverride" Target="../theme/themeOverride9.xml"/><Relationship Id="rId4"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1.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3.xml"/><Relationship Id="rId4" Type="http://schemas.openxmlformats.org/officeDocument/2006/relationships/image" Target="../media/image1.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5.xml"/><Relationship Id="rId4" Type="http://schemas.openxmlformats.org/officeDocument/2006/relationships/image" Target="../media/image1.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5.xml"/><Relationship Id="rId1" Type="http://schemas.openxmlformats.org/officeDocument/2006/relationships/themeOverride" Target="../theme/themeOverride7.xml"/><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0F8F41-4372-4A30-8FC3-159FB694E2A5}" type="datetimeFigureOut">
              <a:rPr lang="en-GB" smtClean="0"/>
              <a:pPr/>
              <a:t>18/05/2012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8691C-30E7-4200-8D62-C5EAF8B93893}" type="slidenum">
              <a:rPr lang="en-GB" smtClean="0"/>
              <a:pPr/>
              <a:t>‹#›</a:t>
            </a:fld>
            <a:endParaRPr lang="en-GB"/>
          </a:p>
        </p:txBody>
      </p:sp>
    </p:spTree>
    <p:extLst>
      <p:ext uri="{BB962C8B-B14F-4D97-AF65-F5344CB8AC3E}">
        <p14:creationId xmlns:p14="http://schemas.microsoft.com/office/powerpoint/2010/main" val="221359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0F8F41-4372-4A30-8FC3-159FB694E2A5}" type="datetimeFigureOut">
              <a:rPr lang="en-GB" smtClean="0"/>
              <a:pPr/>
              <a:t>18/05/2012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8691C-30E7-4200-8D62-C5EAF8B93893}" type="slidenum">
              <a:rPr lang="en-GB" smtClean="0"/>
              <a:pPr/>
              <a:t>‹#›</a:t>
            </a:fld>
            <a:endParaRPr lang="en-GB"/>
          </a:p>
        </p:txBody>
      </p:sp>
    </p:spTree>
    <p:extLst>
      <p:ext uri="{BB962C8B-B14F-4D97-AF65-F5344CB8AC3E}">
        <p14:creationId xmlns:p14="http://schemas.microsoft.com/office/powerpoint/2010/main" val="39831541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FA8C3FF-09B0-45F3-A2EA-4D9E759ABB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769096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7B4CA90-70F9-4C71-A853-B25BFD659F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7251335"/>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979" y="182563"/>
            <a:ext cx="1960685" cy="61261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97527" y="182563"/>
            <a:ext cx="5745774"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5E09D4D3-EBCB-4F7F-A64A-6D8CEF6D8A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233257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97523" y="182563"/>
            <a:ext cx="6773008" cy="79216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00454" y="1438275"/>
            <a:ext cx="7844204" cy="4870450"/>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F3AA2988-0626-435B-B9B4-1BBA254A57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3417610"/>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3"/>
          <p:cNvSpPr>
            <a:spLocks noChangeArrowheads="1"/>
          </p:cNvSpPr>
          <p:nvPr userDrawn="1"/>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5F6062"/>
              </a:solidFill>
              <a:cs typeface="Arial" charset="0"/>
            </a:endParaRPr>
          </a:p>
        </p:txBody>
      </p:sp>
      <p:sp>
        <p:nvSpPr>
          <p:cNvPr id="5" name="Line 12"/>
          <p:cNvSpPr>
            <a:spLocks noChangeShapeType="1"/>
          </p:cNvSpPr>
          <p:nvPr userDrawn="1"/>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srgbClr val="5F6062"/>
              </a:solidFill>
              <a:cs typeface="Arial" charset="0"/>
            </a:endParaRPr>
          </a:p>
        </p:txBody>
      </p:sp>
      <p:pic>
        <p:nvPicPr>
          <p:cNvPr id="6" name="Picture 9" descr="IFRS TM logo_CMY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98982" y="6003934"/>
            <a:ext cx="2404696"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4A2A6C77-3B97-4849-888F-253FF3CD619A}" type="slidenum">
              <a:rPr lang="en-GB">
                <a:solidFill>
                  <a:srgbClr val="FFFFFF"/>
                </a:solidFill>
              </a:rPr>
              <a:pPr>
                <a:defRPr/>
              </a:pPr>
              <a:t>‹#›</a:t>
            </a:fld>
            <a:endParaRPr lang="en-GB">
              <a:solidFill>
                <a:srgbClr val="FFFFFF"/>
              </a:solidFill>
            </a:endParaRPr>
          </a:p>
        </p:txBody>
      </p:sp>
      <p:sp>
        <p:nvSpPr>
          <p:cNvPr id="8" name="Rectangle 5"/>
          <p:cNvSpPr>
            <a:spLocks noGrp="1" noChangeArrowheads="1"/>
          </p:cNvSpPr>
          <p:nvPr>
            <p:ph type="ftr" sz="quarter" idx="11"/>
          </p:nvPr>
        </p:nvSpPr>
        <p:spPr>
          <a:xfrm>
            <a:off x="716574" y="6453188"/>
            <a:ext cx="5647592" cy="190500"/>
          </a:xfrm>
        </p:spPr>
        <p:txBody>
          <a:bodyPr/>
          <a:lstStyle>
            <a:lvl1pPr>
              <a:defRPr/>
            </a:lvl1pPr>
          </a:lstStyle>
          <a:p>
            <a:pPr>
              <a:defRPr/>
            </a:pPr>
            <a:r>
              <a:rPr lang="en-GB" dirty="0">
                <a:solidFill>
                  <a:srgbClr val="5F6062"/>
                </a:solidFill>
              </a:rPr>
              <a:t>© </a:t>
            </a:r>
            <a:r>
              <a:rPr lang="en-GB" dirty="0" smtClean="0">
                <a:solidFill>
                  <a:srgbClr val="5F6062"/>
                </a:solidFill>
              </a:rPr>
              <a:t> </a:t>
            </a:r>
            <a:r>
              <a:rPr lang="en-GB" dirty="0">
                <a:solidFill>
                  <a:srgbClr val="5F6062"/>
                </a:solidFill>
              </a:rPr>
              <a:t>IFRS Foundation.  30 Cannon Street  |  London EC4M 6XH  |  UK.  www.ifrs.org</a:t>
            </a:r>
          </a:p>
        </p:txBody>
      </p:sp>
    </p:spTree>
    <p:extLst>
      <p:ext uri="{BB962C8B-B14F-4D97-AF65-F5344CB8AC3E}">
        <p14:creationId xmlns:p14="http://schemas.microsoft.com/office/powerpoint/2010/main" val="3934423167"/>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5" name="Rectangle 6"/>
          <p:cNvSpPr>
            <a:spLocks noGrp="1" noChangeArrowheads="1"/>
          </p:cNvSpPr>
          <p:nvPr>
            <p:ph type="sldNum" sz="quarter" idx="11"/>
          </p:nvPr>
        </p:nvSpPr>
        <p:spPr>
          <a:ln/>
        </p:spPr>
        <p:txBody>
          <a:bodyPr/>
          <a:lstStyle>
            <a:lvl1pPr>
              <a:defRPr/>
            </a:lvl1pPr>
          </a:lstStyle>
          <a:p>
            <a:pPr>
              <a:defRPr/>
            </a:pPr>
            <a:fld id="{620F790C-B694-46D9-9E08-10155EF05CF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638295812"/>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0457" y="1438275"/>
            <a:ext cx="3851031"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2161" y="1438275"/>
            <a:ext cx="3852497"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6" name="Rectangle 6"/>
          <p:cNvSpPr>
            <a:spLocks noGrp="1" noChangeArrowheads="1"/>
          </p:cNvSpPr>
          <p:nvPr>
            <p:ph type="sldNum" sz="quarter" idx="11"/>
          </p:nvPr>
        </p:nvSpPr>
        <p:spPr>
          <a:ln/>
        </p:spPr>
        <p:txBody>
          <a:bodyPr/>
          <a:lstStyle>
            <a:lvl1pPr>
              <a:defRPr/>
            </a:lvl1pPr>
          </a:lstStyle>
          <a:p>
            <a:pPr>
              <a:defRPr/>
            </a:pPr>
            <a:fld id="{014BB989-E41B-48DB-B6B8-2715679BB2D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23082858"/>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4"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4"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8" name="Rectangle 6"/>
          <p:cNvSpPr>
            <a:spLocks noGrp="1" noChangeArrowheads="1"/>
          </p:cNvSpPr>
          <p:nvPr>
            <p:ph type="sldNum" sz="quarter" idx="11"/>
          </p:nvPr>
        </p:nvSpPr>
        <p:spPr>
          <a:ln/>
        </p:spPr>
        <p:txBody>
          <a:bodyPr/>
          <a:lstStyle>
            <a:lvl1pPr>
              <a:defRPr/>
            </a:lvl1pPr>
          </a:lstStyle>
          <a:p>
            <a:pPr>
              <a:defRPr/>
            </a:pPr>
            <a:fld id="{F91A832D-BFD2-4966-89B9-EF34B22C147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620445268"/>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4" name="Rectangle 6"/>
          <p:cNvSpPr>
            <a:spLocks noGrp="1" noChangeArrowheads="1"/>
          </p:cNvSpPr>
          <p:nvPr>
            <p:ph type="sldNum" sz="quarter" idx="11"/>
          </p:nvPr>
        </p:nvSpPr>
        <p:spPr>
          <a:ln/>
        </p:spPr>
        <p:txBody>
          <a:bodyPr/>
          <a:lstStyle>
            <a:lvl1pPr>
              <a:defRPr/>
            </a:lvl1pPr>
          </a:lstStyle>
          <a:p>
            <a:pPr>
              <a:defRPr/>
            </a:pPr>
            <a:fld id="{E0ACB480-4B95-4222-B3E5-7F965EA5C0A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569498525"/>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3" name="Rectangle 6"/>
          <p:cNvSpPr>
            <a:spLocks noGrp="1" noChangeArrowheads="1"/>
          </p:cNvSpPr>
          <p:nvPr>
            <p:ph type="sldNum" sz="quarter" idx="11"/>
          </p:nvPr>
        </p:nvSpPr>
        <p:spPr>
          <a:ln/>
        </p:spPr>
        <p:txBody>
          <a:bodyPr/>
          <a:lstStyle>
            <a:lvl1pPr>
              <a:defRPr/>
            </a:lvl1pPr>
          </a:lstStyle>
          <a:p>
            <a:pPr>
              <a:defRPr/>
            </a:pPr>
            <a:fld id="{F68976BC-F365-4B6C-8028-1584F2EE5EA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431735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72"/>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3" y="274672"/>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0F8F41-4372-4A30-8FC3-159FB694E2A5}" type="datetimeFigureOut">
              <a:rPr lang="en-GB" smtClean="0"/>
              <a:pPr/>
              <a:t>18/05/2012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8691C-30E7-4200-8D62-C5EAF8B93893}" type="slidenum">
              <a:rPr lang="en-GB" smtClean="0"/>
              <a:pPr/>
              <a:t>‹#›</a:t>
            </a:fld>
            <a:endParaRPr lang="en-GB"/>
          </a:p>
        </p:txBody>
      </p:sp>
    </p:spTree>
    <p:extLst>
      <p:ext uri="{BB962C8B-B14F-4D97-AF65-F5344CB8AC3E}">
        <p14:creationId xmlns:p14="http://schemas.microsoft.com/office/powerpoint/2010/main" val="16441347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9"/>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6" name="Rectangle 6"/>
          <p:cNvSpPr>
            <a:spLocks noGrp="1" noChangeArrowheads="1"/>
          </p:cNvSpPr>
          <p:nvPr>
            <p:ph type="sldNum" sz="quarter" idx="11"/>
          </p:nvPr>
        </p:nvSpPr>
        <p:spPr>
          <a:ln/>
        </p:spPr>
        <p:txBody>
          <a:bodyPr/>
          <a:lstStyle>
            <a:lvl1pPr>
              <a:defRPr/>
            </a:lvl1pPr>
          </a:lstStyle>
          <a:p>
            <a:pPr>
              <a:defRPr/>
            </a:pPr>
            <a:fld id="{D997E535-138C-4291-9050-32B22BFA710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46467471"/>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6" name="Rectangle 6"/>
          <p:cNvSpPr>
            <a:spLocks noGrp="1" noChangeArrowheads="1"/>
          </p:cNvSpPr>
          <p:nvPr>
            <p:ph type="sldNum" sz="quarter" idx="11"/>
          </p:nvPr>
        </p:nvSpPr>
        <p:spPr>
          <a:ln/>
        </p:spPr>
        <p:txBody>
          <a:bodyPr/>
          <a:lstStyle>
            <a:lvl1pPr>
              <a:defRPr/>
            </a:lvl1pPr>
          </a:lstStyle>
          <a:p>
            <a:pPr>
              <a:defRPr/>
            </a:pPr>
            <a:fld id="{4CA1A2E4-3B29-4A57-9B7C-DC649BD879E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036022601"/>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5" name="Rectangle 6"/>
          <p:cNvSpPr>
            <a:spLocks noGrp="1" noChangeArrowheads="1"/>
          </p:cNvSpPr>
          <p:nvPr>
            <p:ph type="sldNum" sz="quarter" idx="11"/>
          </p:nvPr>
        </p:nvSpPr>
        <p:spPr>
          <a:ln/>
        </p:spPr>
        <p:txBody>
          <a:bodyPr/>
          <a:lstStyle>
            <a:lvl1pPr>
              <a:defRPr/>
            </a:lvl1pPr>
          </a:lstStyle>
          <a:p>
            <a:pPr>
              <a:defRPr/>
            </a:pPr>
            <a:fld id="{09C96C3B-FB7B-476D-8E87-F964AC00A65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97963907"/>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978" y="182563"/>
            <a:ext cx="1960685"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7527" y="182563"/>
            <a:ext cx="5745774"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5" name="Rectangle 6"/>
          <p:cNvSpPr>
            <a:spLocks noGrp="1" noChangeArrowheads="1"/>
          </p:cNvSpPr>
          <p:nvPr>
            <p:ph type="sldNum" sz="quarter" idx="11"/>
          </p:nvPr>
        </p:nvSpPr>
        <p:spPr>
          <a:ln/>
        </p:spPr>
        <p:txBody>
          <a:bodyPr/>
          <a:lstStyle>
            <a:lvl1pPr>
              <a:defRPr/>
            </a:lvl1pPr>
          </a:lstStyle>
          <a:p>
            <a:pPr>
              <a:defRPr/>
            </a:pPr>
            <a:fld id="{CFDB1C2E-5E91-47A4-8E0D-F0818D2D7A79}"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659519044"/>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3"/>
          <p:cNvSpPr>
            <a:spLocks noChangeArrowheads="1"/>
          </p:cNvSpPr>
          <p:nvPr userDrawn="1"/>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5F6062"/>
              </a:solidFill>
              <a:cs typeface="Arial" charset="0"/>
            </a:endParaRPr>
          </a:p>
        </p:txBody>
      </p:sp>
      <p:sp>
        <p:nvSpPr>
          <p:cNvPr id="5" name="Line 12"/>
          <p:cNvSpPr>
            <a:spLocks noChangeShapeType="1"/>
          </p:cNvSpPr>
          <p:nvPr userDrawn="1"/>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srgbClr val="5F6062"/>
              </a:solidFill>
              <a:cs typeface="Arial" charset="0"/>
            </a:endParaRPr>
          </a:p>
        </p:txBody>
      </p:sp>
      <p:pic>
        <p:nvPicPr>
          <p:cNvPr id="6" name="Picture 9" descr="IFRS TM logo_CMY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98982" y="6003930"/>
            <a:ext cx="2404696"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4A2A6C77-3B97-4849-888F-253FF3CD619A}" type="slidenum">
              <a:rPr lang="en-GB">
                <a:solidFill>
                  <a:srgbClr val="FFFFFF"/>
                </a:solidFill>
              </a:rPr>
              <a:pPr>
                <a:defRPr/>
              </a:pPr>
              <a:t>‹#›</a:t>
            </a:fld>
            <a:endParaRPr lang="en-GB">
              <a:solidFill>
                <a:srgbClr val="FFFFFF"/>
              </a:solidFill>
            </a:endParaRPr>
          </a:p>
        </p:txBody>
      </p:sp>
      <p:sp>
        <p:nvSpPr>
          <p:cNvPr id="8" name="Rectangle 5"/>
          <p:cNvSpPr>
            <a:spLocks noGrp="1" noChangeArrowheads="1"/>
          </p:cNvSpPr>
          <p:nvPr>
            <p:ph type="ftr" sz="quarter" idx="11"/>
          </p:nvPr>
        </p:nvSpPr>
        <p:spPr>
          <a:xfrm>
            <a:off x="716574" y="6453188"/>
            <a:ext cx="5647592" cy="190500"/>
          </a:xfrm>
        </p:spPr>
        <p:txBody>
          <a:bodyPr/>
          <a:lstStyle>
            <a:lvl1pPr>
              <a:defRPr/>
            </a:lvl1pPr>
          </a:lstStyle>
          <a:p>
            <a:pPr>
              <a:defRPr/>
            </a:pPr>
            <a:r>
              <a:rPr lang="en-GB">
                <a:solidFill>
                  <a:srgbClr val="5F6062"/>
                </a:solidFill>
              </a:rPr>
              <a:t>© 2010 IFRS Foundation.  30 Cannon Street  |  London EC4M 6XH  |  UK.  www.ifrs.org</a:t>
            </a:r>
          </a:p>
        </p:txBody>
      </p:sp>
    </p:spTree>
    <p:extLst>
      <p:ext uri="{BB962C8B-B14F-4D97-AF65-F5344CB8AC3E}">
        <p14:creationId xmlns:p14="http://schemas.microsoft.com/office/powerpoint/2010/main" val="1959598069"/>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5" name="Rectangle 6"/>
          <p:cNvSpPr>
            <a:spLocks noGrp="1" noChangeArrowheads="1"/>
          </p:cNvSpPr>
          <p:nvPr>
            <p:ph type="sldNum" sz="quarter" idx="11"/>
          </p:nvPr>
        </p:nvSpPr>
        <p:spPr>
          <a:ln/>
        </p:spPr>
        <p:txBody>
          <a:bodyPr/>
          <a:lstStyle>
            <a:lvl1pPr>
              <a:defRPr/>
            </a:lvl1pPr>
          </a:lstStyle>
          <a:p>
            <a:pPr>
              <a:defRPr/>
            </a:pPr>
            <a:fld id="{620F790C-B694-46D9-9E08-10155EF05CF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653007536"/>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0456" y="1438275"/>
            <a:ext cx="3851031"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2161" y="1438275"/>
            <a:ext cx="3852497"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6" name="Rectangle 6"/>
          <p:cNvSpPr>
            <a:spLocks noGrp="1" noChangeArrowheads="1"/>
          </p:cNvSpPr>
          <p:nvPr>
            <p:ph type="sldNum" sz="quarter" idx="11"/>
          </p:nvPr>
        </p:nvSpPr>
        <p:spPr>
          <a:ln/>
        </p:spPr>
        <p:txBody>
          <a:bodyPr/>
          <a:lstStyle>
            <a:lvl1pPr>
              <a:defRPr/>
            </a:lvl1pPr>
          </a:lstStyle>
          <a:p>
            <a:pPr>
              <a:defRPr/>
            </a:pPr>
            <a:fld id="{014BB989-E41B-48DB-B6B8-2715679BB2D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57507198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2"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2"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8" name="Rectangle 6"/>
          <p:cNvSpPr>
            <a:spLocks noGrp="1" noChangeArrowheads="1"/>
          </p:cNvSpPr>
          <p:nvPr>
            <p:ph type="sldNum" sz="quarter" idx="11"/>
          </p:nvPr>
        </p:nvSpPr>
        <p:spPr>
          <a:ln/>
        </p:spPr>
        <p:txBody>
          <a:bodyPr/>
          <a:lstStyle>
            <a:lvl1pPr>
              <a:defRPr/>
            </a:lvl1pPr>
          </a:lstStyle>
          <a:p>
            <a:pPr>
              <a:defRPr/>
            </a:pPr>
            <a:fld id="{F91A832D-BFD2-4966-89B9-EF34B22C147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109430176"/>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4" name="Rectangle 6"/>
          <p:cNvSpPr>
            <a:spLocks noGrp="1" noChangeArrowheads="1"/>
          </p:cNvSpPr>
          <p:nvPr>
            <p:ph type="sldNum" sz="quarter" idx="11"/>
          </p:nvPr>
        </p:nvSpPr>
        <p:spPr>
          <a:ln/>
        </p:spPr>
        <p:txBody>
          <a:bodyPr/>
          <a:lstStyle>
            <a:lvl1pPr>
              <a:defRPr/>
            </a:lvl1pPr>
          </a:lstStyle>
          <a:p>
            <a:pPr>
              <a:defRPr/>
            </a:pPr>
            <a:fld id="{E0ACB480-4B95-4222-B3E5-7F965EA5C0A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59413559"/>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3" name="Rectangle 6"/>
          <p:cNvSpPr>
            <a:spLocks noGrp="1" noChangeArrowheads="1"/>
          </p:cNvSpPr>
          <p:nvPr>
            <p:ph type="sldNum" sz="quarter" idx="11"/>
          </p:nvPr>
        </p:nvSpPr>
        <p:spPr>
          <a:ln/>
        </p:spPr>
        <p:txBody>
          <a:bodyPr/>
          <a:lstStyle>
            <a:lvl1pPr>
              <a:defRPr/>
            </a:lvl1pPr>
          </a:lstStyle>
          <a:p>
            <a:pPr>
              <a:defRPr/>
            </a:pPr>
            <a:fld id="{F68976BC-F365-4B6C-8028-1584F2EE5EA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80213587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 SignPost">
    <p:spTree>
      <p:nvGrpSpPr>
        <p:cNvPr id="1" name=""/>
        <p:cNvGrpSpPr/>
        <p:nvPr/>
      </p:nvGrpSpPr>
      <p:grpSpPr>
        <a:xfrm>
          <a:off x="0" y="0"/>
          <a:ext cx="0" cy="0"/>
          <a:chOff x="0" y="0"/>
          <a:chExt cx="0" cy="0"/>
        </a:xfrm>
      </p:grpSpPr>
      <p:pic>
        <p:nvPicPr>
          <p:cNvPr id="4" name="Picture 28" descr="11275_Signpost_72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08" y="0"/>
            <a:ext cx="847578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0"/>
          <p:cNvSpPr txBox="1">
            <a:spLocks noChangeArrowheads="1"/>
          </p:cNvSpPr>
          <p:nvPr/>
        </p:nvSpPr>
        <p:spPr bwMode="gray">
          <a:xfrm>
            <a:off x="681404" y="952535"/>
            <a:ext cx="5931877"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600">
                <a:solidFill>
                  <a:srgbClr val="FFFFFF"/>
                </a:solidFill>
                <a:cs typeface="Arial" charset="0"/>
              </a:rPr>
              <a:t>International Financial Reporting Standards</a:t>
            </a:r>
          </a:p>
        </p:txBody>
      </p:sp>
      <p:sp>
        <p:nvSpPr>
          <p:cNvPr id="6" name="Text Box 21"/>
          <p:cNvSpPr txBox="1">
            <a:spLocks noChangeArrowheads="1"/>
          </p:cNvSpPr>
          <p:nvPr/>
        </p:nvSpPr>
        <p:spPr bwMode="gray">
          <a:xfrm>
            <a:off x="700471" y="5884898"/>
            <a:ext cx="3738197" cy="461665"/>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000">
                <a:solidFill>
                  <a:srgbClr val="000000"/>
                </a:solidFill>
                <a:cs typeface="Arial" charset="0"/>
              </a:rPr>
              <a:t>The views expressed in this presentation are those of the presenter, </a:t>
            </a:r>
            <a:br>
              <a:rPr lang="en-GB" sz="1000">
                <a:solidFill>
                  <a:srgbClr val="000000"/>
                </a:solidFill>
                <a:cs typeface="Arial" charset="0"/>
              </a:rPr>
            </a:br>
            <a:r>
              <a:rPr lang="en-GB" sz="1000">
                <a:solidFill>
                  <a:srgbClr val="000000"/>
                </a:solidFill>
                <a:cs typeface="Arial" charset="0"/>
              </a:rPr>
              <a:t>not necessarily those of the IASB or IFRS Foundation.</a:t>
            </a:r>
          </a:p>
        </p:txBody>
      </p:sp>
      <p:sp>
        <p:nvSpPr>
          <p:cNvPr id="7" name="Rectangle 29"/>
          <p:cNvSpPr>
            <a:spLocks noChangeArrowheads="1"/>
          </p:cNvSpPr>
          <p:nvPr/>
        </p:nvSpPr>
        <p:spPr bwMode="gray">
          <a:xfrm>
            <a:off x="722439" y="6462713"/>
            <a:ext cx="52138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base">
              <a:spcBef>
                <a:spcPct val="0"/>
              </a:spcBef>
              <a:spcAft>
                <a:spcPct val="0"/>
              </a:spcAft>
            </a:pPr>
            <a:r>
              <a:rPr lang="en-GB" sz="700">
                <a:solidFill>
                  <a:srgbClr val="000000"/>
                </a:solidFill>
                <a:cs typeface="Arial" charset="0"/>
              </a:rPr>
              <a:t>© IFRS Foundation |  30 Cannon Street  |  London EC4M 6XH  |  UK.  www.ifrs.org</a:t>
            </a:r>
          </a:p>
        </p:txBody>
      </p:sp>
      <p:pic>
        <p:nvPicPr>
          <p:cNvPr id="8" name="Picture 30" descr="IFRS TM logo_CMY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804" y="5849973"/>
            <a:ext cx="272415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81756" y="1914525"/>
            <a:ext cx="5046785" cy="1951038"/>
          </a:xfrm>
        </p:spPr>
        <p:txBody>
          <a:bodyPr/>
          <a:lstStyle>
            <a:lvl1pPr algn="r">
              <a:defRPr sz="3800" b="0">
                <a:solidFill>
                  <a:schemeClr val="bg1"/>
                </a:solidFill>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3481756" y="3962400"/>
            <a:ext cx="5046785" cy="528638"/>
          </a:xfrm>
        </p:spPr>
        <p:txBody>
          <a:bodyPr/>
          <a:lstStyle>
            <a:lvl1pPr marL="0" indent="0" algn="r">
              <a:lnSpc>
                <a:spcPct val="90000"/>
              </a:lnSpc>
              <a:buFontTx/>
              <a:buNone/>
              <a:defRPr sz="1500">
                <a:solidFill>
                  <a:schemeClr val="bg1"/>
                </a:solidFill>
              </a:defRPr>
            </a:lvl1pPr>
          </a:lstStyle>
          <a:p>
            <a:pPr lvl="0"/>
            <a:r>
              <a:rPr lang="en-US" noProof="0" smtClean="0"/>
              <a:t>Click to edit Master subtitle style</a:t>
            </a:r>
            <a:endParaRPr lang="en-GB" noProof="0" smtClean="0"/>
          </a:p>
        </p:txBody>
      </p:sp>
      <p:sp>
        <p:nvSpPr>
          <p:cNvPr id="9" name="Rectangle 4"/>
          <p:cNvSpPr>
            <a:spLocks noGrp="1" noChangeArrowheads="1"/>
          </p:cNvSpPr>
          <p:nvPr>
            <p:ph type="dt" sz="half" idx="10"/>
          </p:nvPr>
        </p:nvSpPr>
        <p:spPr bwMode="gray">
          <a:xfrm>
            <a:off x="701920" y="371475"/>
            <a:ext cx="1189892"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latin typeface="Arial" charset="0"/>
                <a:cs typeface="Arial"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219303209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6" name="Rectangle 6"/>
          <p:cNvSpPr>
            <a:spLocks noGrp="1" noChangeArrowheads="1"/>
          </p:cNvSpPr>
          <p:nvPr>
            <p:ph type="sldNum" sz="quarter" idx="11"/>
          </p:nvPr>
        </p:nvSpPr>
        <p:spPr>
          <a:ln/>
        </p:spPr>
        <p:txBody>
          <a:bodyPr/>
          <a:lstStyle>
            <a:lvl1pPr>
              <a:defRPr/>
            </a:lvl1pPr>
          </a:lstStyle>
          <a:p>
            <a:pPr>
              <a:defRPr/>
            </a:pPr>
            <a:fld id="{D997E535-138C-4291-9050-32B22BFA710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50163463"/>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6" name="Rectangle 6"/>
          <p:cNvSpPr>
            <a:spLocks noGrp="1" noChangeArrowheads="1"/>
          </p:cNvSpPr>
          <p:nvPr>
            <p:ph type="sldNum" sz="quarter" idx="11"/>
          </p:nvPr>
        </p:nvSpPr>
        <p:spPr>
          <a:ln/>
        </p:spPr>
        <p:txBody>
          <a:bodyPr/>
          <a:lstStyle>
            <a:lvl1pPr>
              <a:defRPr/>
            </a:lvl1pPr>
          </a:lstStyle>
          <a:p>
            <a:pPr>
              <a:defRPr/>
            </a:pPr>
            <a:fld id="{4CA1A2E4-3B29-4A57-9B7C-DC649BD879E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667713995"/>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5" name="Rectangle 6"/>
          <p:cNvSpPr>
            <a:spLocks noGrp="1" noChangeArrowheads="1"/>
          </p:cNvSpPr>
          <p:nvPr>
            <p:ph type="sldNum" sz="quarter" idx="11"/>
          </p:nvPr>
        </p:nvSpPr>
        <p:spPr>
          <a:ln/>
        </p:spPr>
        <p:txBody>
          <a:bodyPr/>
          <a:lstStyle>
            <a:lvl1pPr>
              <a:defRPr/>
            </a:lvl1pPr>
          </a:lstStyle>
          <a:p>
            <a:pPr>
              <a:defRPr/>
            </a:pPr>
            <a:fld id="{09C96C3B-FB7B-476D-8E87-F964AC00A65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107854062"/>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976" y="182563"/>
            <a:ext cx="1960685"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7525" y="182563"/>
            <a:ext cx="5745774"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2009 IASC Foundation  |  30 Cannon Street  |  London EC4M 6XH  |  UK  |   www.iasb.org</a:t>
            </a:r>
          </a:p>
        </p:txBody>
      </p:sp>
      <p:sp>
        <p:nvSpPr>
          <p:cNvPr id="5" name="Rectangle 6"/>
          <p:cNvSpPr>
            <a:spLocks noGrp="1" noChangeArrowheads="1"/>
          </p:cNvSpPr>
          <p:nvPr>
            <p:ph type="sldNum" sz="quarter" idx="11"/>
          </p:nvPr>
        </p:nvSpPr>
        <p:spPr>
          <a:ln/>
        </p:spPr>
        <p:txBody>
          <a:bodyPr/>
          <a:lstStyle>
            <a:lvl1pPr>
              <a:defRPr/>
            </a:lvl1pPr>
          </a:lstStyle>
          <a:p>
            <a:pPr>
              <a:defRPr/>
            </a:pPr>
            <a:fld id="{CFDB1C2E-5E91-47A4-8E0D-F0818D2D7A79}"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53952222"/>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 2011 IFRS Foundation  |  30 Cannon Street  |  London EC4M 6XH  |  UK |  www.ifrs.org</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C981EBF-50C2-4D5A-B286-0712A8EE852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643459843"/>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 2011 IFRS Foundation  |  30 Cannon Street  |  London EC4M 6XH  |  UK |  www.ifrs.org</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ED835F6-6D7A-4A6A-A70E-83F7146C873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518124300"/>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 2011 IFRS Foundation  |  30 Cannon Street  |  London EC4M 6XH  |  UK |  www.ifrs.org</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5B485C9-537F-42DA-9B74-10ABA754DD7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44226322"/>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00454" y="1438275"/>
            <a:ext cx="3851031"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2161" y="1438275"/>
            <a:ext cx="3852497"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 2011 IFRS Foundation  |  30 Cannon Street  |  London EC4M 6XH  |  UK |  www.ifrs.org</a:t>
            </a:r>
            <a:endParaRPr lang="en-GB">
              <a:solidFill>
                <a:srgbClr val="5F6062"/>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4BE40A7-717E-4B4D-8E05-A8C109CC9499}"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74677155"/>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 2011 IFRS Foundation  |  30 Cannon Street  |  London EC4M 6XH  |  UK |  www.ifrs.org</a:t>
            </a:r>
            <a:endParaRPr lang="en-GB">
              <a:solidFill>
                <a:srgbClr val="5F6062"/>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D89D5A8B-2F9F-46CE-B84A-8CEAEF26E4F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477828257"/>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 2011 IFRS Foundation  |  30 Cannon Street  |  London EC4M 6XH  |  UK |  www.ifrs.org</a:t>
            </a:r>
            <a:endParaRPr lang="en-GB">
              <a:solidFill>
                <a:srgbClr val="5F6062"/>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41F832E-CC2A-41CD-8B6D-1873CF9C1CC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7754787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nSpc>
                <a:spcPct val="100000"/>
              </a:lnSpc>
              <a:defRPr/>
            </a:lvl1pPr>
            <a:lvl2pPr>
              <a:spcBef>
                <a:spcPts val="36"/>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2ADA379-51C4-4276-B59E-673303A9F05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6023616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 2011 IFRS Foundation  |  30 Cannon Street  |  London EC4M 6XH  |  UK |  www.ifrs.org</a:t>
            </a:r>
            <a:endParaRPr lang="en-GB">
              <a:solidFill>
                <a:srgbClr val="5F6062"/>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C8D2EB9A-8A7D-49DE-B62B-5B5D461D47D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681395401"/>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 2011 IFRS Foundation  |  30 Cannon Street  |  London EC4M 6XH  |  UK |  www.ifrs.org</a:t>
            </a:r>
            <a:endParaRPr lang="en-GB">
              <a:solidFill>
                <a:srgbClr val="5F6062"/>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C8072B87-3D9D-4386-9D17-6E4578EEC6C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561525315"/>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 2011 IFRS Foundation  |  30 Cannon Street  |  London EC4M 6XH  |  UK |  www.ifrs.org</a:t>
            </a:r>
            <a:endParaRPr lang="en-GB">
              <a:solidFill>
                <a:srgbClr val="5F6062"/>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C869847-D5C2-4C0F-9AF5-3EED4B12567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639743397"/>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 2011 IFRS Foundation  |  30 Cannon Street  |  London EC4M 6XH  |  UK |  www.ifrs.org</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10B245A-8654-43DA-9A93-87D74693DDF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192262158"/>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974" y="182563"/>
            <a:ext cx="1960685" cy="61261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97523" y="182563"/>
            <a:ext cx="5745774"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 2011 IFRS Foundation  |  30 Cannon Street  |  London EC4M 6XH  |  UK |  www.ifrs.org</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34F414B-0602-497A-A106-8B6C2783EEB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273398605"/>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 SignPost">
    <p:spTree>
      <p:nvGrpSpPr>
        <p:cNvPr id="1" name=""/>
        <p:cNvGrpSpPr/>
        <p:nvPr/>
      </p:nvGrpSpPr>
      <p:grpSpPr>
        <a:xfrm>
          <a:off x="0" y="0"/>
          <a:ext cx="0" cy="0"/>
          <a:chOff x="0" y="0"/>
          <a:chExt cx="0" cy="0"/>
        </a:xfrm>
      </p:grpSpPr>
      <p:pic>
        <p:nvPicPr>
          <p:cNvPr id="4" name="Picture 28" descr="11275_Signpost_72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108" y="0"/>
            <a:ext cx="847578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0"/>
          <p:cNvSpPr txBox="1">
            <a:spLocks noChangeArrowheads="1"/>
          </p:cNvSpPr>
          <p:nvPr/>
        </p:nvSpPr>
        <p:spPr bwMode="gray">
          <a:xfrm>
            <a:off x="681404" y="952501"/>
            <a:ext cx="5931877"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600">
                <a:solidFill>
                  <a:srgbClr val="FFFFFF"/>
                </a:solidFill>
                <a:cs typeface="Arial" charset="0"/>
              </a:rPr>
              <a:t>International Financial Reporting Standards</a:t>
            </a:r>
          </a:p>
        </p:txBody>
      </p:sp>
      <p:sp>
        <p:nvSpPr>
          <p:cNvPr id="6" name="Text Box 21"/>
          <p:cNvSpPr txBox="1">
            <a:spLocks noChangeArrowheads="1"/>
          </p:cNvSpPr>
          <p:nvPr/>
        </p:nvSpPr>
        <p:spPr bwMode="gray">
          <a:xfrm>
            <a:off x="700454" y="5884864"/>
            <a:ext cx="3738197" cy="461665"/>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000">
                <a:solidFill>
                  <a:srgbClr val="000000"/>
                </a:solidFill>
                <a:cs typeface="Arial" charset="0"/>
              </a:rPr>
              <a:t>The views expressed in this presentation are those of the presenter, </a:t>
            </a:r>
            <a:br>
              <a:rPr lang="en-GB" sz="1000">
                <a:solidFill>
                  <a:srgbClr val="000000"/>
                </a:solidFill>
                <a:cs typeface="Arial" charset="0"/>
              </a:rPr>
            </a:br>
            <a:r>
              <a:rPr lang="en-GB" sz="1000">
                <a:solidFill>
                  <a:srgbClr val="000000"/>
                </a:solidFill>
                <a:cs typeface="Arial" charset="0"/>
              </a:rPr>
              <a:t>not necessarily those of the IASB or IFRS Foundation.</a:t>
            </a:r>
          </a:p>
        </p:txBody>
      </p:sp>
      <p:sp>
        <p:nvSpPr>
          <p:cNvPr id="7" name="Rectangle 29"/>
          <p:cNvSpPr>
            <a:spLocks noChangeArrowheads="1"/>
          </p:cNvSpPr>
          <p:nvPr/>
        </p:nvSpPr>
        <p:spPr bwMode="gray">
          <a:xfrm>
            <a:off x="722436" y="6462713"/>
            <a:ext cx="52138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base">
              <a:spcBef>
                <a:spcPct val="0"/>
              </a:spcBef>
              <a:spcAft>
                <a:spcPct val="0"/>
              </a:spcAft>
            </a:pPr>
            <a:r>
              <a:rPr lang="en-GB" sz="700">
                <a:solidFill>
                  <a:srgbClr val="000000"/>
                </a:solidFill>
                <a:cs typeface="Arial" charset="0"/>
              </a:rPr>
              <a:t>© IFRS Foundation |  30 Cannon Street  |  London EC4M 6XH  |  UK.  www.ifrs.org</a:t>
            </a:r>
          </a:p>
        </p:txBody>
      </p:sp>
      <p:pic>
        <p:nvPicPr>
          <p:cNvPr id="8" name="Picture 30" descr="IFRS TM logo_CMY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804" y="5849939"/>
            <a:ext cx="272415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81756" y="1914525"/>
            <a:ext cx="5046785" cy="1951038"/>
          </a:xfrm>
        </p:spPr>
        <p:txBody>
          <a:bodyPr/>
          <a:lstStyle>
            <a:lvl1pPr algn="r">
              <a:defRPr sz="3800" b="0">
                <a:solidFill>
                  <a:schemeClr val="bg1"/>
                </a:solidFill>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3481756" y="3962400"/>
            <a:ext cx="5046785" cy="528638"/>
          </a:xfrm>
        </p:spPr>
        <p:txBody>
          <a:bodyPr/>
          <a:lstStyle>
            <a:lvl1pPr marL="0" indent="0" algn="r">
              <a:lnSpc>
                <a:spcPct val="90000"/>
              </a:lnSpc>
              <a:buFontTx/>
              <a:buNone/>
              <a:defRPr sz="1500">
                <a:solidFill>
                  <a:schemeClr val="bg1"/>
                </a:solidFill>
              </a:defRPr>
            </a:lvl1pPr>
          </a:lstStyle>
          <a:p>
            <a:pPr lvl="0"/>
            <a:r>
              <a:rPr lang="en-US" noProof="0" smtClean="0"/>
              <a:t>Click to edit Master subtitle style</a:t>
            </a:r>
            <a:endParaRPr lang="en-GB" noProof="0" smtClean="0"/>
          </a:p>
        </p:txBody>
      </p:sp>
      <p:sp>
        <p:nvSpPr>
          <p:cNvPr id="9" name="Rectangle 4"/>
          <p:cNvSpPr>
            <a:spLocks noGrp="1" noChangeArrowheads="1"/>
          </p:cNvSpPr>
          <p:nvPr>
            <p:ph type="dt" sz="half" idx="10"/>
          </p:nvPr>
        </p:nvSpPr>
        <p:spPr bwMode="gray">
          <a:xfrm>
            <a:off x="701920" y="371475"/>
            <a:ext cx="1189892"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latin typeface="Arial" charset="0"/>
                <a:cs typeface="Arial"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3077685420"/>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nSpc>
                <a:spcPct val="100000"/>
              </a:lnSpc>
              <a:defRPr/>
            </a:lvl1pPr>
            <a:lvl2pPr>
              <a:spcBef>
                <a:spcPts val="36"/>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2ADA379-51C4-4276-B59E-673303A9F05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0342358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lnSpc>
                <a:spcPct val="100000"/>
              </a:lnSpc>
              <a:buNone/>
              <a:defRPr b="1">
                <a:solidFill>
                  <a:schemeClr val="bg2"/>
                </a:solidFill>
              </a:defRPr>
            </a:lvl1pPr>
            <a:lvl2pPr marL="266700" indent="-266700">
              <a:lnSpc>
                <a:spcPct val="100000"/>
              </a:lnSpc>
              <a:spcBef>
                <a:spcPts val="936"/>
              </a:spcBef>
              <a:buClr>
                <a:schemeClr val="bg2"/>
              </a:buClr>
              <a:buFont typeface="Arial" pitchFamily="34" charset="0"/>
              <a:buChar char="•"/>
              <a:defRPr sz="2600"/>
            </a:lvl2pPr>
            <a:lvl3pPr marL="619125" indent="-266700">
              <a:defRPr/>
            </a:lvl3pPr>
            <a:lvl4pPr marL="990600" indent="-266700">
              <a:defRPr/>
            </a:lvl4pPr>
            <a:lvl5pPr marL="1352550" indent="-2667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BBD3DB4-9B35-4F41-B552-01EF38C9136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10685781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361950" indent="-361950">
              <a:lnSpc>
                <a:spcPct val="100000"/>
              </a:lnSpc>
              <a:buFont typeface="Wingdings" pitchFamily="2" charset="2"/>
              <a:buChar char="ü"/>
              <a:defRPr/>
            </a:lvl1pPr>
            <a:lvl2pPr marL="895350" indent="-361950">
              <a:spcBef>
                <a:spcPts val="936"/>
              </a:spcBef>
              <a:buClr>
                <a:schemeClr val="bg2"/>
              </a:buClr>
              <a:buFont typeface="Wingdings" pitchFamily="2" charset="2"/>
              <a:buChar char=""/>
              <a:defRPr sz="2600"/>
            </a:lvl2pPr>
            <a:lvl3pPr marL="1352550" indent="-266700">
              <a:defRPr sz="2400"/>
            </a:lvl3pPr>
            <a:lvl4pPr marL="1352550" indent="-266700">
              <a:tabLst/>
              <a:defRPr/>
            </a:lvl4pPr>
            <a:lvl5pPr marL="1352550" indent="-2667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4308160-8497-4A8B-ABAD-CE63D6D726D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939741401"/>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11" descr="11275 PPT divider_150_rgb_G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177" y="0"/>
            <a:ext cx="8475785"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gray">
          <a:xfrm>
            <a:off x="681404" y="952501"/>
            <a:ext cx="5931877"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600">
                <a:solidFill>
                  <a:srgbClr val="FFFFFF"/>
                </a:solidFill>
                <a:cs typeface="Arial" charset="0"/>
              </a:rPr>
              <a:t>International Financial Reporting Standards</a:t>
            </a:r>
          </a:p>
        </p:txBody>
      </p:sp>
      <p:sp>
        <p:nvSpPr>
          <p:cNvPr id="6" name="Text Box 9"/>
          <p:cNvSpPr txBox="1">
            <a:spLocks noChangeArrowheads="1"/>
          </p:cNvSpPr>
          <p:nvPr/>
        </p:nvSpPr>
        <p:spPr bwMode="gray">
          <a:xfrm>
            <a:off x="700454" y="5883276"/>
            <a:ext cx="3738197" cy="461665"/>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000">
                <a:solidFill>
                  <a:srgbClr val="5F6062"/>
                </a:solidFill>
                <a:cs typeface="Arial" charset="0"/>
              </a:rPr>
              <a:t>The views expressed in this presentation are those of the presenter, </a:t>
            </a:r>
            <a:br>
              <a:rPr lang="en-GB" sz="1000">
                <a:solidFill>
                  <a:srgbClr val="5F6062"/>
                </a:solidFill>
                <a:cs typeface="Arial" charset="0"/>
              </a:rPr>
            </a:br>
            <a:r>
              <a:rPr lang="en-GB" sz="1000">
                <a:solidFill>
                  <a:srgbClr val="5F6062"/>
                </a:solidFill>
                <a:cs typeface="Arial" charset="0"/>
              </a:rPr>
              <a:t>not necessarily those of the IASB or IFRS Foundation</a:t>
            </a:r>
          </a:p>
        </p:txBody>
      </p:sp>
      <p:pic>
        <p:nvPicPr>
          <p:cNvPr id="7" name="Picture 13" descr="IFRS TM logo_CMY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804" y="5849939"/>
            <a:ext cx="272415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3481756" y="1914525"/>
            <a:ext cx="5046785" cy="1951038"/>
          </a:xfrm>
        </p:spPr>
        <p:txBody>
          <a:bodyPr/>
          <a:lstStyle>
            <a:lvl1pPr algn="r">
              <a:defRPr sz="3800" b="0">
                <a:solidFill>
                  <a:schemeClr val="bg1"/>
                </a:solidFill>
              </a:defRPr>
            </a:lvl1pPr>
          </a:lstStyle>
          <a:p>
            <a:pPr lvl="0"/>
            <a:r>
              <a:rPr lang="en-US" noProof="0" smtClean="0"/>
              <a:t>Click to edit Master title style</a:t>
            </a:r>
            <a:endParaRPr lang="en-GB" noProof="0" smtClean="0"/>
          </a:p>
        </p:txBody>
      </p:sp>
      <p:sp>
        <p:nvSpPr>
          <p:cNvPr id="14" name="Rectangle 3"/>
          <p:cNvSpPr>
            <a:spLocks noGrp="1" noChangeArrowheads="1"/>
          </p:cNvSpPr>
          <p:nvPr>
            <p:ph type="subTitle" idx="1"/>
          </p:nvPr>
        </p:nvSpPr>
        <p:spPr>
          <a:xfrm>
            <a:off x="3481756" y="3962400"/>
            <a:ext cx="5046785" cy="528638"/>
          </a:xfrm>
        </p:spPr>
        <p:txBody>
          <a:bodyPr/>
          <a:lstStyle>
            <a:lvl1pPr marL="0" indent="0" algn="r">
              <a:lnSpc>
                <a:spcPct val="90000"/>
              </a:lnSpc>
              <a:buFontTx/>
              <a:buNone/>
              <a:defRPr sz="1500">
                <a:solidFill>
                  <a:schemeClr val="bg1"/>
                </a:solidFill>
              </a:defRPr>
            </a:lvl1pPr>
          </a:lstStyle>
          <a:p>
            <a:pPr lvl="0"/>
            <a:r>
              <a:rPr lang="en-US" noProof="0" smtClean="0"/>
              <a:t>Click to edit Master subtitle style</a:t>
            </a:r>
            <a:endParaRPr lang="en-GB" noProof="0" smtClean="0"/>
          </a:p>
        </p:txBody>
      </p:sp>
      <p:sp>
        <p:nvSpPr>
          <p:cNvPr id="8" name="Rectangle 7"/>
          <p:cNvSpPr>
            <a:spLocks noGrp="1" noChangeArrowheads="1"/>
          </p:cNvSpPr>
          <p:nvPr>
            <p:ph type="ftr" sz="quarter" idx="10"/>
          </p:nvPr>
        </p:nvSpPr>
        <p:spPr>
          <a:xfrm>
            <a:off x="700454" y="6462714"/>
            <a:ext cx="5647592" cy="192087"/>
          </a:xfrm>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9" name="Rectangle 4"/>
          <p:cNvSpPr>
            <a:spLocks noGrp="1" noChangeArrowheads="1"/>
          </p:cNvSpPr>
          <p:nvPr>
            <p:ph type="dt" sz="half" idx="11"/>
          </p:nvPr>
        </p:nvSpPr>
        <p:spPr bwMode="gray">
          <a:xfrm>
            <a:off x="701920" y="371475"/>
            <a:ext cx="1189892"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latin typeface="Arial" charset="0"/>
                <a:cs typeface="Arial"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701417254"/>
      </p:ext>
    </p:extLst>
  </p:cSld>
  <p:clrMapOvr>
    <a:overrideClrMapping bg1="lt1" tx1="dk1" bg2="lt2" tx2="dk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lnSpc>
                <a:spcPct val="100000"/>
              </a:lnSpc>
              <a:buNone/>
              <a:defRPr b="1">
                <a:solidFill>
                  <a:schemeClr val="bg2"/>
                </a:solidFill>
              </a:defRPr>
            </a:lvl1pPr>
            <a:lvl2pPr marL="266700" indent="-266700">
              <a:lnSpc>
                <a:spcPct val="100000"/>
              </a:lnSpc>
              <a:spcBef>
                <a:spcPts val="936"/>
              </a:spcBef>
              <a:buClr>
                <a:schemeClr val="bg2"/>
              </a:buClr>
              <a:buFont typeface="Arial" pitchFamily="34" charset="0"/>
              <a:buChar char="•"/>
              <a:defRPr sz="2600"/>
            </a:lvl2pPr>
            <a:lvl3pPr marL="619125" indent="-266700">
              <a:defRPr/>
            </a:lvl3pPr>
            <a:lvl4pPr marL="990600" indent="-266700">
              <a:defRPr/>
            </a:lvl4pPr>
            <a:lvl5pPr marL="1352550" indent="-2667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BBD3DB4-9B35-4F41-B552-01EF38C9136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19742219"/>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6805" y="1340768"/>
            <a:ext cx="3780463" cy="639762"/>
          </a:xfrm>
        </p:spPr>
        <p:txBody>
          <a:bodyPr anchor="b"/>
          <a:lstStyle>
            <a:lvl1pPr marL="0" indent="0">
              <a:buNone/>
              <a:defRPr sz="2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6805" y="2132856"/>
            <a:ext cx="3780463" cy="3951288"/>
          </a:xfrm>
        </p:spPr>
        <p:txBody>
          <a:bodyPr/>
          <a:lstStyle>
            <a:lvl1pPr>
              <a:spcBef>
                <a:spcPts val="936"/>
              </a:spcBef>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273" y="1340768"/>
            <a:ext cx="3914866" cy="639762"/>
          </a:xfrm>
        </p:spPr>
        <p:txBody>
          <a:bodyPr anchor="b"/>
          <a:lstStyle>
            <a:lvl1pPr marL="0" indent="0">
              <a:buNone/>
              <a:defRPr lang="en-US" sz="2600" b="1"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32856"/>
            <a:ext cx="3914866" cy="3951288"/>
          </a:xfrm>
        </p:spPr>
        <p:txBody>
          <a:bodyPr/>
          <a:lstStyle>
            <a:lvl1pPr>
              <a:spcBef>
                <a:spcPts val="936"/>
              </a:spcBef>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itle 1"/>
          <p:cNvSpPr>
            <a:spLocks noGrp="1"/>
          </p:cNvSpPr>
          <p:nvPr>
            <p:ph type="title"/>
          </p:nvPr>
        </p:nvSpPr>
        <p:spPr>
          <a:xfrm>
            <a:off x="697523" y="182563"/>
            <a:ext cx="6773008" cy="792162"/>
          </a:xfrm>
        </p:spPr>
        <p:txBody>
          <a:bodyPr/>
          <a:lstStyle/>
          <a:p>
            <a:r>
              <a:rPr lang="en-US" smtClean="0"/>
              <a:t>Click to edit Master title style</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C7F10293-7313-42EF-914E-59C6EAE31E0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661702906"/>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00454" y="1438275"/>
            <a:ext cx="3738608" cy="4870450"/>
          </a:xfrm>
        </p:spPr>
        <p:txBody>
          <a:bodyPr/>
          <a:lstStyle>
            <a:lvl1pPr>
              <a:lnSpc>
                <a:spcPct val="100000"/>
              </a:lnSpc>
              <a:spcBef>
                <a:spcPts val="936"/>
              </a:spcBef>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88615" y="1438275"/>
            <a:ext cx="3738462" cy="4870450"/>
          </a:xfrm>
        </p:spPr>
        <p:txBody>
          <a:bodyPr/>
          <a:lstStyle>
            <a:lvl1pPr>
              <a:lnSpc>
                <a:spcPct val="100000"/>
              </a:lnSpc>
              <a:spcBef>
                <a:spcPts val="936"/>
              </a:spcBef>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6" name="Slide Number Placeholder 5"/>
          <p:cNvSpPr>
            <a:spLocks noGrp="1"/>
          </p:cNvSpPr>
          <p:nvPr>
            <p:ph type="sldNum" sz="quarter" idx="11"/>
          </p:nvPr>
        </p:nvSpPr>
        <p:spPr/>
        <p:txBody>
          <a:bodyPr/>
          <a:lstStyle>
            <a:lvl1pPr>
              <a:defRPr/>
            </a:lvl1pPr>
          </a:lstStyle>
          <a:p>
            <a:pPr>
              <a:defRPr/>
            </a:pPr>
            <a:fld id="{2DC1B714-0CB3-4B37-9E55-D2A5649F512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790110250"/>
      </p:ext>
    </p:extLst>
  </p:cSld>
  <p:clrMapOvr>
    <a:overrideClrMapping bg1="lt1" tx1="dk1" bg2="lt2" tx2="dk2" accent1="accent1" accent2="accent2" accent3="accent3" accent4="accent4" accent5="accent5" accent6="accent6" hlink="hlink" folHlink="folHlink"/>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700471" y="1438275"/>
            <a:ext cx="3672139" cy="4870450"/>
          </a:xfrm>
        </p:spPr>
        <p:txBody>
          <a:bodyPr/>
          <a:lstStyle>
            <a:lvl1pPr marL="0" indent="0">
              <a:lnSpc>
                <a:spcPct val="100000"/>
              </a:lnSpc>
              <a:buNone/>
              <a:defRPr sz="2200"/>
            </a:lvl1pPr>
            <a:lvl2pPr marL="342900" indent="-342900">
              <a:spcBef>
                <a:spcPts val="36"/>
              </a:spcBef>
              <a:buClr>
                <a:schemeClr val="bg2"/>
              </a:buClr>
              <a:buFont typeface="Arial" pitchFamily="34" charset="0"/>
              <a:buChar char="•"/>
              <a:defRPr sz="2200"/>
            </a:lvl2pPr>
            <a:lvl3pPr marL="619125" indent="-266700">
              <a:defRPr sz="2200"/>
            </a:lvl3pPr>
            <a:lvl4pPr marL="990600" indent="-266700">
              <a:defRPr sz="2200"/>
            </a:lvl4pPr>
            <a:lvl5pPr marL="990600" indent="-266700">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2"/>
          </p:nvPr>
        </p:nvSpPr>
        <p:spPr>
          <a:xfrm>
            <a:off x="4372724" y="1412875"/>
            <a:ext cx="4188069" cy="4895850"/>
          </a:xfrm>
        </p:spPr>
        <p:txBody>
          <a:bodyPr/>
          <a:lstStyle/>
          <a:p>
            <a:pPr lvl="0"/>
            <a:r>
              <a:rPr lang="en-US" noProof="0" smtClean="0"/>
              <a:t>Click icon to add picture</a:t>
            </a:r>
            <a:endParaRPr lang="en-GB" noProof="0"/>
          </a:p>
        </p:txBody>
      </p:sp>
      <p:sp>
        <p:nvSpPr>
          <p:cNvPr id="5" name="Rectangle 5"/>
          <p:cNvSpPr>
            <a:spLocks noGrp="1" noChangeArrowheads="1"/>
          </p:cNvSpPr>
          <p:nvPr>
            <p:ph type="ftr" sz="quarter" idx="13"/>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6" name="Rectangle 6"/>
          <p:cNvSpPr>
            <a:spLocks noGrp="1" noChangeArrowheads="1"/>
          </p:cNvSpPr>
          <p:nvPr>
            <p:ph type="sldNum" sz="quarter" idx="14"/>
          </p:nvPr>
        </p:nvSpPr>
        <p:spPr>
          <a:ln/>
        </p:spPr>
        <p:txBody>
          <a:bodyPr/>
          <a:lstStyle>
            <a:lvl1pPr>
              <a:defRPr/>
            </a:lvl1pPr>
          </a:lstStyle>
          <a:p>
            <a:pPr>
              <a:defRPr/>
            </a:pPr>
            <a:fld id="{CCD11E7F-F833-49F1-8B65-D45CF2A023E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73461804"/>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BE1836BC-EDD7-4851-881F-9849F7FA38D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510958283"/>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Chart Placeholder 6"/>
          <p:cNvSpPr>
            <a:spLocks noGrp="1"/>
          </p:cNvSpPr>
          <p:nvPr>
            <p:ph type="chart" sz="quarter" idx="12"/>
          </p:nvPr>
        </p:nvSpPr>
        <p:spPr>
          <a:xfrm>
            <a:off x="1647367" y="1988840"/>
            <a:ext cx="5383983" cy="4176464"/>
          </a:xfrm>
        </p:spPr>
        <p:txBody>
          <a:bodyPr/>
          <a:lstStyle/>
          <a:p>
            <a:pPr lvl="0"/>
            <a:r>
              <a:rPr lang="en-US" noProof="0" smtClean="0"/>
              <a:t>Click icon to add chart</a:t>
            </a:r>
            <a:endParaRPr lang="en-GB" noProof="0"/>
          </a:p>
        </p:txBody>
      </p:sp>
      <p:sp>
        <p:nvSpPr>
          <p:cNvPr id="4" name="Rectangle 5"/>
          <p:cNvSpPr>
            <a:spLocks noGrp="1" noChangeArrowheads="1"/>
          </p:cNvSpPr>
          <p:nvPr>
            <p:ph type="ftr" sz="quarter" idx="13"/>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4"/>
          </p:nvPr>
        </p:nvSpPr>
        <p:spPr>
          <a:ln/>
        </p:spPr>
        <p:txBody>
          <a:bodyPr/>
          <a:lstStyle>
            <a:lvl1pPr>
              <a:defRPr/>
            </a:lvl1pPr>
          </a:lstStyle>
          <a:p>
            <a:pPr>
              <a:defRPr/>
            </a:pPr>
            <a:fld id="{7613D16E-FE31-4158-985B-CC8A6A29AA4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442678614"/>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F17CF1B6-827D-41C3-BD3F-9A858AA440B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08675207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361950" indent="-361950">
              <a:lnSpc>
                <a:spcPct val="100000"/>
              </a:lnSpc>
              <a:buFont typeface="Wingdings" pitchFamily="2" charset="2"/>
              <a:buChar char="ü"/>
              <a:defRPr/>
            </a:lvl1pPr>
            <a:lvl2pPr marL="895350" indent="-361950">
              <a:spcBef>
                <a:spcPts val="936"/>
              </a:spcBef>
              <a:buClr>
                <a:schemeClr val="bg2"/>
              </a:buClr>
              <a:buFont typeface="Wingdings" pitchFamily="2" charset="2"/>
              <a:buChar char=""/>
              <a:defRPr sz="2600"/>
            </a:lvl2pPr>
            <a:lvl3pPr marL="1352550" indent="-266700">
              <a:defRPr sz="2400"/>
            </a:lvl3pPr>
            <a:lvl4pPr marL="1352550" indent="-266700">
              <a:tabLst/>
              <a:defRPr/>
            </a:lvl4pPr>
            <a:lvl5pPr marL="1352550" indent="-2667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4308160-8497-4A8B-ABAD-CE63D6D726D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84550706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11" descr="11275 PPT divider_150_rgb_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80" y="0"/>
            <a:ext cx="8475785"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gray">
          <a:xfrm>
            <a:off x="681404" y="952535"/>
            <a:ext cx="5931877"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600">
                <a:solidFill>
                  <a:srgbClr val="FFFFFF"/>
                </a:solidFill>
                <a:cs typeface="Arial" charset="0"/>
              </a:rPr>
              <a:t>International Financial Reporting Standards</a:t>
            </a:r>
          </a:p>
        </p:txBody>
      </p:sp>
      <p:sp>
        <p:nvSpPr>
          <p:cNvPr id="6" name="Text Box 9"/>
          <p:cNvSpPr txBox="1">
            <a:spLocks noChangeArrowheads="1"/>
          </p:cNvSpPr>
          <p:nvPr/>
        </p:nvSpPr>
        <p:spPr bwMode="gray">
          <a:xfrm>
            <a:off x="700471" y="5883310"/>
            <a:ext cx="3738197" cy="30777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000" dirty="0">
                <a:solidFill>
                  <a:srgbClr val="5F6062"/>
                </a:solidFill>
                <a:cs typeface="Arial" charset="0"/>
              </a:rPr>
              <a:t>The views expressed in this presentation are those of the presenter, </a:t>
            </a:r>
            <a:r>
              <a:rPr lang="en-GB" sz="1000" dirty="0" smtClean="0">
                <a:solidFill>
                  <a:srgbClr val="5F6062"/>
                </a:solidFill>
                <a:cs typeface="Arial" charset="0"/>
              </a:rPr>
              <a:t>not </a:t>
            </a:r>
            <a:r>
              <a:rPr lang="en-GB" sz="1000" dirty="0">
                <a:solidFill>
                  <a:srgbClr val="5F6062"/>
                </a:solidFill>
                <a:cs typeface="Arial" charset="0"/>
              </a:rPr>
              <a:t>necessarily those of the IASB or IFRS Foundation</a:t>
            </a:r>
          </a:p>
        </p:txBody>
      </p:sp>
      <p:pic>
        <p:nvPicPr>
          <p:cNvPr id="7" name="Picture 13" descr="IFRS TM logo_CMY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804" y="5849973"/>
            <a:ext cx="272415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3481756" y="1914525"/>
            <a:ext cx="5046785" cy="1951038"/>
          </a:xfrm>
        </p:spPr>
        <p:txBody>
          <a:bodyPr/>
          <a:lstStyle>
            <a:lvl1pPr algn="r">
              <a:defRPr sz="3800" b="0">
                <a:solidFill>
                  <a:schemeClr val="bg1"/>
                </a:solidFill>
              </a:defRPr>
            </a:lvl1pPr>
          </a:lstStyle>
          <a:p>
            <a:pPr lvl="0"/>
            <a:r>
              <a:rPr lang="en-US" noProof="0" smtClean="0"/>
              <a:t>Click to edit Master title style</a:t>
            </a:r>
            <a:endParaRPr lang="en-GB" noProof="0" smtClean="0"/>
          </a:p>
        </p:txBody>
      </p:sp>
      <p:sp>
        <p:nvSpPr>
          <p:cNvPr id="14" name="Rectangle 3"/>
          <p:cNvSpPr>
            <a:spLocks noGrp="1" noChangeArrowheads="1"/>
          </p:cNvSpPr>
          <p:nvPr>
            <p:ph type="subTitle" idx="1"/>
          </p:nvPr>
        </p:nvSpPr>
        <p:spPr>
          <a:xfrm>
            <a:off x="3481756" y="3962400"/>
            <a:ext cx="5046785" cy="528638"/>
          </a:xfrm>
        </p:spPr>
        <p:txBody>
          <a:bodyPr/>
          <a:lstStyle>
            <a:lvl1pPr marL="0" indent="0" algn="r">
              <a:lnSpc>
                <a:spcPct val="90000"/>
              </a:lnSpc>
              <a:buFontTx/>
              <a:buNone/>
              <a:defRPr sz="1500">
                <a:solidFill>
                  <a:schemeClr val="bg1"/>
                </a:solidFill>
              </a:defRPr>
            </a:lvl1pPr>
          </a:lstStyle>
          <a:p>
            <a:pPr lvl="0"/>
            <a:r>
              <a:rPr lang="en-US" noProof="0" smtClean="0"/>
              <a:t>Click to edit Master subtitle style</a:t>
            </a:r>
            <a:endParaRPr lang="en-GB" noProof="0" smtClean="0"/>
          </a:p>
        </p:txBody>
      </p:sp>
      <p:sp>
        <p:nvSpPr>
          <p:cNvPr id="8" name="Rectangle 7"/>
          <p:cNvSpPr>
            <a:spLocks noGrp="1" noChangeArrowheads="1"/>
          </p:cNvSpPr>
          <p:nvPr>
            <p:ph type="ftr" sz="quarter" idx="10"/>
          </p:nvPr>
        </p:nvSpPr>
        <p:spPr>
          <a:xfrm>
            <a:off x="700454" y="6462748"/>
            <a:ext cx="5647592" cy="192087"/>
          </a:xfrm>
        </p:spPr>
        <p:txBody>
          <a:bodyPr/>
          <a:lstStyle>
            <a:lvl1pPr>
              <a:defRPr/>
            </a:lvl1pPr>
          </a:lstStyle>
          <a:p>
            <a:pPr fontAlgn="base">
              <a:spcBef>
                <a:spcPct val="0"/>
              </a:spcBef>
              <a:spcAft>
                <a:spcPct val="0"/>
              </a:spcAft>
            </a:pPr>
            <a:r>
              <a:rPr lang="en-US" sz="700" dirty="0" smtClean="0">
                <a:solidFill>
                  <a:srgbClr val="5F6062"/>
                </a:solidFill>
              </a:rPr>
              <a:t>© IFRS Foundation.  30 Cannon Street  |  London EC4M 6XH  |  UK.  www.ifrs.org</a:t>
            </a:r>
          </a:p>
        </p:txBody>
      </p:sp>
      <p:sp>
        <p:nvSpPr>
          <p:cNvPr id="9" name="Rectangle 4"/>
          <p:cNvSpPr>
            <a:spLocks noGrp="1" noChangeArrowheads="1"/>
          </p:cNvSpPr>
          <p:nvPr>
            <p:ph type="dt" sz="half" idx="11"/>
          </p:nvPr>
        </p:nvSpPr>
        <p:spPr bwMode="gray">
          <a:xfrm>
            <a:off x="701920" y="371475"/>
            <a:ext cx="1189892"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latin typeface="Arial" charset="0"/>
                <a:cs typeface="Arial"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2170921955"/>
      </p:ext>
    </p:extLst>
  </p:cSld>
  <p:clrMapOvr>
    <a:overrideClrMapping bg1="lt1" tx1="dk1" bg2="lt2" tx2="dk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6805" y="1340768"/>
            <a:ext cx="3780463" cy="639762"/>
          </a:xfrm>
        </p:spPr>
        <p:txBody>
          <a:bodyPr anchor="b"/>
          <a:lstStyle>
            <a:lvl1pPr marL="0" indent="0">
              <a:buNone/>
              <a:defRPr sz="2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6805" y="2132856"/>
            <a:ext cx="3780463" cy="3951288"/>
          </a:xfrm>
        </p:spPr>
        <p:txBody>
          <a:bodyPr/>
          <a:lstStyle>
            <a:lvl1pPr>
              <a:spcBef>
                <a:spcPts val="936"/>
              </a:spcBef>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273" y="1340768"/>
            <a:ext cx="3914866" cy="639762"/>
          </a:xfrm>
        </p:spPr>
        <p:txBody>
          <a:bodyPr anchor="b"/>
          <a:lstStyle>
            <a:lvl1pPr marL="0" indent="0">
              <a:buNone/>
              <a:defRPr lang="en-US" sz="2600" b="1"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32856"/>
            <a:ext cx="3914866" cy="3951288"/>
          </a:xfrm>
        </p:spPr>
        <p:txBody>
          <a:bodyPr/>
          <a:lstStyle>
            <a:lvl1pPr>
              <a:spcBef>
                <a:spcPts val="936"/>
              </a:spcBef>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itle 1"/>
          <p:cNvSpPr>
            <a:spLocks noGrp="1"/>
          </p:cNvSpPr>
          <p:nvPr>
            <p:ph type="title"/>
          </p:nvPr>
        </p:nvSpPr>
        <p:spPr>
          <a:xfrm>
            <a:off x="697523" y="182563"/>
            <a:ext cx="6773008" cy="792162"/>
          </a:xfrm>
        </p:spPr>
        <p:txBody>
          <a:bodyPr/>
          <a:lstStyle/>
          <a:p>
            <a:r>
              <a:rPr lang="en-US" smtClean="0"/>
              <a:t>Click to edit Master title style</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C7F10293-7313-42EF-914E-59C6EAE31E0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5655963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00454" y="1438275"/>
            <a:ext cx="3738608" cy="4870450"/>
          </a:xfrm>
        </p:spPr>
        <p:txBody>
          <a:bodyPr/>
          <a:lstStyle>
            <a:lvl1pPr>
              <a:lnSpc>
                <a:spcPct val="100000"/>
              </a:lnSpc>
              <a:spcBef>
                <a:spcPts val="936"/>
              </a:spcBef>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88615" y="1438275"/>
            <a:ext cx="3738462" cy="4870450"/>
          </a:xfrm>
        </p:spPr>
        <p:txBody>
          <a:bodyPr/>
          <a:lstStyle>
            <a:lvl1pPr>
              <a:lnSpc>
                <a:spcPct val="100000"/>
              </a:lnSpc>
              <a:spcBef>
                <a:spcPts val="936"/>
              </a:spcBef>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6" name="Slide Number Placeholder 5"/>
          <p:cNvSpPr>
            <a:spLocks noGrp="1"/>
          </p:cNvSpPr>
          <p:nvPr>
            <p:ph type="sldNum" sz="quarter" idx="11"/>
          </p:nvPr>
        </p:nvSpPr>
        <p:spPr/>
        <p:txBody>
          <a:bodyPr/>
          <a:lstStyle>
            <a:lvl1pPr>
              <a:defRPr/>
            </a:lvl1pPr>
          </a:lstStyle>
          <a:p>
            <a:pPr>
              <a:defRPr/>
            </a:pPr>
            <a:fld id="{2DC1B714-0CB3-4B37-9E55-D2A5649F512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896129474"/>
      </p:ext>
    </p:extLst>
  </p:cSld>
  <p:clrMapOvr>
    <a:overrideClrMapping bg1="lt1" tx1="dk1" bg2="lt2" tx2="dk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700488" y="1438275"/>
            <a:ext cx="3672139" cy="4870450"/>
          </a:xfrm>
        </p:spPr>
        <p:txBody>
          <a:bodyPr/>
          <a:lstStyle>
            <a:lvl1pPr marL="0" indent="0">
              <a:lnSpc>
                <a:spcPct val="100000"/>
              </a:lnSpc>
              <a:buNone/>
              <a:defRPr sz="2200"/>
            </a:lvl1pPr>
            <a:lvl2pPr marL="342900" indent="-342900">
              <a:spcBef>
                <a:spcPts val="36"/>
              </a:spcBef>
              <a:buClr>
                <a:schemeClr val="bg2"/>
              </a:buClr>
              <a:buFont typeface="Arial" pitchFamily="34" charset="0"/>
              <a:buChar char="•"/>
              <a:defRPr sz="2200"/>
            </a:lvl2pPr>
            <a:lvl3pPr marL="619125" indent="-266700">
              <a:defRPr sz="2200"/>
            </a:lvl3pPr>
            <a:lvl4pPr marL="990600" indent="-266700">
              <a:defRPr sz="2200"/>
            </a:lvl4pPr>
            <a:lvl5pPr marL="990600" indent="-266700">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2"/>
          </p:nvPr>
        </p:nvSpPr>
        <p:spPr>
          <a:xfrm>
            <a:off x="4372741" y="1412875"/>
            <a:ext cx="4188069" cy="4895850"/>
          </a:xfrm>
        </p:spPr>
        <p:txBody>
          <a:bodyPr/>
          <a:lstStyle/>
          <a:p>
            <a:pPr lvl="0"/>
            <a:r>
              <a:rPr lang="en-US" noProof="0" smtClean="0"/>
              <a:t>Click icon to add picture</a:t>
            </a:r>
            <a:endParaRPr lang="en-GB" noProof="0"/>
          </a:p>
        </p:txBody>
      </p:sp>
      <p:sp>
        <p:nvSpPr>
          <p:cNvPr id="5" name="Rectangle 5"/>
          <p:cNvSpPr>
            <a:spLocks noGrp="1" noChangeArrowheads="1"/>
          </p:cNvSpPr>
          <p:nvPr>
            <p:ph type="ftr" sz="quarter" idx="13"/>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6" name="Rectangle 6"/>
          <p:cNvSpPr>
            <a:spLocks noGrp="1" noChangeArrowheads="1"/>
          </p:cNvSpPr>
          <p:nvPr>
            <p:ph type="sldNum" sz="quarter" idx="14"/>
          </p:nvPr>
        </p:nvSpPr>
        <p:spPr>
          <a:ln/>
        </p:spPr>
        <p:txBody>
          <a:bodyPr/>
          <a:lstStyle>
            <a:lvl1pPr>
              <a:defRPr/>
            </a:lvl1pPr>
          </a:lstStyle>
          <a:p>
            <a:pPr>
              <a:defRPr/>
            </a:pPr>
            <a:fld id="{CCD11E7F-F833-49F1-8B65-D45CF2A023E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406918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0F8F41-4372-4A30-8FC3-159FB694E2A5}" type="datetimeFigureOut">
              <a:rPr lang="en-GB" smtClean="0"/>
              <a:pPr/>
              <a:t>18/05/2012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8691C-30E7-4200-8D62-C5EAF8B93893}" type="slidenum">
              <a:rPr lang="en-GB" smtClean="0"/>
              <a:pPr/>
              <a:t>‹#›</a:t>
            </a:fld>
            <a:endParaRPr lang="en-GB"/>
          </a:p>
        </p:txBody>
      </p:sp>
    </p:spTree>
    <p:extLst>
      <p:ext uri="{BB962C8B-B14F-4D97-AF65-F5344CB8AC3E}">
        <p14:creationId xmlns:p14="http://schemas.microsoft.com/office/powerpoint/2010/main" val="1169588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BE1836BC-EDD7-4851-881F-9849F7FA38D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3668826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Chart Placeholder 6"/>
          <p:cNvSpPr>
            <a:spLocks noGrp="1"/>
          </p:cNvSpPr>
          <p:nvPr>
            <p:ph type="chart" sz="quarter" idx="12"/>
          </p:nvPr>
        </p:nvSpPr>
        <p:spPr>
          <a:xfrm>
            <a:off x="1647367" y="1988840"/>
            <a:ext cx="5383983" cy="4176464"/>
          </a:xfrm>
        </p:spPr>
        <p:txBody>
          <a:bodyPr/>
          <a:lstStyle/>
          <a:p>
            <a:pPr lvl="0"/>
            <a:r>
              <a:rPr lang="en-US" noProof="0" smtClean="0"/>
              <a:t>Click icon to add chart</a:t>
            </a:r>
            <a:endParaRPr lang="en-GB" noProof="0"/>
          </a:p>
        </p:txBody>
      </p:sp>
      <p:sp>
        <p:nvSpPr>
          <p:cNvPr id="4" name="Rectangle 5"/>
          <p:cNvSpPr>
            <a:spLocks noGrp="1" noChangeArrowheads="1"/>
          </p:cNvSpPr>
          <p:nvPr>
            <p:ph type="ftr" sz="quarter" idx="13"/>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4"/>
          </p:nvPr>
        </p:nvSpPr>
        <p:spPr>
          <a:ln/>
        </p:spPr>
        <p:txBody>
          <a:bodyPr/>
          <a:lstStyle>
            <a:lvl1pPr>
              <a:defRPr/>
            </a:lvl1pPr>
          </a:lstStyle>
          <a:p>
            <a:pPr>
              <a:defRPr/>
            </a:pPr>
            <a:fld id="{7613D16E-FE31-4158-985B-CC8A6A29AA4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9464609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F17CF1B6-827D-41C3-BD3F-9A858AA440B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58230610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 SignPost">
    <p:spTree>
      <p:nvGrpSpPr>
        <p:cNvPr id="1" name=""/>
        <p:cNvGrpSpPr/>
        <p:nvPr/>
      </p:nvGrpSpPr>
      <p:grpSpPr>
        <a:xfrm>
          <a:off x="0" y="0"/>
          <a:ext cx="0" cy="0"/>
          <a:chOff x="0" y="0"/>
          <a:chExt cx="0" cy="0"/>
        </a:xfrm>
      </p:grpSpPr>
      <p:pic>
        <p:nvPicPr>
          <p:cNvPr id="4" name="Picture 28" descr="11275_Signpost_72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08" y="0"/>
            <a:ext cx="847578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0"/>
          <p:cNvSpPr txBox="1">
            <a:spLocks noChangeArrowheads="1"/>
          </p:cNvSpPr>
          <p:nvPr/>
        </p:nvSpPr>
        <p:spPr bwMode="gray">
          <a:xfrm>
            <a:off x="681404" y="952533"/>
            <a:ext cx="5931877"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600">
                <a:solidFill>
                  <a:srgbClr val="FFFFFF"/>
                </a:solidFill>
                <a:cs typeface="Arial" charset="0"/>
              </a:rPr>
              <a:t>International Financial Reporting Standards</a:t>
            </a:r>
          </a:p>
        </p:txBody>
      </p:sp>
      <p:sp>
        <p:nvSpPr>
          <p:cNvPr id="6" name="Text Box 21"/>
          <p:cNvSpPr txBox="1">
            <a:spLocks noChangeArrowheads="1"/>
          </p:cNvSpPr>
          <p:nvPr/>
        </p:nvSpPr>
        <p:spPr bwMode="gray">
          <a:xfrm>
            <a:off x="700470" y="5884896"/>
            <a:ext cx="3738197" cy="461665"/>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000">
                <a:solidFill>
                  <a:srgbClr val="000000"/>
                </a:solidFill>
                <a:cs typeface="Arial" charset="0"/>
              </a:rPr>
              <a:t>The views expressed in this presentation are those of the presenter, </a:t>
            </a:r>
            <a:br>
              <a:rPr lang="en-GB" sz="1000">
                <a:solidFill>
                  <a:srgbClr val="000000"/>
                </a:solidFill>
                <a:cs typeface="Arial" charset="0"/>
              </a:rPr>
            </a:br>
            <a:r>
              <a:rPr lang="en-GB" sz="1000">
                <a:solidFill>
                  <a:srgbClr val="000000"/>
                </a:solidFill>
                <a:cs typeface="Arial" charset="0"/>
              </a:rPr>
              <a:t>not necessarily those of the IASB or IFRS Foundation.</a:t>
            </a:r>
          </a:p>
        </p:txBody>
      </p:sp>
      <p:sp>
        <p:nvSpPr>
          <p:cNvPr id="7" name="Rectangle 29"/>
          <p:cNvSpPr>
            <a:spLocks noChangeArrowheads="1"/>
          </p:cNvSpPr>
          <p:nvPr/>
        </p:nvSpPr>
        <p:spPr bwMode="gray">
          <a:xfrm>
            <a:off x="722439" y="6462713"/>
            <a:ext cx="52138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base">
              <a:spcBef>
                <a:spcPct val="0"/>
              </a:spcBef>
              <a:spcAft>
                <a:spcPct val="0"/>
              </a:spcAft>
            </a:pPr>
            <a:r>
              <a:rPr lang="en-GB" sz="700">
                <a:solidFill>
                  <a:srgbClr val="000000"/>
                </a:solidFill>
                <a:cs typeface="Arial" charset="0"/>
              </a:rPr>
              <a:t>© IFRS Foundation |  30 Cannon Street  |  London EC4M 6XH  |  UK.  www.ifrs.org</a:t>
            </a:r>
          </a:p>
        </p:txBody>
      </p:sp>
      <p:pic>
        <p:nvPicPr>
          <p:cNvPr id="8" name="Picture 30" descr="IFRS TM logo_CMY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804" y="5849971"/>
            <a:ext cx="272415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81756" y="1914525"/>
            <a:ext cx="5046785" cy="1951038"/>
          </a:xfrm>
        </p:spPr>
        <p:txBody>
          <a:bodyPr/>
          <a:lstStyle>
            <a:lvl1pPr algn="r">
              <a:defRPr sz="3800" b="0">
                <a:solidFill>
                  <a:schemeClr val="bg1"/>
                </a:solidFill>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3481756" y="3962400"/>
            <a:ext cx="5046785" cy="528638"/>
          </a:xfrm>
        </p:spPr>
        <p:txBody>
          <a:bodyPr/>
          <a:lstStyle>
            <a:lvl1pPr marL="0" indent="0" algn="r">
              <a:lnSpc>
                <a:spcPct val="90000"/>
              </a:lnSpc>
              <a:buFontTx/>
              <a:buNone/>
              <a:defRPr sz="1500">
                <a:solidFill>
                  <a:schemeClr val="bg1"/>
                </a:solidFill>
              </a:defRPr>
            </a:lvl1pPr>
          </a:lstStyle>
          <a:p>
            <a:pPr lvl="0"/>
            <a:r>
              <a:rPr lang="en-US" noProof="0" smtClean="0"/>
              <a:t>Click to edit Master subtitle style</a:t>
            </a:r>
            <a:endParaRPr lang="en-GB" noProof="0" smtClean="0"/>
          </a:p>
        </p:txBody>
      </p:sp>
      <p:sp>
        <p:nvSpPr>
          <p:cNvPr id="9" name="Rectangle 4"/>
          <p:cNvSpPr>
            <a:spLocks noGrp="1" noChangeArrowheads="1"/>
          </p:cNvSpPr>
          <p:nvPr>
            <p:ph type="dt" sz="half" idx="10"/>
          </p:nvPr>
        </p:nvSpPr>
        <p:spPr bwMode="gray">
          <a:xfrm>
            <a:off x="701920" y="371475"/>
            <a:ext cx="1189892"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latin typeface="Arial" charset="0"/>
                <a:cs typeface="Arial"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297375828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nSpc>
                <a:spcPct val="100000"/>
              </a:lnSpc>
              <a:defRPr/>
            </a:lvl1pPr>
            <a:lvl2pPr>
              <a:spcBef>
                <a:spcPts val="36"/>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2ADA379-51C4-4276-B59E-673303A9F05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28738060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lnSpc>
                <a:spcPct val="100000"/>
              </a:lnSpc>
              <a:buNone/>
              <a:defRPr b="1">
                <a:solidFill>
                  <a:schemeClr val="bg2"/>
                </a:solidFill>
              </a:defRPr>
            </a:lvl1pPr>
            <a:lvl2pPr marL="266700" indent="-266700">
              <a:lnSpc>
                <a:spcPct val="100000"/>
              </a:lnSpc>
              <a:spcBef>
                <a:spcPts val="936"/>
              </a:spcBef>
              <a:buClr>
                <a:schemeClr val="bg2"/>
              </a:buClr>
              <a:buFont typeface="Arial" pitchFamily="34" charset="0"/>
              <a:buChar char="•"/>
              <a:defRPr sz="2600"/>
            </a:lvl2pPr>
            <a:lvl3pPr marL="619125" indent="-266700">
              <a:defRPr/>
            </a:lvl3pPr>
            <a:lvl4pPr marL="990600" indent="-266700">
              <a:defRPr/>
            </a:lvl4pPr>
            <a:lvl5pPr marL="1352550" indent="-2667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BBD3DB4-9B35-4F41-B552-01EF38C9136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8500168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361950" indent="-361950">
              <a:lnSpc>
                <a:spcPct val="100000"/>
              </a:lnSpc>
              <a:buFont typeface="Wingdings" pitchFamily="2" charset="2"/>
              <a:buChar char="ü"/>
              <a:defRPr/>
            </a:lvl1pPr>
            <a:lvl2pPr marL="895350" indent="-361950">
              <a:spcBef>
                <a:spcPts val="936"/>
              </a:spcBef>
              <a:buClr>
                <a:schemeClr val="bg2"/>
              </a:buClr>
              <a:buFont typeface="Wingdings" pitchFamily="2" charset="2"/>
              <a:buChar char=""/>
              <a:defRPr sz="2600"/>
            </a:lvl2pPr>
            <a:lvl3pPr marL="1352550" indent="-266700">
              <a:defRPr sz="2400"/>
            </a:lvl3pPr>
            <a:lvl4pPr marL="1352550" indent="-266700">
              <a:tabLst/>
              <a:defRPr/>
            </a:lvl4pPr>
            <a:lvl5pPr marL="1352550" indent="-2667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4308160-8497-4A8B-ABAD-CE63D6D726D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96286025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11" descr="11275 PPT divider_150_rgb_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80" y="0"/>
            <a:ext cx="8475785"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gray">
          <a:xfrm>
            <a:off x="681404" y="952533"/>
            <a:ext cx="5931877"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600">
                <a:solidFill>
                  <a:srgbClr val="FFFFFF"/>
                </a:solidFill>
                <a:cs typeface="Arial" charset="0"/>
              </a:rPr>
              <a:t>International Financial Reporting Standards</a:t>
            </a:r>
          </a:p>
        </p:txBody>
      </p:sp>
      <p:sp>
        <p:nvSpPr>
          <p:cNvPr id="6" name="Text Box 9"/>
          <p:cNvSpPr txBox="1">
            <a:spLocks noChangeArrowheads="1"/>
          </p:cNvSpPr>
          <p:nvPr/>
        </p:nvSpPr>
        <p:spPr bwMode="gray">
          <a:xfrm>
            <a:off x="700470" y="5883308"/>
            <a:ext cx="3738197" cy="30777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000" dirty="0">
                <a:solidFill>
                  <a:srgbClr val="5F6062"/>
                </a:solidFill>
                <a:cs typeface="Arial" charset="0"/>
              </a:rPr>
              <a:t>The views expressed in this presentation are those of the presenter, </a:t>
            </a:r>
            <a:r>
              <a:rPr lang="en-GB" sz="1000" dirty="0" smtClean="0">
                <a:solidFill>
                  <a:srgbClr val="5F6062"/>
                </a:solidFill>
                <a:cs typeface="Arial" charset="0"/>
              </a:rPr>
              <a:t>not </a:t>
            </a:r>
            <a:r>
              <a:rPr lang="en-GB" sz="1000" dirty="0">
                <a:solidFill>
                  <a:srgbClr val="5F6062"/>
                </a:solidFill>
                <a:cs typeface="Arial" charset="0"/>
              </a:rPr>
              <a:t>necessarily those of the IASB or IFRS Foundation</a:t>
            </a:r>
          </a:p>
        </p:txBody>
      </p:sp>
      <p:pic>
        <p:nvPicPr>
          <p:cNvPr id="7" name="Picture 13" descr="IFRS TM logo_CMY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804" y="5849971"/>
            <a:ext cx="272415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3481756" y="1914525"/>
            <a:ext cx="5046785" cy="1951038"/>
          </a:xfrm>
        </p:spPr>
        <p:txBody>
          <a:bodyPr/>
          <a:lstStyle>
            <a:lvl1pPr algn="r">
              <a:defRPr sz="3800" b="0">
                <a:solidFill>
                  <a:schemeClr val="bg1"/>
                </a:solidFill>
              </a:defRPr>
            </a:lvl1pPr>
          </a:lstStyle>
          <a:p>
            <a:pPr lvl="0"/>
            <a:r>
              <a:rPr lang="en-US" noProof="0" smtClean="0"/>
              <a:t>Click to edit Master title style</a:t>
            </a:r>
            <a:endParaRPr lang="en-GB" noProof="0" smtClean="0"/>
          </a:p>
        </p:txBody>
      </p:sp>
      <p:sp>
        <p:nvSpPr>
          <p:cNvPr id="14" name="Rectangle 3"/>
          <p:cNvSpPr>
            <a:spLocks noGrp="1" noChangeArrowheads="1"/>
          </p:cNvSpPr>
          <p:nvPr>
            <p:ph type="subTitle" idx="1"/>
          </p:nvPr>
        </p:nvSpPr>
        <p:spPr>
          <a:xfrm>
            <a:off x="3481756" y="3962400"/>
            <a:ext cx="5046785" cy="528638"/>
          </a:xfrm>
        </p:spPr>
        <p:txBody>
          <a:bodyPr/>
          <a:lstStyle>
            <a:lvl1pPr marL="0" indent="0" algn="r">
              <a:lnSpc>
                <a:spcPct val="90000"/>
              </a:lnSpc>
              <a:buFontTx/>
              <a:buNone/>
              <a:defRPr sz="1500">
                <a:solidFill>
                  <a:schemeClr val="bg1"/>
                </a:solidFill>
              </a:defRPr>
            </a:lvl1pPr>
          </a:lstStyle>
          <a:p>
            <a:pPr lvl="0"/>
            <a:r>
              <a:rPr lang="en-US" noProof="0" smtClean="0"/>
              <a:t>Click to edit Master subtitle style</a:t>
            </a:r>
            <a:endParaRPr lang="en-GB" noProof="0" smtClean="0"/>
          </a:p>
        </p:txBody>
      </p:sp>
      <p:sp>
        <p:nvSpPr>
          <p:cNvPr id="8" name="Rectangle 7"/>
          <p:cNvSpPr>
            <a:spLocks noGrp="1" noChangeArrowheads="1"/>
          </p:cNvSpPr>
          <p:nvPr>
            <p:ph type="ftr" sz="quarter" idx="10"/>
          </p:nvPr>
        </p:nvSpPr>
        <p:spPr>
          <a:xfrm>
            <a:off x="700454" y="6462746"/>
            <a:ext cx="5647592" cy="192087"/>
          </a:xfrm>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9" name="Rectangle 4"/>
          <p:cNvSpPr>
            <a:spLocks noGrp="1" noChangeArrowheads="1"/>
          </p:cNvSpPr>
          <p:nvPr>
            <p:ph type="dt" sz="half" idx="11"/>
          </p:nvPr>
        </p:nvSpPr>
        <p:spPr bwMode="gray">
          <a:xfrm>
            <a:off x="701920" y="371475"/>
            <a:ext cx="1189892"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latin typeface="Arial" charset="0"/>
                <a:cs typeface="Arial"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4071971273"/>
      </p:ext>
    </p:extLst>
  </p:cSld>
  <p:clrMapOvr>
    <a:overrideClrMapping bg1="lt1" tx1="dk1" bg2="lt2" tx2="dk2" accent1="accent1" accent2="accent2" accent3="accent3" accent4="accent4" accent5="accent5" accent6="accent6" hlink="hlink" folHlink="folHlink"/>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6805" y="1340768"/>
            <a:ext cx="3780463" cy="639762"/>
          </a:xfrm>
        </p:spPr>
        <p:txBody>
          <a:bodyPr anchor="b"/>
          <a:lstStyle>
            <a:lvl1pPr marL="0" indent="0">
              <a:buNone/>
              <a:defRPr sz="2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6805" y="2132856"/>
            <a:ext cx="3780463" cy="3951288"/>
          </a:xfrm>
        </p:spPr>
        <p:txBody>
          <a:bodyPr/>
          <a:lstStyle>
            <a:lvl1pPr>
              <a:spcBef>
                <a:spcPts val="936"/>
              </a:spcBef>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273" y="1340768"/>
            <a:ext cx="3914866" cy="639762"/>
          </a:xfrm>
        </p:spPr>
        <p:txBody>
          <a:bodyPr anchor="b"/>
          <a:lstStyle>
            <a:lvl1pPr marL="0" indent="0">
              <a:buNone/>
              <a:defRPr lang="en-US" sz="2600" b="1"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32856"/>
            <a:ext cx="3914866" cy="3951288"/>
          </a:xfrm>
        </p:spPr>
        <p:txBody>
          <a:bodyPr/>
          <a:lstStyle>
            <a:lvl1pPr>
              <a:spcBef>
                <a:spcPts val="936"/>
              </a:spcBef>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itle 1"/>
          <p:cNvSpPr>
            <a:spLocks noGrp="1"/>
          </p:cNvSpPr>
          <p:nvPr>
            <p:ph type="title"/>
          </p:nvPr>
        </p:nvSpPr>
        <p:spPr>
          <a:xfrm>
            <a:off x="697523" y="182563"/>
            <a:ext cx="6773008" cy="792162"/>
          </a:xfrm>
        </p:spPr>
        <p:txBody>
          <a:bodyPr/>
          <a:lstStyle/>
          <a:p>
            <a:r>
              <a:rPr lang="en-US" smtClean="0"/>
              <a:t>Click to edit Master title style</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C7F10293-7313-42EF-914E-59C6EAE31E0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88128991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00454" y="1438275"/>
            <a:ext cx="3738608" cy="4870450"/>
          </a:xfrm>
        </p:spPr>
        <p:txBody>
          <a:bodyPr/>
          <a:lstStyle>
            <a:lvl1pPr>
              <a:lnSpc>
                <a:spcPct val="100000"/>
              </a:lnSpc>
              <a:spcBef>
                <a:spcPts val="936"/>
              </a:spcBef>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88615" y="1438275"/>
            <a:ext cx="3738462" cy="4870450"/>
          </a:xfrm>
        </p:spPr>
        <p:txBody>
          <a:bodyPr/>
          <a:lstStyle>
            <a:lvl1pPr>
              <a:lnSpc>
                <a:spcPct val="100000"/>
              </a:lnSpc>
              <a:spcBef>
                <a:spcPts val="936"/>
              </a:spcBef>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6" name="Slide Number Placeholder 5"/>
          <p:cNvSpPr>
            <a:spLocks noGrp="1"/>
          </p:cNvSpPr>
          <p:nvPr>
            <p:ph type="sldNum" sz="quarter" idx="11"/>
          </p:nvPr>
        </p:nvSpPr>
        <p:spPr/>
        <p:txBody>
          <a:bodyPr/>
          <a:lstStyle>
            <a:lvl1pPr>
              <a:defRPr/>
            </a:lvl1pPr>
          </a:lstStyle>
          <a:p>
            <a:pPr>
              <a:defRPr/>
            </a:pPr>
            <a:fld id="{2DC1B714-0CB3-4B37-9E55-D2A5649F512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61264538"/>
      </p:ext>
    </p:extLst>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F8F41-4372-4A30-8FC3-159FB694E2A5}" type="datetimeFigureOut">
              <a:rPr lang="en-GB" smtClean="0"/>
              <a:pPr/>
              <a:t>18/05/2012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8691C-30E7-4200-8D62-C5EAF8B93893}" type="slidenum">
              <a:rPr lang="en-GB" smtClean="0"/>
              <a:pPr/>
              <a:t>‹#›</a:t>
            </a:fld>
            <a:endParaRPr lang="en-GB"/>
          </a:p>
        </p:txBody>
      </p:sp>
    </p:spTree>
    <p:extLst>
      <p:ext uri="{BB962C8B-B14F-4D97-AF65-F5344CB8AC3E}">
        <p14:creationId xmlns:p14="http://schemas.microsoft.com/office/powerpoint/2010/main" val="2372334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700487" y="1438275"/>
            <a:ext cx="3672139" cy="4870450"/>
          </a:xfrm>
        </p:spPr>
        <p:txBody>
          <a:bodyPr/>
          <a:lstStyle>
            <a:lvl1pPr marL="0" indent="0">
              <a:lnSpc>
                <a:spcPct val="100000"/>
              </a:lnSpc>
              <a:buNone/>
              <a:defRPr sz="2200"/>
            </a:lvl1pPr>
            <a:lvl2pPr marL="342900" indent="-342900">
              <a:spcBef>
                <a:spcPts val="36"/>
              </a:spcBef>
              <a:buClr>
                <a:schemeClr val="bg2"/>
              </a:buClr>
              <a:buFont typeface="Arial" pitchFamily="34" charset="0"/>
              <a:buChar char="•"/>
              <a:defRPr sz="2200"/>
            </a:lvl2pPr>
            <a:lvl3pPr marL="619125" indent="-266700">
              <a:defRPr sz="2200"/>
            </a:lvl3pPr>
            <a:lvl4pPr marL="990600" indent="-266700">
              <a:defRPr sz="2200"/>
            </a:lvl4pPr>
            <a:lvl5pPr marL="990600" indent="-266700">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2"/>
          </p:nvPr>
        </p:nvSpPr>
        <p:spPr>
          <a:xfrm>
            <a:off x="4372740" y="1412875"/>
            <a:ext cx="4188069" cy="4895850"/>
          </a:xfrm>
        </p:spPr>
        <p:txBody>
          <a:bodyPr/>
          <a:lstStyle/>
          <a:p>
            <a:pPr lvl="0"/>
            <a:r>
              <a:rPr lang="en-US" noProof="0" smtClean="0"/>
              <a:t>Click icon to add picture</a:t>
            </a:r>
            <a:endParaRPr lang="en-GB" noProof="0"/>
          </a:p>
        </p:txBody>
      </p:sp>
      <p:sp>
        <p:nvSpPr>
          <p:cNvPr id="5" name="Rectangle 5"/>
          <p:cNvSpPr>
            <a:spLocks noGrp="1" noChangeArrowheads="1"/>
          </p:cNvSpPr>
          <p:nvPr>
            <p:ph type="ftr" sz="quarter" idx="13"/>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6" name="Rectangle 6"/>
          <p:cNvSpPr>
            <a:spLocks noGrp="1" noChangeArrowheads="1"/>
          </p:cNvSpPr>
          <p:nvPr>
            <p:ph type="sldNum" sz="quarter" idx="14"/>
          </p:nvPr>
        </p:nvSpPr>
        <p:spPr>
          <a:ln/>
        </p:spPr>
        <p:txBody>
          <a:bodyPr/>
          <a:lstStyle>
            <a:lvl1pPr>
              <a:defRPr/>
            </a:lvl1pPr>
          </a:lstStyle>
          <a:p>
            <a:pPr>
              <a:defRPr/>
            </a:pPr>
            <a:fld id="{CCD11E7F-F833-49F1-8B65-D45CF2A023E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0379024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BE1836BC-EDD7-4851-881F-9849F7FA38D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53711629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Chart Placeholder 6"/>
          <p:cNvSpPr>
            <a:spLocks noGrp="1"/>
          </p:cNvSpPr>
          <p:nvPr>
            <p:ph type="chart" sz="quarter" idx="12"/>
          </p:nvPr>
        </p:nvSpPr>
        <p:spPr>
          <a:xfrm>
            <a:off x="1647367" y="1988840"/>
            <a:ext cx="5383983" cy="4176464"/>
          </a:xfrm>
        </p:spPr>
        <p:txBody>
          <a:bodyPr/>
          <a:lstStyle/>
          <a:p>
            <a:pPr lvl="0"/>
            <a:r>
              <a:rPr lang="en-US" noProof="0" smtClean="0"/>
              <a:t>Click icon to add chart</a:t>
            </a:r>
            <a:endParaRPr lang="en-GB" noProof="0"/>
          </a:p>
        </p:txBody>
      </p:sp>
      <p:sp>
        <p:nvSpPr>
          <p:cNvPr id="4" name="Rectangle 5"/>
          <p:cNvSpPr>
            <a:spLocks noGrp="1" noChangeArrowheads="1"/>
          </p:cNvSpPr>
          <p:nvPr>
            <p:ph type="ftr" sz="quarter" idx="13"/>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4"/>
          </p:nvPr>
        </p:nvSpPr>
        <p:spPr>
          <a:ln/>
        </p:spPr>
        <p:txBody>
          <a:bodyPr/>
          <a:lstStyle>
            <a:lvl1pPr>
              <a:defRPr/>
            </a:lvl1pPr>
          </a:lstStyle>
          <a:p>
            <a:pPr>
              <a:defRPr/>
            </a:pPr>
            <a:fld id="{7613D16E-FE31-4158-985B-CC8A6A29AA4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58589769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F17CF1B6-827D-41C3-BD3F-9A858AA440B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14666454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 SignPost">
    <p:spTree>
      <p:nvGrpSpPr>
        <p:cNvPr id="1" name=""/>
        <p:cNvGrpSpPr/>
        <p:nvPr/>
      </p:nvGrpSpPr>
      <p:grpSpPr>
        <a:xfrm>
          <a:off x="0" y="0"/>
          <a:ext cx="0" cy="0"/>
          <a:chOff x="0" y="0"/>
          <a:chExt cx="0" cy="0"/>
        </a:xfrm>
      </p:grpSpPr>
      <p:pic>
        <p:nvPicPr>
          <p:cNvPr id="4" name="Picture 28" descr="11275_Signpost_72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08" y="0"/>
            <a:ext cx="847578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0"/>
          <p:cNvSpPr txBox="1">
            <a:spLocks noChangeArrowheads="1"/>
          </p:cNvSpPr>
          <p:nvPr/>
        </p:nvSpPr>
        <p:spPr bwMode="gray">
          <a:xfrm>
            <a:off x="681404" y="952529"/>
            <a:ext cx="5931877"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600">
                <a:solidFill>
                  <a:srgbClr val="FFFFFF"/>
                </a:solidFill>
                <a:cs typeface="Arial" charset="0"/>
              </a:rPr>
              <a:t>International Financial Reporting Standards</a:t>
            </a:r>
          </a:p>
        </p:txBody>
      </p:sp>
      <p:sp>
        <p:nvSpPr>
          <p:cNvPr id="6" name="Text Box 21"/>
          <p:cNvSpPr txBox="1">
            <a:spLocks noChangeArrowheads="1"/>
          </p:cNvSpPr>
          <p:nvPr/>
        </p:nvSpPr>
        <p:spPr bwMode="gray">
          <a:xfrm>
            <a:off x="700468" y="5884892"/>
            <a:ext cx="3738197" cy="461665"/>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000">
                <a:solidFill>
                  <a:srgbClr val="000000"/>
                </a:solidFill>
                <a:cs typeface="Arial" charset="0"/>
              </a:rPr>
              <a:t>The views expressed in this presentation are those of the presenter, </a:t>
            </a:r>
            <a:br>
              <a:rPr lang="en-GB" sz="1000">
                <a:solidFill>
                  <a:srgbClr val="000000"/>
                </a:solidFill>
                <a:cs typeface="Arial" charset="0"/>
              </a:rPr>
            </a:br>
            <a:r>
              <a:rPr lang="en-GB" sz="1000">
                <a:solidFill>
                  <a:srgbClr val="000000"/>
                </a:solidFill>
                <a:cs typeface="Arial" charset="0"/>
              </a:rPr>
              <a:t>not necessarily those of the IASB or IFRS Foundation.</a:t>
            </a:r>
          </a:p>
        </p:txBody>
      </p:sp>
      <p:sp>
        <p:nvSpPr>
          <p:cNvPr id="7" name="Rectangle 29"/>
          <p:cNvSpPr>
            <a:spLocks noChangeArrowheads="1"/>
          </p:cNvSpPr>
          <p:nvPr/>
        </p:nvSpPr>
        <p:spPr bwMode="gray">
          <a:xfrm>
            <a:off x="722439" y="6462713"/>
            <a:ext cx="52138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base">
              <a:spcBef>
                <a:spcPct val="0"/>
              </a:spcBef>
              <a:spcAft>
                <a:spcPct val="0"/>
              </a:spcAft>
            </a:pPr>
            <a:r>
              <a:rPr lang="en-GB" sz="700">
                <a:solidFill>
                  <a:srgbClr val="000000"/>
                </a:solidFill>
                <a:cs typeface="Arial" charset="0"/>
              </a:rPr>
              <a:t>© IFRS Foundation |  30 Cannon Street  |  London EC4M 6XH  |  UK.  www.ifrs.org</a:t>
            </a:r>
          </a:p>
        </p:txBody>
      </p:sp>
      <p:pic>
        <p:nvPicPr>
          <p:cNvPr id="8" name="Picture 30" descr="IFRS TM logo_CMY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804" y="5849967"/>
            <a:ext cx="272415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81756" y="1914525"/>
            <a:ext cx="5046785" cy="1951038"/>
          </a:xfrm>
        </p:spPr>
        <p:txBody>
          <a:bodyPr/>
          <a:lstStyle>
            <a:lvl1pPr algn="r">
              <a:defRPr sz="3800" b="0">
                <a:solidFill>
                  <a:schemeClr val="bg1"/>
                </a:solidFill>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3481756" y="3962400"/>
            <a:ext cx="5046785" cy="528638"/>
          </a:xfrm>
        </p:spPr>
        <p:txBody>
          <a:bodyPr/>
          <a:lstStyle>
            <a:lvl1pPr marL="0" indent="0" algn="r">
              <a:lnSpc>
                <a:spcPct val="90000"/>
              </a:lnSpc>
              <a:buFontTx/>
              <a:buNone/>
              <a:defRPr sz="1500">
                <a:solidFill>
                  <a:schemeClr val="bg1"/>
                </a:solidFill>
              </a:defRPr>
            </a:lvl1pPr>
          </a:lstStyle>
          <a:p>
            <a:pPr lvl="0"/>
            <a:r>
              <a:rPr lang="en-US" noProof="0" smtClean="0"/>
              <a:t>Click to edit Master subtitle style</a:t>
            </a:r>
            <a:endParaRPr lang="en-GB" noProof="0" smtClean="0"/>
          </a:p>
        </p:txBody>
      </p:sp>
      <p:sp>
        <p:nvSpPr>
          <p:cNvPr id="9" name="Rectangle 4"/>
          <p:cNvSpPr>
            <a:spLocks noGrp="1" noChangeArrowheads="1"/>
          </p:cNvSpPr>
          <p:nvPr>
            <p:ph type="dt" sz="half" idx="10"/>
          </p:nvPr>
        </p:nvSpPr>
        <p:spPr bwMode="gray">
          <a:xfrm>
            <a:off x="701920" y="371475"/>
            <a:ext cx="1189892"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latin typeface="Arial" charset="0"/>
                <a:cs typeface="Arial"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12337415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nSpc>
                <a:spcPct val="100000"/>
              </a:lnSpc>
              <a:defRPr/>
            </a:lvl1pPr>
            <a:lvl2pPr>
              <a:spcBef>
                <a:spcPts val="36"/>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2ADA379-51C4-4276-B59E-673303A9F05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1508969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lnSpc>
                <a:spcPct val="100000"/>
              </a:lnSpc>
              <a:buNone/>
              <a:defRPr b="1">
                <a:solidFill>
                  <a:schemeClr val="bg2"/>
                </a:solidFill>
              </a:defRPr>
            </a:lvl1pPr>
            <a:lvl2pPr marL="266700" indent="-266700">
              <a:lnSpc>
                <a:spcPct val="100000"/>
              </a:lnSpc>
              <a:spcBef>
                <a:spcPts val="936"/>
              </a:spcBef>
              <a:buClr>
                <a:schemeClr val="bg2"/>
              </a:buClr>
              <a:buFont typeface="Arial" pitchFamily="34" charset="0"/>
              <a:buChar char="•"/>
              <a:defRPr sz="2600"/>
            </a:lvl2pPr>
            <a:lvl3pPr marL="619125" indent="-266700">
              <a:defRPr/>
            </a:lvl3pPr>
            <a:lvl4pPr marL="990600" indent="-266700">
              <a:defRPr/>
            </a:lvl4pPr>
            <a:lvl5pPr marL="1352550" indent="-2667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BBD3DB4-9B35-4F41-B552-01EF38C9136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5560235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361950" indent="-361950">
              <a:lnSpc>
                <a:spcPct val="100000"/>
              </a:lnSpc>
              <a:buFont typeface="Wingdings" pitchFamily="2" charset="2"/>
              <a:buChar char="ü"/>
              <a:defRPr/>
            </a:lvl1pPr>
            <a:lvl2pPr marL="895350" indent="-361950">
              <a:spcBef>
                <a:spcPts val="936"/>
              </a:spcBef>
              <a:buClr>
                <a:schemeClr val="bg2"/>
              </a:buClr>
              <a:buFont typeface="Wingdings" pitchFamily="2" charset="2"/>
              <a:buChar char=""/>
              <a:defRPr sz="2600"/>
            </a:lvl2pPr>
            <a:lvl3pPr marL="1352550" indent="-266700">
              <a:defRPr sz="2400"/>
            </a:lvl3pPr>
            <a:lvl4pPr marL="1352550" indent="-266700">
              <a:tabLst/>
              <a:defRPr/>
            </a:lvl4pPr>
            <a:lvl5pPr marL="1352550" indent="-2667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4308160-8497-4A8B-ABAD-CE63D6D726D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16699051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11" descr="11275 PPT divider_150_rgb_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80" y="0"/>
            <a:ext cx="8475785"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gray">
          <a:xfrm>
            <a:off x="681404" y="952529"/>
            <a:ext cx="5931877"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600">
                <a:solidFill>
                  <a:srgbClr val="FFFFFF"/>
                </a:solidFill>
                <a:cs typeface="Arial" charset="0"/>
              </a:rPr>
              <a:t>International Financial Reporting Standards</a:t>
            </a:r>
          </a:p>
        </p:txBody>
      </p:sp>
      <p:sp>
        <p:nvSpPr>
          <p:cNvPr id="6" name="Text Box 9"/>
          <p:cNvSpPr txBox="1">
            <a:spLocks noChangeArrowheads="1"/>
          </p:cNvSpPr>
          <p:nvPr/>
        </p:nvSpPr>
        <p:spPr bwMode="gray">
          <a:xfrm>
            <a:off x="700468" y="5883304"/>
            <a:ext cx="3738197" cy="30777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000" dirty="0">
                <a:solidFill>
                  <a:srgbClr val="5F6062"/>
                </a:solidFill>
                <a:cs typeface="Arial" charset="0"/>
              </a:rPr>
              <a:t>The views expressed in this presentation are those of the presenter, </a:t>
            </a:r>
            <a:r>
              <a:rPr lang="en-GB" sz="1000" dirty="0" smtClean="0">
                <a:solidFill>
                  <a:srgbClr val="5F6062"/>
                </a:solidFill>
                <a:cs typeface="Arial" charset="0"/>
              </a:rPr>
              <a:t>not </a:t>
            </a:r>
            <a:r>
              <a:rPr lang="en-GB" sz="1000" dirty="0">
                <a:solidFill>
                  <a:srgbClr val="5F6062"/>
                </a:solidFill>
                <a:cs typeface="Arial" charset="0"/>
              </a:rPr>
              <a:t>necessarily those of the IASB or IFRS Foundation</a:t>
            </a:r>
          </a:p>
        </p:txBody>
      </p:sp>
      <p:pic>
        <p:nvPicPr>
          <p:cNvPr id="7" name="Picture 13" descr="IFRS TM logo_CMY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804" y="5849967"/>
            <a:ext cx="272415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3481756" y="1914525"/>
            <a:ext cx="5046785" cy="1951038"/>
          </a:xfrm>
        </p:spPr>
        <p:txBody>
          <a:bodyPr/>
          <a:lstStyle>
            <a:lvl1pPr algn="r">
              <a:defRPr sz="3800" b="0">
                <a:solidFill>
                  <a:schemeClr val="bg1"/>
                </a:solidFill>
              </a:defRPr>
            </a:lvl1pPr>
          </a:lstStyle>
          <a:p>
            <a:pPr lvl="0"/>
            <a:r>
              <a:rPr lang="en-US" noProof="0" smtClean="0"/>
              <a:t>Click to edit Master title style</a:t>
            </a:r>
            <a:endParaRPr lang="en-GB" noProof="0" smtClean="0"/>
          </a:p>
        </p:txBody>
      </p:sp>
      <p:sp>
        <p:nvSpPr>
          <p:cNvPr id="14" name="Rectangle 3"/>
          <p:cNvSpPr>
            <a:spLocks noGrp="1" noChangeArrowheads="1"/>
          </p:cNvSpPr>
          <p:nvPr>
            <p:ph type="subTitle" idx="1"/>
          </p:nvPr>
        </p:nvSpPr>
        <p:spPr>
          <a:xfrm>
            <a:off x="3481756" y="3962400"/>
            <a:ext cx="5046785" cy="528638"/>
          </a:xfrm>
        </p:spPr>
        <p:txBody>
          <a:bodyPr/>
          <a:lstStyle>
            <a:lvl1pPr marL="0" indent="0" algn="r">
              <a:lnSpc>
                <a:spcPct val="90000"/>
              </a:lnSpc>
              <a:buFontTx/>
              <a:buNone/>
              <a:defRPr sz="1500">
                <a:solidFill>
                  <a:schemeClr val="bg1"/>
                </a:solidFill>
              </a:defRPr>
            </a:lvl1pPr>
          </a:lstStyle>
          <a:p>
            <a:pPr lvl="0"/>
            <a:r>
              <a:rPr lang="en-US" noProof="0" smtClean="0"/>
              <a:t>Click to edit Master subtitle style</a:t>
            </a:r>
            <a:endParaRPr lang="en-GB" noProof="0" smtClean="0"/>
          </a:p>
        </p:txBody>
      </p:sp>
      <p:sp>
        <p:nvSpPr>
          <p:cNvPr id="8" name="Rectangle 7"/>
          <p:cNvSpPr>
            <a:spLocks noGrp="1" noChangeArrowheads="1"/>
          </p:cNvSpPr>
          <p:nvPr>
            <p:ph type="ftr" sz="quarter" idx="10"/>
          </p:nvPr>
        </p:nvSpPr>
        <p:spPr>
          <a:xfrm>
            <a:off x="700454" y="6462742"/>
            <a:ext cx="5647592" cy="192087"/>
          </a:xfrm>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9" name="Rectangle 4"/>
          <p:cNvSpPr>
            <a:spLocks noGrp="1" noChangeArrowheads="1"/>
          </p:cNvSpPr>
          <p:nvPr>
            <p:ph type="dt" sz="half" idx="11"/>
          </p:nvPr>
        </p:nvSpPr>
        <p:spPr bwMode="gray">
          <a:xfrm>
            <a:off x="701920" y="371475"/>
            <a:ext cx="1189892"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latin typeface="Arial" charset="0"/>
                <a:cs typeface="Arial"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305933752"/>
      </p:ext>
    </p:extLst>
  </p:cSld>
  <p:clrMapOvr>
    <a:overrideClrMapping bg1="lt1" tx1="dk1" bg2="lt2" tx2="dk2" accent1="accent1" accent2="accent2" accent3="accent3" accent4="accent4" accent5="accent5" accent6="accent6" hlink="hlink" folHlink="folHlink"/>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6805" y="1340768"/>
            <a:ext cx="3780463" cy="639762"/>
          </a:xfrm>
        </p:spPr>
        <p:txBody>
          <a:bodyPr anchor="b"/>
          <a:lstStyle>
            <a:lvl1pPr marL="0" indent="0">
              <a:buNone/>
              <a:defRPr sz="2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6805" y="2132856"/>
            <a:ext cx="3780463" cy="3951288"/>
          </a:xfrm>
        </p:spPr>
        <p:txBody>
          <a:bodyPr/>
          <a:lstStyle>
            <a:lvl1pPr>
              <a:spcBef>
                <a:spcPts val="936"/>
              </a:spcBef>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273" y="1340768"/>
            <a:ext cx="3914866" cy="639762"/>
          </a:xfrm>
        </p:spPr>
        <p:txBody>
          <a:bodyPr anchor="b"/>
          <a:lstStyle>
            <a:lvl1pPr marL="0" indent="0">
              <a:buNone/>
              <a:defRPr lang="en-US" sz="2600" b="1"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32856"/>
            <a:ext cx="3914866" cy="3951288"/>
          </a:xfrm>
        </p:spPr>
        <p:txBody>
          <a:bodyPr/>
          <a:lstStyle>
            <a:lvl1pPr>
              <a:spcBef>
                <a:spcPts val="936"/>
              </a:spcBef>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itle 1"/>
          <p:cNvSpPr>
            <a:spLocks noGrp="1"/>
          </p:cNvSpPr>
          <p:nvPr>
            <p:ph type="title"/>
          </p:nvPr>
        </p:nvSpPr>
        <p:spPr>
          <a:xfrm>
            <a:off x="697523" y="182563"/>
            <a:ext cx="6773008" cy="792162"/>
          </a:xfrm>
        </p:spPr>
        <p:txBody>
          <a:bodyPr/>
          <a:lstStyle/>
          <a:p>
            <a:r>
              <a:rPr lang="en-US" smtClean="0"/>
              <a:t>Click to edit Master title style</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C7F10293-7313-42EF-914E-59C6EAE31E0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303397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0F8F41-4372-4A30-8FC3-159FB694E2A5}" type="datetimeFigureOut">
              <a:rPr lang="en-GB" smtClean="0"/>
              <a:pPr/>
              <a:t>18/05/2012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8691C-30E7-4200-8D62-C5EAF8B93893}" type="slidenum">
              <a:rPr lang="en-GB" smtClean="0"/>
              <a:pPr/>
              <a:t>‹#›</a:t>
            </a:fld>
            <a:endParaRPr lang="en-GB"/>
          </a:p>
        </p:txBody>
      </p:sp>
    </p:spTree>
    <p:extLst>
      <p:ext uri="{BB962C8B-B14F-4D97-AF65-F5344CB8AC3E}">
        <p14:creationId xmlns:p14="http://schemas.microsoft.com/office/powerpoint/2010/main" val="37750822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00454" y="1438275"/>
            <a:ext cx="3738608" cy="4870450"/>
          </a:xfrm>
        </p:spPr>
        <p:txBody>
          <a:bodyPr/>
          <a:lstStyle>
            <a:lvl1pPr>
              <a:lnSpc>
                <a:spcPct val="100000"/>
              </a:lnSpc>
              <a:spcBef>
                <a:spcPts val="936"/>
              </a:spcBef>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88615" y="1438275"/>
            <a:ext cx="3738462" cy="4870450"/>
          </a:xfrm>
        </p:spPr>
        <p:txBody>
          <a:bodyPr/>
          <a:lstStyle>
            <a:lvl1pPr>
              <a:lnSpc>
                <a:spcPct val="100000"/>
              </a:lnSpc>
              <a:spcBef>
                <a:spcPts val="936"/>
              </a:spcBef>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6" name="Slide Number Placeholder 5"/>
          <p:cNvSpPr>
            <a:spLocks noGrp="1"/>
          </p:cNvSpPr>
          <p:nvPr>
            <p:ph type="sldNum" sz="quarter" idx="11"/>
          </p:nvPr>
        </p:nvSpPr>
        <p:spPr/>
        <p:txBody>
          <a:bodyPr/>
          <a:lstStyle>
            <a:lvl1pPr>
              <a:defRPr/>
            </a:lvl1pPr>
          </a:lstStyle>
          <a:p>
            <a:pPr>
              <a:defRPr/>
            </a:pPr>
            <a:fld id="{2DC1B714-0CB3-4B37-9E55-D2A5649F512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648270973"/>
      </p:ext>
    </p:extLst>
  </p:cSld>
  <p:clrMapOvr>
    <a:overrideClrMapping bg1="lt1" tx1="dk1" bg2="lt2" tx2="dk2" accent1="accent1" accent2="accent2" accent3="accent3" accent4="accent4" accent5="accent5" accent6="accent6" hlink="hlink" folHlink="folHlink"/>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700485" y="1438275"/>
            <a:ext cx="3672139" cy="4870450"/>
          </a:xfrm>
        </p:spPr>
        <p:txBody>
          <a:bodyPr/>
          <a:lstStyle>
            <a:lvl1pPr marL="0" indent="0">
              <a:lnSpc>
                <a:spcPct val="100000"/>
              </a:lnSpc>
              <a:buNone/>
              <a:defRPr sz="2200"/>
            </a:lvl1pPr>
            <a:lvl2pPr marL="342900" indent="-342900">
              <a:spcBef>
                <a:spcPts val="36"/>
              </a:spcBef>
              <a:buClr>
                <a:schemeClr val="bg2"/>
              </a:buClr>
              <a:buFont typeface="Arial" pitchFamily="34" charset="0"/>
              <a:buChar char="•"/>
              <a:defRPr sz="2200"/>
            </a:lvl2pPr>
            <a:lvl3pPr marL="619125" indent="-266700">
              <a:defRPr sz="2200"/>
            </a:lvl3pPr>
            <a:lvl4pPr marL="990600" indent="-266700">
              <a:defRPr sz="2200"/>
            </a:lvl4pPr>
            <a:lvl5pPr marL="990600" indent="-266700">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2"/>
          </p:nvPr>
        </p:nvSpPr>
        <p:spPr>
          <a:xfrm>
            <a:off x="4372738" y="1412875"/>
            <a:ext cx="4188069" cy="4895850"/>
          </a:xfrm>
        </p:spPr>
        <p:txBody>
          <a:bodyPr/>
          <a:lstStyle/>
          <a:p>
            <a:pPr lvl="0"/>
            <a:r>
              <a:rPr lang="en-US" noProof="0" smtClean="0"/>
              <a:t>Click icon to add picture</a:t>
            </a:r>
            <a:endParaRPr lang="en-GB" noProof="0"/>
          </a:p>
        </p:txBody>
      </p:sp>
      <p:sp>
        <p:nvSpPr>
          <p:cNvPr id="5" name="Rectangle 5"/>
          <p:cNvSpPr>
            <a:spLocks noGrp="1" noChangeArrowheads="1"/>
          </p:cNvSpPr>
          <p:nvPr>
            <p:ph type="ftr" sz="quarter" idx="13"/>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6" name="Rectangle 6"/>
          <p:cNvSpPr>
            <a:spLocks noGrp="1" noChangeArrowheads="1"/>
          </p:cNvSpPr>
          <p:nvPr>
            <p:ph type="sldNum" sz="quarter" idx="14"/>
          </p:nvPr>
        </p:nvSpPr>
        <p:spPr>
          <a:ln/>
        </p:spPr>
        <p:txBody>
          <a:bodyPr/>
          <a:lstStyle>
            <a:lvl1pPr>
              <a:defRPr/>
            </a:lvl1pPr>
          </a:lstStyle>
          <a:p>
            <a:pPr>
              <a:defRPr/>
            </a:pPr>
            <a:fld id="{CCD11E7F-F833-49F1-8B65-D45CF2A023E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4658139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BE1836BC-EDD7-4851-881F-9849F7FA38D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98727143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Chart Placeholder 6"/>
          <p:cNvSpPr>
            <a:spLocks noGrp="1"/>
          </p:cNvSpPr>
          <p:nvPr>
            <p:ph type="chart" sz="quarter" idx="12"/>
          </p:nvPr>
        </p:nvSpPr>
        <p:spPr>
          <a:xfrm>
            <a:off x="1647367" y="1988840"/>
            <a:ext cx="5383983" cy="4176464"/>
          </a:xfrm>
        </p:spPr>
        <p:txBody>
          <a:bodyPr/>
          <a:lstStyle/>
          <a:p>
            <a:pPr lvl="0"/>
            <a:r>
              <a:rPr lang="en-US" noProof="0" smtClean="0"/>
              <a:t>Click icon to add chart</a:t>
            </a:r>
            <a:endParaRPr lang="en-GB" noProof="0"/>
          </a:p>
        </p:txBody>
      </p:sp>
      <p:sp>
        <p:nvSpPr>
          <p:cNvPr id="4" name="Rectangle 5"/>
          <p:cNvSpPr>
            <a:spLocks noGrp="1" noChangeArrowheads="1"/>
          </p:cNvSpPr>
          <p:nvPr>
            <p:ph type="ftr" sz="quarter" idx="13"/>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4"/>
          </p:nvPr>
        </p:nvSpPr>
        <p:spPr>
          <a:ln/>
        </p:spPr>
        <p:txBody>
          <a:bodyPr/>
          <a:lstStyle>
            <a:lvl1pPr>
              <a:defRPr/>
            </a:lvl1pPr>
          </a:lstStyle>
          <a:p>
            <a:pPr>
              <a:defRPr/>
            </a:pPr>
            <a:fld id="{7613D16E-FE31-4158-985B-CC8A6A29AA4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86248943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F17CF1B6-827D-41C3-BD3F-9A858AA440B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8408603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 SignPost">
    <p:spTree>
      <p:nvGrpSpPr>
        <p:cNvPr id="1" name=""/>
        <p:cNvGrpSpPr/>
        <p:nvPr/>
      </p:nvGrpSpPr>
      <p:grpSpPr>
        <a:xfrm>
          <a:off x="0" y="0"/>
          <a:ext cx="0" cy="0"/>
          <a:chOff x="0" y="0"/>
          <a:chExt cx="0" cy="0"/>
        </a:xfrm>
      </p:grpSpPr>
      <p:pic>
        <p:nvPicPr>
          <p:cNvPr id="4" name="Picture 28" descr="11275_Signpost_72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08" y="0"/>
            <a:ext cx="847578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0"/>
          <p:cNvSpPr txBox="1">
            <a:spLocks noChangeArrowheads="1"/>
          </p:cNvSpPr>
          <p:nvPr/>
        </p:nvSpPr>
        <p:spPr bwMode="gray">
          <a:xfrm>
            <a:off x="681404" y="952523"/>
            <a:ext cx="5931877"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600">
                <a:solidFill>
                  <a:srgbClr val="FFFFFF"/>
                </a:solidFill>
                <a:cs typeface="Arial" charset="0"/>
              </a:rPr>
              <a:t>International Financial Reporting Standards</a:t>
            </a:r>
          </a:p>
        </p:txBody>
      </p:sp>
      <p:sp>
        <p:nvSpPr>
          <p:cNvPr id="6" name="Text Box 21"/>
          <p:cNvSpPr txBox="1">
            <a:spLocks noChangeArrowheads="1"/>
          </p:cNvSpPr>
          <p:nvPr/>
        </p:nvSpPr>
        <p:spPr bwMode="gray">
          <a:xfrm>
            <a:off x="700465" y="5884886"/>
            <a:ext cx="3738197" cy="461665"/>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000">
                <a:solidFill>
                  <a:srgbClr val="000000"/>
                </a:solidFill>
                <a:cs typeface="Arial" charset="0"/>
              </a:rPr>
              <a:t>The views expressed in this presentation are those of the presenter, </a:t>
            </a:r>
            <a:br>
              <a:rPr lang="en-GB" sz="1000">
                <a:solidFill>
                  <a:srgbClr val="000000"/>
                </a:solidFill>
                <a:cs typeface="Arial" charset="0"/>
              </a:rPr>
            </a:br>
            <a:r>
              <a:rPr lang="en-GB" sz="1000">
                <a:solidFill>
                  <a:srgbClr val="000000"/>
                </a:solidFill>
                <a:cs typeface="Arial" charset="0"/>
              </a:rPr>
              <a:t>not necessarily those of the IASB or IFRS Foundation.</a:t>
            </a:r>
          </a:p>
        </p:txBody>
      </p:sp>
      <p:sp>
        <p:nvSpPr>
          <p:cNvPr id="7" name="Rectangle 29"/>
          <p:cNvSpPr>
            <a:spLocks noChangeArrowheads="1"/>
          </p:cNvSpPr>
          <p:nvPr/>
        </p:nvSpPr>
        <p:spPr bwMode="gray">
          <a:xfrm>
            <a:off x="722439" y="6462713"/>
            <a:ext cx="52138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fontAlgn="base">
              <a:spcBef>
                <a:spcPct val="0"/>
              </a:spcBef>
              <a:spcAft>
                <a:spcPct val="0"/>
              </a:spcAft>
            </a:pPr>
            <a:r>
              <a:rPr lang="en-GB" sz="700">
                <a:solidFill>
                  <a:srgbClr val="000000"/>
                </a:solidFill>
                <a:cs typeface="Arial" charset="0"/>
              </a:rPr>
              <a:t>© IFRS Foundation |  30 Cannon Street  |  London EC4M 6XH  |  UK.  www.ifrs.org</a:t>
            </a:r>
          </a:p>
        </p:txBody>
      </p:sp>
      <p:pic>
        <p:nvPicPr>
          <p:cNvPr id="8" name="Picture 30" descr="IFRS TM logo_CMY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804" y="5849961"/>
            <a:ext cx="272415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81756" y="1914525"/>
            <a:ext cx="5046785" cy="1951038"/>
          </a:xfrm>
        </p:spPr>
        <p:txBody>
          <a:bodyPr/>
          <a:lstStyle>
            <a:lvl1pPr algn="r">
              <a:defRPr sz="3800" b="0">
                <a:solidFill>
                  <a:schemeClr val="bg1"/>
                </a:solidFill>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3481756" y="3962400"/>
            <a:ext cx="5046785" cy="528638"/>
          </a:xfrm>
        </p:spPr>
        <p:txBody>
          <a:bodyPr/>
          <a:lstStyle>
            <a:lvl1pPr marL="0" indent="0" algn="r">
              <a:lnSpc>
                <a:spcPct val="90000"/>
              </a:lnSpc>
              <a:buFontTx/>
              <a:buNone/>
              <a:defRPr sz="1500">
                <a:solidFill>
                  <a:schemeClr val="bg1"/>
                </a:solidFill>
              </a:defRPr>
            </a:lvl1pPr>
          </a:lstStyle>
          <a:p>
            <a:pPr lvl="0"/>
            <a:r>
              <a:rPr lang="en-US" noProof="0" smtClean="0"/>
              <a:t>Click to edit Master subtitle style</a:t>
            </a:r>
            <a:endParaRPr lang="en-GB" noProof="0" smtClean="0"/>
          </a:p>
        </p:txBody>
      </p:sp>
      <p:sp>
        <p:nvSpPr>
          <p:cNvPr id="9" name="Rectangle 4"/>
          <p:cNvSpPr>
            <a:spLocks noGrp="1" noChangeArrowheads="1"/>
          </p:cNvSpPr>
          <p:nvPr>
            <p:ph type="dt" sz="half" idx="10"/>
          </p:nvPr>
        </p:nvSpPr>
        <p:spPr bwMode="gray">
          <a:xfrm>
            <a:off x="701920" y="371475"/>
            <a:ext cx="1189892"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latin typeface="Arial" charset="0"/>
                <a:cs typeface="Arial"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136515364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nSpc>
                <a:spcPct val="100000"/>
              </a:lnSpc>
              <a:defRPr/>
            </a:lvl1pPr>
            <a:lvl2pPr>
              <a:spcBef>
                <a:spcPts val="36"/>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2ADA379-51C4-4276-B59E-673303A9F05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87337614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lnSpc>
                <a:spcPct val="100000"/>
              </a:lnSpc>
              <a:buNone/>
              <a:defRPr b="1">
                <a:solidFill>
                  <a:schemeClr val="bg2"/>
                </a:solidFill>
              </a:defRPr>
            </a:lvl1pPr>
            <a:lvl2pPr marL="266700" indent="-266700">
              <a:lnSpc>
                <a:spcPct val="100000"/>
              </a:lnSpc>
              <a:spcBef>
                <a:spcPts val="936"/>
              </a:spcBef>
              <a:buClr>
                <a:schemeClr val="bg2"/>
              </a:buClr>
              <a:buFont typeface="Arial" pitchFamily="34" charset="0"/>
              <a:buChar char="•"/>
              <a:defRPr sz="2600"/>
            </a:lvl2pPr>
            <a:lvl3pPr marL="619125" indent="-266700">
              <a:defRPr/>
            </a:lvl3pPr>
            <a:lvl4pPr marL="990600" indent="-266700">
              <a:defRPr/>
            </a:lvl4pPr>
            <a:lvl5pPr marL="1352550" indent="-2667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BBD3DB4-9B35-4F41-B552-01EF38C9136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5829328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361950" indent="-361950">
              <a:lnSpc>
                <a:spcPct val="100000"/>
              </a:lnSpc>
              <a:buFont typeface="Wingdings" pitchFamily="2" charset="2"/>
              <a:buChar char="ü"/>
              <a:defRPr/>
            </a:lvl1pPr>
            <a:lvl2pPr marL="895350" indent="-361950">
              <a:spcBef>
                <a:spcPts val="936"/>
              </a:spcBef>
              <a:buClr>
                <a:schemeClr val="bg2"/>
              </a:buClr>
              <a:buFont typeface="Wingdings" pitchFamily="2" charset="2"/>
              <a:buChar char=""/>
              <a:defRPr sz="2600"/>
            </a:lvl2pPr>
            <a:lvl3pPr marL="1352550" indent="-266700">
              <a:defRPr sz="2400"/>
            </a:lvl3pPr>
            <a:lvl4pPr marL="1352550" indent="-266700">
              <a:tabLst/>
              <a:defRPr/>
            </a:lvl4pPr>
            <a:lvl5pPr marL="1352550" indent="-2667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4308160-8497-4A8B-ABAD-CE63D6D726D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99459332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11" descr="11275 PPT divider_150_rgb_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80" y="0"/>
            <a:ext cx="8475785"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gray">
          <a:xfrm>
            <a:off x="681404" y="952523"/>
            <a:ext cx="5931877"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600">
                <a:solidFill>
                  <a:srgbClr val="FFFFFF"/>
                </a:solidFill>
                <a:cs typeface="Arial" charset="0"/>
              </a:rPr>
              <a:t>International Financial Reporting Standards</a:t>
            </a:r>
          </a:p>
        </p:txBody>
      </p:sp>
      <p:sp>
        <p:nvSpPr>
          <p:cNvPr id="6" name="Text Box 9"/>
          <p:cNvSpPr txBox="1">
            <a:spLocks noChangeArrowheads="1"/>
          </p:cNvSpPr>
          <p:nvPr/>
        </p:nvSpPr>
        <p:spPr bwMode="gray">
          <a:xfrm>
            <a:off x="700465" y="5883298"/>
            <a:ext cx="3738197" cy="30777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000" dirty="0">
                <a:solidFill>
                  <a:srgbClr val="5F6062"/>
                </a:solidFill>
                <a:cs typeface="Arial" charset="0"/>
              </a:rPr>
              <a:t>The views expressed in this presentation are those of the presenter, </a:t>
            </a:r>
            <a:r>
              <a:rPr lang="en-GB" sz="1000" dirty="0" smtClean="0">
                <a:solidFill>
                  <a:srgbClr val="5F6062"/>
                </a:solidFill>
                <a:cs typeface="Arial" charset="0"/>
              </a:rPr>
              <a:t>not </a:t>
            </a:r>
            <a:r>
              <a:rPr lang="en-GB" sz="1000" dirty="0">
                <a:solidFill>
                  <a:srgbClr val="5F6062"/>
                </a:solidFill>
                <a:cs typeface="Arial" charset="0"/>
              </a:rPr>
              <a:t>necessarily those of the IASB or IFRS Foundation</a:t>
            </a:r>
          </a:p>
        </p:txBody>
      </p:sp>
      <p:pic>
        <p:nvPicPr>
          <p:cNvPr id="7" name="Picture 13" descr="IFRS TM logo_CMY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804" y="5849961"/>
            <a:ext cx="272415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3481756" y="1914525"/>
            <a:ext cx="5046785" cy="1951038"/>
          </a:xfrm>
        </p:spPr>
        <p:txBody>
          <a:bodyPr/>
          <a:lstStyle>
            <a:lvl1pPr algn="r">
              <a:defRPr sz="3800" b="0">
                <a:solidFill>
                  <a:schemeClr val="bg1"/>
                </a:solidFill>
              </a:defRPr>
            </a:lvl1pPr>
          </a:lstStyle>
          <a:p>
            <a:pPr lvl="0"/>
            <a:r>
              <a:rPr lang="en-US" noProof="0" smtClean="0"/>
              <a:t>Click to edit Master title style</a:t>
            </a:r>
            <a:endParaRPr lang="en-GB" noProof="0" smtClean="0"/>
          </a:p>
        </p:txBody>
      </p:sp>
      <p:sp>
        <p:nvSpPr>
          <p:cNvPr id="14" name="Rectangle 3"/>
          <p:cNvSpPr>
            <a:spLocks noGrp="1" noChangeArrowheads="1"/>
          </p:cNvSpPr>
          <p:nvPr>
            <p:ph type="subTitle" idx="1"/>
          </p:nvPr>
        </p:nvSpPr>
        <p:spPr>
          <a:xfrm>
            <a:off x="3481756" y="3962400"/>
            <a:ext cx="5046785" cy="528638"/>
          </a:xfrm>
        </p:spPr>
        <p:txBody>
          <a:bodyPr/>
          <a:lstStyle>
            <a:lvl1pPr marL="0" indent="0" algn="r">
              <a:lnSpc>
                <a:spcPct val="90000"/>
              </a:lnSpc>
              <a:buFontTx/>
              <a:buNone/>
              <a:defRPr sz="1500">
                <a:solidFill>
                  <a:schemeClr val="bg1"/>
                </a:solidFill>
              </a:defRPr>
            </a:lvl1pPr>
          </a:lstStyle>
          <a:p>
            <a:pPr lvl="0"/>
            <a:r>
              <a:rPr lang="en-US" noProof="0" smtClean="0"/>
              <a:t>Click to edit Master subtitle style</a:t>
            </a:r>
            <a:endParaRPr lang="en-GB" noProof="0" smtClean="0"/>
          </a:p>
        </p:txBody>
      </p:sp>
      <p:sp>
        <p:nvSpPr>
          <p:cNvPr id="8" name="Rectangle 7"/>
          <p:cNvSpPr>
            <a:spLocks noGrp="1" noChangeArrowheads="1"/>
          </p:cNvSpPr>
          <p:nvPr>
            <p:ph type="ftr" sz="quarter" idx="10"/>
          </p:nvPr>
        </p:nvSpPr>
        <p:spPr>
          <a:xfrm>
            <a:off x="700454" y="6462736"/>
            <a:ext cx="5647592" cy="192087"/>
          </a:xfrm>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9" name="Rectangle 4"/>
          <p:cNvSpPr>
            <a:spLocks noGrp="1" noChangeArrowheads="1"/>
          </p:cNvSpPr>
          <p:nvPr>
            <p:ph type="dt" sz="half" idx="11"/>
          </p:nvPr>
        </p:nvSpPr>
        <p:spPr bwMode="gray">
          <a:xfrm>
            <a:off x="701920" y="371475"/>
            <a:ext cx="1189892"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latin typeface="Arial" charset="0"/>
                <a:cs typeface="Arial"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3742856814"/>
      </p:ext>
    </p:extLst>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A0F8F41-4372-4A30-8FC3-159FB694E2A5}" type="datetimeFigureOut">
              <a:rPr lang="en-GB" smtClean="0"/>
              <a:pPr/>
              <a:t>18/05/2012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A8691C-30E7-4200-8D62-C5EAF8B93893}" type="slidenum">
              <a:rPr lang="en-GB" smtClean="0"/>
              <a:pPr/>
              <a:t>‹#›</a:t>
            </a:fld>
            <a:endParaRPr lang="en-GB"/>
          </a:p>
        </p:txBody>
      </p:sp>
    </p:spTree>
    <p:extLst>
      <p:ext uri="{BB962C8B-B14F-4D97-AF65-F5344CB8AC3E}">
        <p14:creationId xmlns:p14="http://schemas.microsoft.com/office/powerpoint/2010/main" val="30083617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6805" y="1340768"/>
            <a:ext cx="3780463" cy="639762"/>
          </a:xfrm>
        </p:spPr>
        <p:txBody>
          <a:bodyPr anchor="b"/>
          <a:lstStyle>
            <a:lvl1pPr marL="0" indent="0">
              <a:buNone/>
              <a:defRPr sz="2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6805" y="2132856"/>
            <a:ext cx="3780463" cy="3951288"/>
          </a:xfrm>
        </p:spPr>
        <p:txBody>
          <a:bodyPr/>
          <a:lstStyle>
            <a:lvl1pPr>
              <a:spcBef>
                <a:spcPts val="936"/>
              </a:spcBef>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273" y="1340768"/>
            <a:ext cx="3914866" cy="639762"/>
          </a:xfrm>
        </p:spPr>
        <p:txBody>
          <a:bodyPr anchor="b"/>
          <a:lstStyle>
            <a:lvl1pPr marL="0" indent="0">
              <a:buNone/>
              <a:defRPr lang="en-US" sz="2600" b="1"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32856"/>
            <a:ext cx="3914866" cy="3951288"/>
          </a:xfrm>
        </p:spPr>
        <p:txBody>
          <a:bodyPr/>
          <a:lstStyle>
            <a:lvl1pPr>
              <a:spcBef>
                <a:spcPts val="936"/>
              </a:spcBef>
              <a:defRPr sz="2600"/>
            </a:lvl1pPr>
            <a:lvl2pPr>
              <a:defRPr sz="2600"/>
            </a:lvl2pPr>
            <a:lvl3pPr>
              <a:defRPr sz="2600"/>
            </a:lvl3pPr>
            <a:lvl4pPr>
              <a:defRPr sz="2600"/>
            </a:lvl4pPr>
            <a:lvl5pPr>
              <a:defRPr sz="2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itle 1"/>
          <p:cNvSpPr>
            <a:spLocks noGrp="1"/>
          </p:cNvSpPr>
          <p:nvPr>
            <p:ph type="title"/>
          </p:nvPr>
        </p:nvSpPr>
        <p:spPr>
          <a:xfrm>
            <a:off x="697523" y="182563"/>
            <a:ext cx="6773008" cy="792162"/>
          </a:xfrm>
        </p:spPr>
        <p:txBody>
          <a:bodyPr/>
          <a:lstStyle/>
          <a:p>
            <a:r>
              <a:rPr lang="en-US" smtClean="0"/>
              <a:t>Click to edit Master title style</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C7F10293-7313-42EF-914E-59C6EAE31E0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2904188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00454" y="1438275"/>
            <a:ext cx="3738608" cy="4870450"/>
          </a:xfrm>
        </p:spPr>
        <p:txBody>
          <a:bodyPr/>
          <a:lstStyle>
            <a:lvl1pPr>
              <a:lnSpc>
                <a:spcPct val="100000"/>
              </a:lnSpc>
              <a:spcBef>
                <a:spcPts val="936"/>
              </a:spcBef>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88615" y="1438275"/>
            <a:ext cx="3738462" cy="4870450"/>
          </a:xfrm>
        </p:spPr>
        <p:txBody>
          <a:bodyPr/>
          <a:lstStyle>
            <a:lvl1pPr>
              <a:lnSpc>
                <a:spcPct val="100000"/>
              </a:lnSpc>
              <a:spcBef>
                <a:spcPts val="936"/>
              </a:spcBef>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6" name="Slide Number Placeholder 5"/>
          <p:cNvSpPr>
            <a:spLocks noGrp="1"/>
          </p:cNvSpPr>
          <p:nvPr>
            <p:ph type="sldNum" sz="quarter" idx="11"/>
          </p:nvPr>
        </p:nvSpPr>
        <p:spPr/>
        <p:txBody>
          <a:bodyPr/>
          <a:lstStyle>
            <a:lvl1pPr>
              <a:defRPr/>
            </a:lvl1pPr>
          </a:lstStyle>
          <a:p>
            <a:pPr>
              <a:defRPr/>
            </a:pPr>
            <a:fld id="{2DC1B714-0CB3-4B37-9E55-D2A5649F512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278916333"/>
      </p:ext>
    </p:extLst>
  </p:cSld>
  <p:clrMapOvr>
    <a:overrideClrMapping bg1="lt1" tx1="dk1" bg2="lt2" tx2="dk2" accent1="accent1" accent2="accent2" accent3="accent3" accent4="accent4" accent5="accent5" accent6="accent6" hlink="hlink" folHlink="folHlink"/>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700482" y="1438275"/>
            <a:ext cx="3672139" cy="4870450"/>
          </a:xfrm>
        </p:spPr>
        <p:txBody>
          <a:bodyPr/>
          <a:lstStyle>
            <a:lvl1pPr marL="0" indent="0">
              <a:lnSpc>
                <a:spcPct val="100000"/>
              </a:lnSpc>
              <a:buNone/>
              <a:defRPr sz="2200"/>
            </a:lvl1pPr>
            <a:lvl2pPr marL="342900" indent="-342900">
              <a:spcBef>
                <a:spcPts val="36"/>
              </a:spcBef>
              <a:buClr>
                <a:schemeClr val="bg2"/>
              </a:buClr>
              <a:buFont typeface="Arial" pitchFamily="34" charset="0"/>
              <a:buChar char="•"/>
              <a:defRPr sz="2200"/>
            </a:lvl2pPr>
            <a:lvl3pPr marL="619125" indent="-266700">
              <a:defRPr sz="2200"/>
            </a:lvl3pPr>
            <a:lvl4pPr marL="990600" indent="-266700">
              <a:defRPr sz="2200"/>
            </a:lvl4pPr>
            <a:lvl5pPr marL="990600" indent="-266700">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2"/>
          </p:nvPr>
        </p:nvSpPr>
        <p:spPr>
          <a:xfrm>
            <a:off x="4372735" y="1412875"/>
            <a:ext cx="4188069" cy="4895850"/>
          </a:xfrm>
        </p:spPr>
        <p:txBody>
          <a:bodyPr/>
          <a:lstStyle/>
          <a:p>
            <a:pPr lvl="0"/>
            <a:r>
              <a:rPr lang="en-US" noProof="0" smtClean="0"/>
              <a:t>Click icon to add picture</a:t>
            </a:r>
            <a:endParaRPr lang="en-GB" noProof="0"/>
          </a:p>
        </p:txBody>
      </p:sp>
      <p:sp>
        <p:nvSpPr>
          <p:cNvPr id="5" name="Rectangle 5"/>
          <p:cNvSpPr>
            <a:spLocks noGrp="1" noChangeArrowheads="1"/>
          </p:cNvSpPr>
          <p:nvPr>
            <p:ph type="ftr" sz="quarter" idx="13"/>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6" name="Rectangle 6"/>
          <p:cNvSpPr>
            <a:spLocks noGrp="1" noChangeArrowheads="1"/>
          </p:cNvSpPr>
          <p:nvPr>
            <p:ph type="sldNum" sz="quarter" idx="14"/>
          </p:nvPr>
        </p:nvSpPr>
        <p:spPr>
          <a:ln/>
        </p:spPr>
        <p:txBody>
          <a:bodyPr/>
          <a:lstStyle>
            <a:lvl1pPr>
              <a:defRPr/>
            </a:lvl1pPr>
          </a:lstStyle>
          <a:p>
            <a:pPr>
              <a:defRPr/>
            </a:pPr>
            <a:fld id="{CCD11E7F-F833-49F1-8B65-D45CF2A023E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1714913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BE1836BC-EDD7-4851-881F-9849F7FA38D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13229006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Chart Placeholder 6"/>
          <p:cNvSpPr>
            <a:spLocks noGrp="1"/>
          </p:cNvSpPr>
          <p:nvPr>
            <p:ph type="chart" sz="quarter" idx="12"/>
          </p:nvPr>
        </p:nvSpPr>
        <p:spPr>
          <a:xfrm>
            <a:off x="1647367" y="1988840"/>
            <a:ext cx="5383983" cy="4176464"/>
          </a:xfrm>
        </p:spPr>
        <p:txBody>
          <a:bodyPr/>
          <a:lstStyle/>
          <a:p>
            <a:pPr lvl="0"/>
            <a:r>
              <a:rPr lang="en-US" noProof="0" smtClean="0"/>
              <a:t>Click icon to add chart</a:t>
            </a:r>
            <a:endParaRPr lang="en-GB" noProof="0"/>
          </a:p>
        </p:txBody>
      </p:sp>
      <p:sp>
        <p:nvSpPr>
          <p:cNvPr id="4" name="Rectangle 5"/>
          <p:cNvSpPr>
            <a:spLocks noGrp="1" noChangeArrowheads="1"/>
          </p:cNvSpPr>
          <p:nvPr>
            <p:ph type="ftr" sz="quarter" idx="13"/>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5" name="Rectangle 6"/>
          <p:cNvSpPr>
            <a:spLocks noGrp="1" noChangeArrowheads="1"/>
          </p:cNvSpPr>
          <p:nvPr>
            <p:ph type="sldNum" sz="quarter" idx="14"/>
          </p:nvPr>
        </p:nvSpPr>
        <p:spPr>
          <a:ln/>
        </p:spPr>
        <p:txBody>
          <a:bodyPr/>
          <a:lstStyle>
            <a:lvl1pPr>
              <a:defRPr/>
            </a:lvl1pPr>
          </a:lstStyle>
          <a:p>
            <a:pPr>
              <a:defRPr/>
            </a:pPr>
            <a:fld id="{7613D16E-FE31-4158-985B-CC8A6A29AA4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37435844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5F6062"/>
                </a:solidFill>
              </a:rPr>
              <a:t>PLEASE REPLACE WITH YEAR MONTH AND NAME OF PRESENTATION</a:t>
            </a:r>
            <a:endParaRPr lang="en-GB">
              <a:solidFill>
                <a:srgbClr val="5F6062"/>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F17CF1B6-827D-41C3-BD3F-9A858AA440B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1266615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28" descr="11275_Signpost_72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108" y="0"/>
            <a:ext cx="847578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0"/>
          <p:cNvSpPr txBox="1">
            <a:spLocks noChangeArrowheads="1"/>
          </p:cNvSpPr>
          <p:nvPr userDrawn="1"/>
        </p:nvSpPr>
        <p:spPr bwMode="gray">
          <a:xfrm>
            <a:off x="681404" y="952523"/>
            <a:ext cx="593187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600" smtClean="0">
                <a:solidFill>
                  <a:srgbClr val="FFFFFF"/>
                </a:solidFill>
              </a:rPr>
              <a:t>International Financial Reporting Standards</a:t>
            </a:r>
          </a:p>
        </p:txBody>
      </p:sp>
      <p:sp>
        <p:nvSpPr>
          <p:cNvPr id="7" name="Text Box 21"/>
          <p:cNvSpPr txBox="1">
            <a:spLocks noChangeArrowheads="1"/>
          </p:cNvSpPr>
          <p:nvPr userDrawn="1"/>
        </p:nvSpPr>
        <p:spPr bwMode="gray">
          <a:xfrm>
            <a:off x="700465" y="5884885"/>
            <a:ext cx="3738197" cy="461665"/>
          </a:xfrm>
          <a:prstGeom prst="rect">
            <a:avLst/>
          </a:prstGeom>
          <a:noFill/>
          <a:ln w="9525">
            <a:noFill/>
            <a:miter lim="800000"/>
            <a:headEnd/>
            <a:tailEnd/>
          </a:ln>
          <a:effec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GB" sz="1000" smtClean="0">
                <a:solidFill>
                  <a:srgbClr val="5F6062"/>
                </a:solidFill>
              </a:rPr>
              <a:t>The views expressed in this presentation are those of the presenter, </a:t>
            </a:r>
            <a:br>
              <a:rPr lang="en-GB" sz="1000" smtClean="0">
                <a:solidFill>
                  <a:srgbClr val="5F6062"/>
                </a:solidFill>
              </a:rPr>
            </a:br>
            <a:r>
              <a:rPr lang="en-GB" sz="1000" smtClean="0">
                <a:solidFill>
                  <a:srgbClr val="5F6062"/>
                </a:solidFill>
              </a:rPr>
              <a:t>not necessarily those of the IFRS Foundation or the IASB</a:t>
            </a:r>
          </a:p>
        </p:txBody>
      </p:sp>
      <p:pic>
        <p:nvPicPr>
          <p:cNvPr id="8" name="Picture 27" descr="11275 PPT IASCF lcon_150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2304" y="5875361"/>
            <a:ext cx="70778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700454" y="5651500"/>
            <a:ext cx="2882412" cy="184150"/>
          </a:xfrm>
          <a:prstGeom prst="rect">
            <a:avLst/>
          </a:prstGeom>
          <a:noFill/>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GB" sz="1200" b="1" smtClean="0">
                <a:solidFill>
                  <a:srgbClr val="5F6062"/>
                </a:solidFill>
              </a:rPr>
              <a:t>IFRS Foundation</a:t>
            </a:r>
            <a:endParaRPr lang="en-US" sz="1200" b="1" smtClean="0">
              <a:solidFill>
                <a:srgbClr val="5F6062"/>
              </a:solidFill>
            </a:endParaRPr>
          </a:p>
        </p:txBody>
      </p:sp>
      <p:sp>
        <p:nvSpPr>
          <p:cNvPr id="3074" name="Rectangle 2"/>
          <p:cNvSpPr>
            <a:spLocks noGrp="1" noChangeArrowheads="1"/>
          </p:cNvSpPr>
          <p:nvPr>
            <p:ph type="ctrTitle"/>
          </p:nvPr>
        </p:nvSpPr>
        <p:spPr>
          <a:xfrm>
            <a:off x="3416450" y="1914525"/>
            <a:ext cx="5112099" cy="1951038"/>
          </a:xfrm>
        </p:spPr>
        <p:txBody>
          <a:bodyPr/>
          <a:lstStyle>
            <a:lvl1pPr algn="r">
              <a:defRPr sz="4000" b="0">
                <a:solidFill>
                  <a:schemeClr val="bg1"/>
                </a:solidFill>
              </a:defRPr>
            </a:lvl1pPr>
          </a:lstStyle>
          <a:p>
            <a:r>
              <a:rPr lang="en-US" smtClean="0"/>
              <a:t>Click to edit Master title style</a:t>
            </a:r>
            <a:endParaRPr lang="en-GB" dirty="0"/>
          </a:p>
        </p:txBody>
      </p:sp>
      <p:sp>
        <p:nvSpPr>
          <p:cNvPr id="3075" name="Rectangle 3"/>
          <p:cNvSpPr>
            <a:spLocks noGrp="1" noChangeArrowheads="1"/>
          </p:cNvSpPr>
          <p:nvPr>
            <p:ph type="subTitle" idx="1"/>
          </p:nvPr>
        </p:nvSpPr>
        <p:spPr>
          <a:xfrm>
            <a:off x="3409743" y="3962400"/>
            <a:ext cx="5118798" cy="395294"/>
          </a:xfrm>
        </p:spPr>
        <p:txBody>
          <a:bodyPr/>
          <a:lstStyle>
            <a:lvl1pPr marL="0" indent="0" algn="r">
              <a:lnSpc>
                <a:spcPct val="90000"/>
              </a:lnSpc>
              <a:buFontTx/>
              <a:buNone/>
              <a:defRPr sz="2000">
                <a:solidFill>
                  <a:schemeClr val="bg1"/>
                </a:solidFill>
              </a:defRPr>
            </a:lvl1pPr>
          </a:lstStyle>
          <a:p>
            <a:r>
              <a:rPr lang="en-US" smtClean="0"/>
              <a:t>Click to edit Master subtitle style</a:t>
            </a:r>
            <a:endParaRPr lang="en-GB" dirty="0"/>
          </a:p>
        </p:txBody>
      </p:sp>
      <p:sp>
        <p:nvSpPr>
          <p:cNvPr id="12" name="Text Placeholder 11"/>
          <p:cNvSpPr>
            <a:spLocks noGrp="1"/>
          </p:cNvSpPr>
          <p:nvPr>
            <p:ph type="body" sz="quarter" idx="10"/>
          </p:nvPr>
        </p:nvSpPr>
        <p:spPr>
          <a:xfrm>
            <a:off x="3409746" y="4357695"/>
            <a:ext cx="5114821" cy="357190"/>
          </a:xfrm>
        </p:spPr>
        <p:txBody>
          <a:bodyPr/>
          <a:lstStyle>
            <a:lvl1pPr algn="r">
              <a:buFontTx/>
              <a:buNone/>
              <a:defRPr sz="1400">
                <a:solidFill>
                  <a:schemeClr val="bg1"/>
                </a:solidFill>
              </a:defRPr>
            </a:lvl1pPr>
          </a:lstStyle>
          <a:p>
            <a:pPr lvl="0"/>
            <a:r>
              <a:rPr lang="en-US" smtClean="0"/>
              <a:t>Click to edit Master text styles</a:t>
            </a:r>
          </a:p>
        </p:txBody>
      </p:sp>
      <p:sp>
        <p:nvSpPr>
          <p:cNvPr id="10" name="Rectangle 4"/>
          <p:cNvSpPr>
            <a:spLocks noGrp="1" noChangeArrowheads="1"/>
          </p:cNvSpPr>
          <p:nvPr>
            <p:ph type="dt" sz="half" idx="11"/>
          </p:nvPr>
        </p:nvSpPr>
        <p:spPr bwMode="gray">
          <a:xfrm>
            <a:off x="701920" y="371475"/>
            <a:ext cx="1189892" cy="279400"/>
          </a:xfrm>
          <a:prstGeom prst="rect">
            <a:avLst/>
          </a:prstGeom>
          <a:ln>
            <a:miter lim="800000"/>
            <a:headEnd/>
            <a:tailEnd/>
          </a:ln>
        </p:spPr>
        <p:txBody>
          <a:bodyPr vert="horz" wrap="square" lIns="0" tIns="0" rIns="0" bIns="0" numCol="1" anchor="t" anchorCtr="0" compatLnSpc="1">
            <a:prstTxWarp prst="textNoShape">
              <a:avLst/>
            </a:prstTxWarp>
          </a:bodyPr>
          <a:lstStyle>
            <a:lvl1pPr>
              <a:defRPr sz="1200">
                <a:solidFill>
                  <a:srgbClr val="47484A"/>
                </a:solidFill>
              </a:defRPr>
            </a:lvl1pPr>
          </a:lstStyle>
          <a:p>
            <a:pPr fontAlgn="base">
              <a:spcBef>
                <a:spcPct val="0"/>
              </a:spcBef>
              <a:spcAft>
                <a:spcPct val="0"/>
              </a:spcAft>
              <a:defRPr/>
            </a:pPr>
            <a:r>
              <a:rPr lang="en-US"/>
              <a:t>1 August 2010</a:t>
            </a:r>
            <a:endParaRPr lang="en-GB"/>
          </a:p>
        </p:txBody>
      </p:sp>
      <p:sp>
        <p:nvSpPr>
          <p:cNvPr id="11" name="Rectangle 5"/>
          <p:cNvSpPr>
            <a:spLocks noGrp="1" noChangeArrowheads="1"/>
          </p:cNvSpPr>
          <p:nvPr>
            <p:ph type="ftr" sz="quarter" idx="12"/>
          </p:nvPr>
        </p:nvSpPr>
        <p:spPr>
          <a:xfrm>
            <a:off x="700454" y="6462736"/>
            <a:ext cx="5647592" cy="192087"/>
          </a:xfrm>
        </p:spPr>
        <p:txBody>
          <a:bodyPr/>
          <a:lstStyle>
            <a:lvl1pPr>
              <a:defRPr/>
            </a:lvl1pPr>
          </a:lstStyle>
          <a:p>
            <a:pPr>
              <a:defRPr/>
            </a:pPr>
            <a:r>
              <a:rPr lang="en-GB"/>
              <a:t>© 2010 IFRS Foundation.  30 Cannon Street  |  London EC4M 6XH  |  UK.  www.iasb.org</a:t>
            </a:r>
          </a:p>
        </p:txBody>
      </p:sp>
    </p:spTree>
    <p:extLst>
      <p:ext uri="{BB962C8B-B14F-4D97-AF65-F5344CB8AC3E}">
        <p14:creationId xmlns:p14="http://schemas.microsoft.com/office/powerpoint/2010/main" val="368068348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lnSpc>
                <a:spcPct val="100000"/>
              </a:lnSpc>
              <a:spcBef>
                <a:spcPts val="1200"/>
              </a:spcBef>
              <a:defRPr sz="2800"/>
            </a:lvl1pPr>
            <a:lvl2pPr>
              <a:lnSpc>
                <a:spcPct val="100000"/>
              </a:lnSpc>
              <a:spcBef>
                <a:spcPts val="1200"/>
              </a:spcBef>
              <a:defRPr/>
            </a:lvl2pPr>
            <a:lvl3pPr>
              <a:lnSpc>
                <a:spcPct val="100000"/>
              </a:lnSpc>
              <a:spcBef>
                <a:spcPts val="1200"/>
              </a:spcBef>
              <a:defRPr sz="2000"/>
            </a:lvl3pPr>
            <a:lvl4pPr>
              <a:lnSpc>
                <a:spcPct val="100000"/>
              </a:lnSpc>
              <a:spcBef>
                <a:spcPts val="1200"/>
              </a:spcBef>
              <a:defRPr sz="2000"/>
            </a:lvl4pPr>
            <a:lvl5pPr>
              <a:lnSpc>
                <a:spcPct val="100000"/>
              </a:lnSpc>
              <a:spcBef>
                <a:spcPts val="12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t>© 2010 IFRS Foundation.  30 Cannon Street  |  London EC4M 6XH  |  UK.  www.iasb.org</a:t>
            </a:r>
          </a:p>
        </p:txBody>
      </p:sp>
      <p:sp>
        <p:nvSpPr>
          <p:cNvPr id="5" name="Rectangle 6"/>
          <p:cNvSpPr>
            <a:spLocks noGrp="1" noChangeArrowheads="1"/>
          </p:cNvSpPr>
          <p:nvPr>
            <p:ph type="sldNum" sz="quarter" idx="11"/>
          </p:nvPr>
        </p:nvSpPr>
        <p:spPr>
          <a:ln/>
        </p:spPr>
        <p:txBody>
          <a:bodyPr/>
          <a:lstStyle>
            <a:lvl1pPr>
              <a:defRPr/>
            </a:lvl1pPr>
          </a:lstStyle>
          <a:p>
            <a:pPr>
              <a:defRPr/>
            </a:pPr>
            <a:fld id="{FBBC54FD-1232-4550-A1A7-009AC892FD7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86822978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2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 2010 IFRS Foundation.  30 Cannon Street  |  London EC4M 6XH  |  UK.  www.iasb.org</a:t>
            </a:r>
          </a:p>
        </p:txBody>
      </p:sp>
      <p:sp>
        <p:nvSpPr>
          <p:cNvPr id="5" name="Rectangle 6"/>
          <p:cNvSpPr>
            <a:spLocks noGrp="1" noChangeArrowheads="1"/>
          </p:cNvSpPr>
          <p:nvPr>
            <p:ph type="sldNum" sz="quarter" idx="11"/>
          </p:nvPr>
        </p:nvSpPr>
        <p:spPr>
          <a:ln/>
        </p:spPr>
        <p:txBody>
          <a:bodyPr/>
          <a:lstStyle>
            <a:lvl1pPr>
              <a:defRPr/>
            </a:lvl1pPr>
          </a:lstStyle>
          <a:p>
            <a:pPr>
              <a:defRPr/>
            </a:pPr>
            <a:fld id="{31B3100F-7DB6-47C4-B2D3-D6F61E91002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21402759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0457" y="1438275"/>
            <a:ext cx="3851031"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92161" y="1438275"/>
            <a:ext cx="3852497"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a:t>© 2010 IFRS Foundation.  30 Cannon Street  |  London EC4M 6XH  |  UK.  www.iasb.org</a:t>
            </a:r>
          </a:p>
        </p:txBody>
      </p:sp>
      <p:sp>
        <p:nvSpPr>
          <p:cNvPr id="6" name="Rectangle 6"/>
          <p:cNvSpPr>
            <a:spLocks noGrp="1" noChangeArrowheads="1"/>
          </p:cNvSpPr>
          <p:nvPr>
            <p:ph type="sldNum" sz="quarter" idx="11"/>
          </p:nvPr>
        </p:nvSpPr>
        <p:spPr>
          <a:ln/>
        </p:spPr>
        <p:txBody>
          <a:bodyPr/>
          <a:lstStyle>
            <a:lvl1pPr>
              <a:defRPr/>
            </a:lvl1pPr>
          </a:lstStyle>
          <a:p>
            <a:pPr>
              <a:defRPr/>
            </a:pPr>
            <a:fld id="{B607895E-6826-4B44-86AE-E7F899E6F4D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15431364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0F8F41-4372-4A30-8FC3-159FB694E2A5}" type="datetimeFigureOut">
              <a:rPr lang="en-GB" smtClean="0"/>
              <a:pPr/>
              <a:t>18/05/2012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A8691C-30E7-4200-8D62-C5EAF8B93893}" type="slidenum">
              <a:rPr lang="en-GB" smtClean="0"/>
              <a:pPr/>
              <a:t>‹#›</a:t>
            </a:fld>
            <a:endParaRPr lang="en-GB"/>
          </a:p>
        </p:txBody>
      </p:sp>
    </p:spTree>
    <p:extLst>
      <p:ext uri="{BB962C8B-B14F-4D97-AF65-F5344CB8AC3E}">
        <p14:creationId xmlns:p14="http://schemas.microsoft.com/office/powerpoint/2010/main" val="11366712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66908"/>
            <a:ext cx="404006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06670"/>
            <a:ext cx="4040066" cy="3517880"/>
          </a:xfrm>
        </p:spPr>
        <p:txBody>
          <a:bodyPr/>
          <a:lstStyle>
            <a:lvl1pPr>
              <a:defRPr sz="2800"/>
            </a:lvl1pPr>
            <a:lvl2pPr>
              <a:defRPr sz="2400"/>
            </a:lvl2pPr>
            <a:lvl3pPr>
              <a:defRPr sz="2000"/>
            </a:lvl3pPr>
            <a:lvl4pPr>
              <a:defRPr sz="20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281" y="1766908"/>
            <a:ext cx="4041531"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81" y="2406670"/>
            <a:ext cx="4041531" cy="3517880"/>
          </a:xfrm>
        </p:spPr>
        <p:txBody>
          <a:bodyPr/>
          <a:lstStyle>
            <a:lvl1pPr>
              <a:defRPr sz="2800"/>
            </a:lvl1pPr>
            <a:lvl2pPr>
              <a:defRPr sz="2400"/>
            </a:lvl2pPr>
            <a:lvl3pPr>
              <a:defRPr sz="2000"/>
            </a:lvl3pPr>
            <a:lvl4pPr>
              <a:defRPr sz="20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ftr" sz="quarter" idx="10"/>
          </p:nvPr>
        </p:nvSpPr>
        <p:spPr>
          <a:ln/>
        </p:spPr>
        <p:txBody>
          <a:bodyPr/>
          <a:lstStyle>
            <a:lvl1pPr>
              <a:defRPr/>
            </a:lvl1pPr>
          </a:lstStyle>
          <a:p>
            <a:pPr>
              <a:defRPr/>
            </a:pPr>
            <a:r>
              <a:rPr lang="en-GB"/>
              <a:t>© 2010 IFRS Foundation.  30 Cannon Street  |  London EC4M 6XH  |  UK.  www.iasb.org</a:t>
            </a:r>
          </a:p>
        </p:txBody>
      </p:sp>
      <p:sp>
        <p:nvSpPr>
          <p:cNvPr id="8" name="Rectangle 6"/>
          <p:cNvSpPr>
            <a:spLocks noGrp="1" noChangeArrowheads="1"/>
          </p:cNvSpPr>
          <p:nvPr>
            <p:ph type="sldNum" sz="quarter" idx="11"/>
          </p:nvPr>
        </p:nvSpPr>
        <p:spPr>
          <a:ln/>
        </p:spPr>
        <p:txBody>
          <a:bodyPr/>
          <a:lstStyle>
            <a:lvl1pPr>
              <a:defRPr/>
            </a:lvl1pPr>
          </a:lstStyle>
          <a:p>
            <a:pPr>
              <a:defRPr/>
            </a:pPr>
            <a:fld id="{3BD9A1B8-772C-4489-A010-38D36ACF76C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50125439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GB"/>
              <a:t>© 2010 IFRS Foundation.  30 Cannon Street  |  London EC4M 6XH  |  UK.  www.iasb.org</a:t>
            </a:r>
          </a:p>
        </p:txBody>
      </p:sp>
      <p:sp>
        <p:nvSpPr>
          <p:cNvPr id="4" name="Rectangle 6"/>
          <p:cNvSpPr>
            <a:spLocks noGrp="1" noChangeArrowheads="1"/>
          </p:cNvSpPr>
          <p:nvPr>
            <p:ph type="sldNum" sz="quarter" idx="11"/>
          </p:nvPr>
        </p:nvSpPr>
        <p:spPr>
          <a:ln/>
        </p:spPr>
        <p:txBody>
          <a:bodyPr/>
          <a:lstStyle>
            <a:lvl1pPr>
              <a:defRPr/>
            </a:lvl1pPr>
          </a:lstStyle>
          <a:p>
            <a:pPr>
              <a:defRPr/>
            </a:pPr>
            <a:fld id="{A4DA0B5E-22B1-4E00-989B-4BE537E80AA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5211957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 2010 IFRS Foundation.  30 Cannon Street  |  London EC4M 6XH  |  UK.  www.iasb.org</a:t>
            </a:r>
          </a:p>
        </p:txBody>
      </p:sp>
      <p:sp>
        <p:nvSpPr>
          <p:cNvPr id="3" name="Rectangle 6"/>
          <p:cNvSpPr>
            <a:spLocks noGrp="1" noChangeArrowheads="1"/>
          </p:cNvSpPr>
          <p:nvPr>
            <p:ph type="sldNum" sz="quarter" idx="11"/>
          </p:nvPr>
        </p:nvSpPr>
        <p:spPr>
          <a:ln/>
        </p:spPr>
        <p:txBody>
          <a:bodyPr/>
          <a:lstStyle>
            <a:lvl1pPr>
              <a:defRPr/>
            </a:lvl1pPr>
          </a:lstStyle>
          <a:p>
            <a:pPr>
              <a:defRPr/>
            </a:pPr>
            <a:fld id="{05F336B2-DA86-4768-8864-96EF5BF2D079}"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70789678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7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 2010 IFRS Foundation.  30 Cannon Street  |  London EC4M 6XH  |  UK.  www.iasb.org</a:t>
            </a:r>
          </a:p>
        </p:txBody>
      </p:sp>
      <p:sp>
        <p:nvSpPr>
          <p:cNvPr id="6" name="Rectangle 6"/>
          <p:cNvSpPr>
            <a:spLocks noGrp="1" noChangeArrowheads="1"/>
          </p:cNvSpPr>
          <p:nvPr>
            <p:ph type="sldNum" sz="quarter" idx="11"/>
          </p:nvPr>
        </p:nvSpPr>
        <p:spPr>
          <a:ln/>
        </p:spPr>
        <p:txBody>
          <a:bodyPr/>
          <a:lstStyle>
            <a:lvl1pPr>
              <a:defRPr/>
            </a:lvl1pPr>
          </a:lstStyle>
          <a:p>
            <a:pPr>
              <a:defRPr/>
            </a:pPr>
            <a:fld id="{5EE5AFB3-4AAB-49D0-889E-670F3FA0C5D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8838873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 2010 IFRS Foundation.  30 Cannon Street  |  London EC4M 6XH  |  UK.  www.iasb.org</a:t>
            </a:r>
          </a:p>
        </p:txBody>
      </p:sp>
      <p:sp>
        <p:nvSpPr>
          <p:cNvPr id="6" name="Rectangle 6"/>
          <p:cNvSpPr>
            <a:spLocks noGrp="1" noChangeArrowheads="1"/>
          </p:cNvSpPr>
          <p:nvPr>
            <p:ph type="sldNum" sz="quarter" idx="11"/>
          </p:nvPr>
        </p:nvSpPr>
        <p:spPr>
          <a:ln/>
        </p:spPr>
        <p:txBody>
          <a:bodyPr/>
          <a:lstStyle>
            <a:lvl1pPr>
              <a:defRPr/>
            </a:lvl1pPr>
          </a:lstStyle>
          <a:p>
            <a:pPr>
              <a:defRPr/>
            </a:pPr>
            <a:fld id="{AE0D2130-5203-4ACC-8CB3-30767407319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85967904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t>© 2010 IFRS Foundation.  30 Cannon Street  |  London EC4M 6XH  |  UK.  www.iasb.org</a:t>
            </a:r>
          </a:p>
        </p:txBody>
      </p:sp>
      <p:sp>
        <p:nvSpPr>
          <p:cNvPr id="5" name="Rectangle 6"/>
          <p:cNvSpPr>
            <a:spLocks noGrp="1" noChangeArrowheads="1"/>
          </p:cNvSpPr>
          <p:nvPr>
            <p:ph type="sldNum" sz="quarter" idx="11"/>
          </p:nvPr>
        </p:nvSpPr>
        <p:spPr>
          <a:ln/>
        </p:spPr>
        <p:txBody>
          <a:bodyPr/>
          <a:lstStyle>
            <a:lvl1pPr>
              <a:defRPr/>
            </a:lvl1pPr>
          </a:lstStyle>
          <a:p>
            <a:pPr>
              <a:defRPr/>
            </a:pPr>
            <a:fld id="{E1B8EB76-6A84-45EA-977C-5E7B836A101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26371672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985" y="182563"/>
            <a:ext cx="1960685" cy="61261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7527" y="182563"/>
            <a:ext cx="5745774"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t>© 2010 IFRS Foundation.  30 Cannon Street  |  London EC4M 6XH  |  UK.  www.iasb.org</a:t>
            </a:r>
          </a:p>
        </p:txBody>
      </p:sp>
      <p:sp>
        <p:nvSpPr>
          <p:cNvPr id="5" name="Rectangle 6"/>
          <p:cNvSpPr>
            <a:spLocks noGrp="1" noChangeArrowheads="1"/>
          </p:cNvSpPr>
          <p:nvPr>
            <p:ph type="sldNum" sz="quarter" idx="11"/>
          </p:nvPr>
        </p:nvSpPr>
        <p:spPr>
          <a:ln/>
        </p:spPr>
        <p:txBody>
          <a:bodyPr/>
          <a:lstStyle>
            <a:lvl1pPr>
              <a:defRPr/>
            </a:lvl1pPr>
          </a:lstStyle>
          <a:p>
            <a:pPr>
              <a:defRPr/>
            </a:pPr>
            <a:fld id="{B6898500-58B8-4553-9DBE-4075C0A4A9C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0078689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97528" y="182563"/>
            <a:ext cx="7180385" cy="79216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00454" y="1438275"/>
            <a:ext cx="7844204" cy="4870450"/>
          </a:xfrm>
        </p:spPr>
        <p:txBody>
          <a:bodyPr/>
          <a:lstStyle/>
          <a:p>
            <a:pPr lvl="0"/>
            <a:endParaRPr lang="en-GB" noProof="0"/>
          </a:p>
        </p:txBody>
      </p:sp>
      <p:sp>
        <p:nvSpPr>
          <p:cNvPr id="4" name="Rectangle 5"/>
          <p:cNvSpPr>
            <a:spLocks noGrp="1" noChangeArrowheads="1"/>
          </p:cNvSpPr>
          <p:nvPr>
            <p:ph type="ftr" sz="quarter" idx="10"/>
          </p:nvPr>
        </p:nvSpPr>
        <p:spPr>
          <a:ln/>
        </p:spPr>
        <p:txBody>
          <a:bodyPr/>
          <a:lstStyle>
            <a:lvl1pPr>
              <a:defRPr/>
            </a:lvl1pPr>
          </a:lstStyle>
          <a:p>
            <a:pPr>
              <a:defRPr/>
            </a:pPr>
            <a:r>
              <a:rPr lang="en-GB"/>
              <a:t>© 2010 IFRS Foundation.  30 Cannon Street  |  London EC4M 6XH  |  UK.  www.iasb.org</a:t>
            </a:r>
          </a:p>
        </p:txBody>
      </p:sp>
      <p:sp>
        <p:nvSpPr>
          <p:cNvPr id="5" name="Rectangle 6"/>
          <p:cNvSpPr>
            <a:spLocks noGrp="1" noChangeArrowheads="1"/>
          </p:cNvSpPr>
          <p:nvPr>
            <p:ph type="sldNum" sz="quarter" idx="11"/>
          </p:nvPr>
        </p:nvSpPr>
        <p:spPr>
          <a:ln/>
        </p:spPr>
        <p:txBody>
          <a:bodyPr/>
          <a:lstStyle>
            <a:lvl1pPr>
              <a:defRPr/>
            </a:lvl1pPr>
          </a:lstStyle>
          <a:p>
            <a:pPr>
              <a:defRPr/>
            </a:pPr>
            <a:fld id="{BF8E11B1-928B-4B88-A074-482ED5CB872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83353400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cSld name="Title Slide - SignPost">
    <p:spTree>
      <p:nvGrpSpPr>
        <p:cNvPr id="1" name=""/>
        <p:cNvGrpSpPr/>
        <p:nvPr/>
      </p:nvGrpSpPr>
      <p:grpSpPr>
        <a:xfrm>
          <a:off x="0" y="0"/>
          <a:ext cx="0" cy="0"/>
          <a:chOff x="0" y="0"/>
          <a:chExt cx="0" cy="0"/>
        </a:xfrm>
      </p:grpSpPr>
      <p:pic>
        <p:nvPicPr>
          <p:cNvPr id="4" name="Picture 28" descr="11275_Signpost_72_rgb"/>
          <p:cNvPicPr>
            <a:picLocks noChangeAspect="1" noChangeArrowheads="1"/>
          </p:cNvPicPr>
          <p:nvPr/>
        </p:nvPicPr>
        <p:blipFill>
          <a:blip r:embed="rId2"/>
          <a:srcRect/>
          <a:stretch>
            <a:fillRect/>
          </a:stretch>
        </p:blipFill>
        <p:spPr bwMode="auto">
          <a:xfrm>
            <a:off x="334108" y="0"/>
            <a:ext cx="8475785" cy="4699000"/>
          </a:xfrm>
          <a:prstGeom prst="rect">
            <a:avLst/>
          </a:prstGeom>
          <a:noFill/>
          <a:ln w="9525">
            <a:noFill/>
            <a:miter lim="800000"/>
            <a:headEnd/>
            <a:tailEnd/>
          </a:ln>
        </p:spPr>
      </p:pic>
      <p:sp>
        <p:nvSpPr>
          <p:cNvPr id="5" name="Text Box 20"/>
          <p:cNvSpPr txBox="1">
            <a:spLocks noChangeArrowheads="1"/>
          </p:cNvSpPr>
          <p:nvPr/>
        </p:nvSpPr>
        <p:spPr bwMode="gray">
          <a:xfrm>
            <a:off x="681404" y="952527"/>
            <a:ext cx="5931877"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a:solidFill>
                  <a:srgbClr val="FFFFFF"/>
                </a:solidFill>
              </a:rPr>
              <a:t>International Financial Reporting Standards</a:t>
            </a:r>
          </a:p>
        </p:txBody>
      </p:sp>
      <p:sp>
        <p:nvSpPr>
          <p:cNvPr id="6" name="Text Box 21"/>
          <p:cNvSpPr txBox="1">
            <a:spLocks noChangeArrowheads="1"/>
          </p:cNvSpPr>
          <p:nvPr/>
        </p:nvSpPr>
        <p:spPr bwMode="gray">
          <a:xfrm>
            <a:off x="700467" y="5884889"/>
            <a:ext cx="3738197" cy="30777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000" dirty="0">
                <a:solidFill>
                  <a:srgbClr val="000000"/>
                </a:solidFill>
              </a:rPr>
              <a:t>The views expressed in this presentation are those of the presenter, </a:t>
            </a:r>
            <a:r>
              <a:rPr lang="en-GB" sz="1000" dirty="0" smtClean="0">
                <a:solidFill>
                  <a:srgbClr val="000000"/>
                </a:solidFill>
              </a:rPr>
              <a:t>not </a:t>
            </a:r>
            <a:r>
              <a:rPr lang="en-GB" sz="1000" dirty="0">
                <a:solidFill>
                  <a:srgbClr val="000000"/>
                </a:solidFill>
              </a:rPr>
              <a:t>necessarily those of the IASB or IFRS Foundation.</a:t>
            </a:r>
          </a:p>
        </p:txBody>
      </p:sp>
      <p:sp>
        <p:nvSpPr>
          <p:cNvPr id="7" name="Rectangle 29"/>
          <p:cNvSpPr>
            <a:spLocks noChangeArrowheads="1"/>
          </p:cNvSpPr>
          <p:nvPr/>
        </p:nvSpPr>
        <p:spPr bwMode="gray">
          <a:xfrm>
            <a:off x="722439" y="6462713"/>
            <a:ext cx="5213838" cy="190500"/>
          </a:xfrm>
          <a:prstGeom prst="rect">
            <a:avLst/>
          </a:prstGeom>
          <a:noFill/>
          <a:ln>
            <a:noFill/>
          </a:ln>
          <a:effectLst/>
          <a:extLst/>
        </p:spPr>
        <p:txBody>
          <a:bodyPr lIns="0" tIns="0" rIns="0" bIns="0"/>
          <a:lstStyle/>
          <a:p>
            <a:pPr>
              <a:defRPr/>
            </a:pPr>
            <a:r>
              <a:rPr lang="en-GB" sz="700" dirty="0">
                <a:solidFill>
                  <a:srgbClr val="000000"/>
                </a:solidFill>
              </a:rPr>
              <a:t>© </a:t>
            </a:r>
            <a:r>
              <a:rPr lang="en-GB" sz="700" dirty="0" smtClean="0">
                <a:solidFill>
                  <a:srgbClr val="000000"/>
                </a:solidFill>
              </a:rPr>
              <a:t>IFRS Foundation</a:t>
            </a:r>
            <a:r>
              <a:rPr lang="en-GB" sz="700" dirty="0" smtClean="0">
                <a:solidFill>
                  <a:srgbClr val="000000"/>
                </a:solidFill>
                <a:cs typeface="Arial" charset="0"/>
              </a:rPr>
              <a:t> | </a:t>
            </a:r>
            <a:r>
              <a:rPr lang="en-GB" sz="700" dirty="0" smtClean="0">
                <a:solidFill>
                  <a:srgbClr val="000000"/>
                </a:solidFill>
              </a:rPr>
              <a:t> </a:t>
            </a:r>
            <a:r>
              <a:rPr lang="en-GB" sz="700" dirty="0">
                <a:solidFill>
                  <a:srgbClr val="000000"/>
                </a:solidFill>
              </a:rPr>
              <a:t>30 Cannon Street  |  London EC4M 6XH  |  UK.  www.ifrs.org</a:t>
            </a:r>
          </a:p>
        </p:txBody>
      </p:sp>
      <p:pic>
        <p:nvPicPr>
          <p:cNvPr id="8" name="Picture 30" descr="IFRS TM logo_CMYK"/>
          <p:cNvPicPr>
            <a:picLocks noChangeAspect="1" noChangeArrowheads="1"/>
          </p:cNvPicPr>
          <p:nvPr/>
        </p:nvPicPr>
        <p:blipFill>
          <a:blip r:embed="rId3"/>
          <a:srcRect/>
          <a:stretch>
            <a:fillRect/>
          </a:stretch>
        </p:blipFill>
        <p:spPr bwMode="auto">
          <a:xfrm>
            <a:off x="6167804" y="5849965"/>
            <a:ext cx="2724150" cy="966787"/>
          </a:xfrm>
          <a:prstGeom prst="rect">
            <a:avLst/>
          </a:prstGeom>
          <a:noFill/>
          <a:ln w="9525">
            <a:noFill/>
            <a:miter lim="800000"/>
            <a:headEnd/>
            <a:tailEnd/>
          </a:ln>
        </p:spPr>
      </p:pic>
      <p:sp>
        <p:nvSpPr>
          <p:cNvPr id="3074" name="Rectangle 2"/>
          <p:cNvSpPr>
            <a:spLocks noGrp="1" noChangeArrowheads="1"/>
          </p:cNvSpPr>
          <p:nvPr>
            <p:ph type="ctrTitle"/>
          </p:nvPr>
        </p:nvSpPr>
        <p:spPr>
          <a:xfrm>
            <a:off x="3481756" y="1914525"/>
            <a:ext cx="5046785" cy="1951038"/>
          </a:xfrm>
        </p:spPr>
        <p:txBody>
          <a:bodyPr/>
          <a:lstStyle>
            <a:lvl1pPr algn="r">
              <a:defRPr sz="3800" b="0">
                <a:solidFill>
                  <a:schemeClr val="bg1"/>
                </a:solidFill>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3481756" y="3962400"/>
            <a:ext cx="5046785" cy="528638"/>
          </a:xfrm>
        </p:spPr>
        <p:txBody>
          <a:bodyPr/>
          <a:lstStyle>
            <a:lvl1pPr marL="0" indent="0" algn="r">
              <a:lnSpc>
                <a:spcPct val="90000"/>
              </a:lnSpc>
              <a:buFontTx/>
              <a:buNone/>
              <a:defRPr sz="1500">
                <a:solidFill>
                  <a:schemeClr val="bg1"/>
                </a:solidFill>
              </a:defRPr>
            </a:lvl1pPr>
          </a:lstStyle>
          <a:p>
            <a:pPr lvl="0"/>
            <a:r>
              <a:rPr lang="en-US" noProof="0" smtClean="0"/>
              <a:t>Click to edit Master subtitle style</a:t>
            </a:r>
            <a:endParaRPr lang="en-GB" noProof="0" smtClean="0"/>
          </a:p>
        </p:txBody>
      </p:sp>
      <p:sp>
        <p:nvSpPr>
          <p:cNvPr id="9" name="Rectangle 4"/>
          <p:cNvSpPr>
            <a:spLocks noGrp="1" noChangeArrowheads="1"/>
          </p:cNvSpPr>
          <p:nvPr>
            <p:ph type="dt" sz="half" idx="10"/>
          </p:nvPr>
        </p:nvSpPr>
        <p:spPr bwMode="gray">
          <a:xfrm>
            <a:off x="701920" y="371475"/>
            <a:ext cx="1189892" cy="279400"/>
          </a:xfrm>
          <a:prstGeom prst="rect">
            <a:avLst/>
          </a:prstGeom>
          <a:extLst/>
        </p:spPr>
        <p:txBody>
          <a:bodyPr vert="horz" wrap="square" lIns="0" tIns="0" rIns="0" bIns="0" numCol="1" anchor="t" anchorCtr="0" compatLnSpc="1">
            <a:prstTxWarp prst="textNoShape">
              <a:avLst/>
            </a:prstTxWarp>
          </a:bodyPr>
          <a:lstStyle>
            <a:lvl1pPr>
              <a:defRPr sz="1200" dirty="0">
                <a:solidFill>
                  <a:srgbClr val="5F6062"/>
                </a:solidFill>
                <a:cs typeface="+mn-cs"/>
              </a:defRPr>
            </a:lvl1pPr>
          </a:lstStyle>
          <a:p>
            <a:pPr>
              <a:defRPr/>
            </a:pPr>
            <a:endParaRPr lang="en-GB"/>
          </a:p>
        </p:txBody>
      </p:sp>
    </p:spTree>
    <p:extLst>
      <p:ext uri="{BB962C8B-B14F-4D97-AF65-F5344CB8AC3E}">
        <p14:creationId xmlns:p14="http://schemas.microsoft.com/office/powerpoint/2010/main" val="3571091641"/>
      </p:ext>
    </p:extLst>
  </p:cSld>
  <p:clrMapOvr>
    <a:masterClrMapping/>
  </p:clrMapOv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8" descr="11275_Signpost_72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08" y="0"/>
            <a:ext cx="847578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0"/>
          <p:cNvSpPr txBox="1">
            <a:spLocks noChangeArrowheads="1"/>
          </p:cNvSpPr>
          <p:nvPr/>
        </p:nvSpPr>
        <p:spPr bwMode="gray">
          <a:xfrm>
            <a:off x="681404" y="952523"/>
            <a:ext cx="593187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sz="1600" smtClean="0">
                <a:solidFill>
                  <a:srgbClr val="FFFFFF"/>
                </a:solidFill>
              </a:rPr>
              <a:t>International Financial Reporting Standards</a:t>
            </a:r>
          </a:p>
        </p:txBody>
      </p:sp>
      <p:sp>
        <p:nvSpPr>
          <p:cNvPr id="6" name="Text Box 21"/>
          <p:cNvSpPr txBox="1">
            <a:spLocks noChangeArrowheads="1"/>
          </p:cNvSpPr>
          <p:nvPr/>
        </p:nvSpPr>
        <p:spPr bwMode="gray">
          <a:xfrm>
            <a:off x="700465" y="5884886"/>
            <a:ext cx="37381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sz="1000" smtClean="0">
                <a:solidFill>
                  <a:srgbClr val="000000"/>
                </a:solidFill>
              </a:rPr>
              <a:t>The views expressed in this presentation are those of the presenters, </a:t>
            </a:r>
            <a:br>
              <a:rPr lang="en-US" sz="1000" smtClean="0">
                <a:solidFill>
                  <a:srgbClr val="000000"/>
                </a:solidFill>
              </a:rPr>
            </a:br>
            <a:r>
              <a:rPr lang="en-US" sz="1000" smtClean="0">
                <a:solidFill>
                  <a:srgbClr val="000000"/>
                </a:solidFill>
              </a:rPr>
              <a:t>not necessarily those of the IASB or IFRS Foundation.</a:t>
            </a:r>
          </a:p>
        </p:txBody>
      </p:sp>
      <p:sp>
        <p:nvSpPr>
          <p:cNvPr id="8" name="Rectangle 34"/>
          <p:cNvSpPr>
            <a:spLocks noChangeArrowheads="1"/>
          </p:cNvSpPr>
          <p:nvPr/>
        </p:nvSpPr>
        <p:spPr bwMode="auto">
          <a:xfrm>
            <a:off x="675478" y="6446860"/>
            <a:ext cx="345158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700" dirty="0" smtClean="0">
                <a:solidFill>
                  <a:srgbClr val="5F6062"/>
                </a:solidFill>
              </a:rPr>
              <a:t>© IFRS Foundation.  30 Cannon Street  |  London EC4M 6XH  |  UK.  www.ifrs.org</a:t>
            </a:r>
          </a:p>
        </p:txBody>
      </p:sp>
      <p:pic>
        <p:nvPicPr>
          <p:cNvPr id="9" name="Picture 35" descr="IFRS TM logo_CMY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8335" y="6140473"/>
            <a:ext cx="1727689"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81756" y="1914525"/>
            <a:ext cx="5046785" cy="1951038"/>
          </a:xfrm>
        </p:spPr>
        <p:txBody>
          <a:bodyPr/>
          <a:lstStyle>
            <a:lvl1pPr algn="r">
              <a:defRPr sz="3800" b="0">
                <a:solidFill>
                  <a:schemeClr val="bg1"/>
                </a:solidFill>
              </a:defRPr>
            </a:lvl1pPr>
          </a:lstStyle>
          <a:p>
            <a:r>
              <a:rPr lang="en-US"/>
              <a:t>Click to add title / divider screen title</a:t>
            </a:r>
          </a:p>
        </p:txBody>
      </p:sp>
      <p:sp>
        <p:nvSpPr>
          <p:cNvPr id="3075" name="Rectangle 3"/>
          <p:cNvSpPr>
            <a:spLocks noGrp="1" noChangeArrowheads="1"/>
          </p:cNvSpPr>
          <p:nvPr>
            <p:ph type="subTitle" idx="1"/>
          </p:nvPr>
        </p:nvSpPr>
        <p:spPr>
          <a:xfrm>
            <a:off x="3481756" y="3962400"/>
            <a:ext cx="5046785" cy="528638"/>
          </a:xfrm>
        </p:spPr>
        <p:txBody>
          <a:bodyPr/>
          <a:lstStyle>
            <a:lvl1pPr marL="0" indent="0" algn="r">
              <a:lnSpc>
                <a:spcPct val="90000"/>
              </a:lnSpc>
              <a:buFontTx/>
              <a:buNone/>
              <a:defRPr sz="1500">
                <a:solidFill>
                  <a:schemeClr val="bg1"/>
                </a:solidFill>
              </a:defRPr>
            </a:lvl1pPr>
          </a:lstStyle>
          <a:p>
            <a:r>
              <a:rPr lang="en-US"/>
              <a:t>Click to add speakers details</a:t>
            </a:r>
          </a:p>
        </p:txBody>
      </p:sp>
    </p:spTree>
    <p:extLst>
      <p:ext uri="{BB962C8B-B14F-4D97-AF65-F5344CB8AC3E}">
        <p14:creationId xmlns:p14="http://schemas.microsoft.com/office/powerpoint/2010/main" val="93953744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F8F41-4372-4A30-8FC3-159FB694E2A5}" type="datetimeFigureOut">
              <a:rPr lang="en-GB" smtClean="0"/>
              <a:pPr/>
              <a:t>18/05/2012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A8691C-30E7-4200-8D62-C5EAF8B93893}" type="slidenum">
              <a:rPr lang="en-GB" smtClean="0"/>
              <a:pPr/>
              <a:t>‹#›</a:t>
            </a:fld>
            <a:endParaRPr lang="en-GB"/>
          </a:p>
        </p:txBody>
      </p:sp>
    </p:spTree>
    <p:extLst>
      <p:ext uri="{BB962C8B-B14F-4D97-AF65-F5344CB8AC3E}">
        <p14:creationId xmlns:p14="http://schemas.microsoft.com/office/powerpoint/2010/main" val="34919599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7CC1D74-7ECA-4AD0-8029-A655C157A35F}" type="slidenum">
              <a:rPr lang="en-US"/>
              <a:pPr>
                <a:defRPr/>
              </a:pPr>
              <a:t>‹#›</a:t>
            </a:fld>
            <a:endParaRPr lang="en-US"/>
          </a:p>
        </p:txBody>
      </p:sp>
    </p:spTree>
    <p:extLst>
      <p:ext uri="{BB962C8B-B14F-4D97-AF65-F5344CB8AC3E}">
        <p14:creationId xmlns:p14="http://schemas.microsoft.com/office/powerpoint/2010/main" val="2798746707"/>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25"/>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260B72A-14F7-451A-BB56-A13CFE8D03C9}" type="slidenum">
              <a:rPr lang="en-US"/>
              <a:pPr>
                <a:defRPr/>
              </a:pPr>
              <a:t>‹#›</a:t>
            </a:fld>
            <a:endParaRPr lang="en-US"/>
          </a:p>
        </p:txBody>
      </p:sp>
    </p:spTree>
    <p:extLst>
      <p:ext uri="{BB962C8B-B14F-4D97-AF65-F5344CB8AC3E}">
        <p14:creationId xmlns:p14="http://schemas.microsoft.com/office/powerpoint/2010/main" val="222499925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00457" y="1438275"/>
            <a:ext cx="3851031"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2161" y="1438275"/>
            <a:ext cx="3852497"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6261FD8A-8600-435E-B423-E5FAE625A23E}" type="slidenum">
              <a:rPr lang="en-US"/>
              <a:pPr>
                <a:defRPr/>
              </a:pPr>
              <a:t>‹#›</a:t>
            </a:fld>
            <a:endParaRPr lang="en-US"/>
          </a:p>
        </p:txBody>
      </p:sp>
    </p:spTree>
    <p:extLst>
      <p:ext uri="{BB962C8B-B14F-4D97-AF65-F5344CB8AC3E}">
        <p14:creationId xmlns:p14="http://schemas.microsoft.com/office/powerpoint/2010/main" val="230541169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82"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82"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15D63796-164C-423E-AE52-AA1984A901D0}" type="slidenum">
              <a:rPr lang="en-US"/>
              <a:pPr>
                <a:defRPr/>
              </a:pPr>
              <a:t>‹#›</a:t>
            </a:fld>
            <a:endParaRPr lang="en-US"/>
          </a:p>
        </p:txBody>
      </p:sp>
    </p:spTree>
    <p:extLst>
      <p:ext uri="{BB962C8B-B14F-4D97-AF65-F5344CB8AC3E}">
        <p14:creationId xmlns:p14="http://schemas.microsoft.com/office/powerpoint/2010/main" val="337623103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391041B0-5CA1-439A-B39F-879380DEA4E6}" type="slidenum">
              <a:rPr lang="en-US"/>
              <a:pPr>
                <a:defRPr/>
              </a:pPr>
              <a:t>‹#›</a:t>
            </a:fld>
            <a:endParaRPr lang="en-US"/>
          </a:p>
        </p:txBody>
      </p:sp>
    </p:spTree>
    <p:extLst>
      <p:ext uri="{BB962C8B-B14F-4D97-AF65-F5344CB8AC3E}">
        <p14:creationId xmlns:p14="http://schemas.microsoft.com/office/powerpoint/2010/main" val="109158027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9448DE-DFE0-4F75-83C2-5FEE361893C6}" type="slidenum">
              <a:rPr lang="en-US"/>
              <a:pPr>
                <a:defRPr/>
              </a:pPr>
              <a:t>‹#›</a:t>
            </a:fld>
            <a:endParaRPr lang="en-US"/>
          </a:p>
        </p:txBody>
      </p:sp>
    </p:spTree>
    <p:extLst>
      <p:ext uri="{BB962C8B-B14F-4D97-AF65-F5344CB8AC3E}">
        <p14:creationId xmlns:p14="http://schemas.microsoft.com/office/powerpoint/2010/main" val="48735604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7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919F588-AF02-4CFF-B54B-93CC63D62881}" type="slidenum">
              <a:rPr lang="en-US"/>
              <a:pPr>
                <a:defRPr/>
              </a:pPr>
              <a:t>‹#›</a:t>
            </a:fld>
            <a:endParaRPr lang="en-US"/>
          </a:p>
        </p:txBody>
      </p:sp>
    </p:spTree>
    <p:extLst>
      <p:ext uri="{BB962C8B-B14F-4D97-AF65-F5344CB8AC3E}">
        <p14:creationId xmlns:p14="http://schemas.microsoft.com/office/powerpoint/2010/main" val="299328512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A97479A-B9AA-47D7-81E3-D3A293121C27}" type="slidenum">
              <a:rPr lang="en-US"/>
              <a:pPr>
                <a:defRPr/>
              </a:pPr>
              <a:t>‹#›</a:t>
            </a:fld>
            <a:endParaRPr lang="en-US"/>
          </a:p>
        </p:txBody>
      </p:sp>
    </p:spTree>
    <p:extLst>
      <p:ext uri="{BB962C8B-B14F-4D97-AF65-F5344CB8AC3E}">
        <p14:creationId xmlns:p14="http://schemas.microsoft.com/office/powerpoint/2010/main" val="3364583685"/>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FD83E7F-E6CA-488C-9C12-C5630186767F}" type="slidenum">
              <a:rPr lang="en-US"/>
              <a:pPr>
                <a:defRPr/>
              </a:pPr>
              <a:t>‹#›</a:t>
            </a:fld>
            <a:endParaRPr lang="en-US"/>
          </a:p>
        </p:txBody>
      </p:sp>
    </p:spTree>
    <p:extLst>
      <p:ext uri="{BB962C8B-B14F-4D97-AF65-F5344CB8AC3E}">
        <p14:creationId xmlns:p14="http://schemas.microsoft.com/office/powerpoint/2010/main" val="236578910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986" y="182563"/>
            <a:ext cx="1960685" cy="61261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97527" y="182563"/>
            <a:ext cx="5745774"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E2E5B4B-B5BD-4480-95C5-C87633E6D795}" type="slidenum">
              <a:rPr lang="en-US"/>
              <a:pPr>
                <a:defRPr/>
              </a:pPr>
              <a:t>‹#›</a:t>
            </a:fld>
            <a:endParaRPr lang="en-US"/>
          </a:p>
        </p:txBody>
      </p:sp>
    </p:spTree>
    <p:extLst>
      <p:ext uri="{BB962C8B-B14F-4D97-AF65-F5344CB8AC3E}">
        <p14:creationId xmlns:p14="http://schemas.microsoft.com/office/powerpoint/2010/main" val="22556234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F8F41-4372-4A30-8FC3-159FB694E2A5}" type="datetimeFigureOut">
              <a:rPr lang="en-GB" smtClean="0"/>
              <a:pPr/>
              <a:t>18/05/2012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8691C-30E7-4200-8D62-C5EAF8B93893}" type="slidenum">
              <a:rPr lang="en-GB" smtClean="0"/>
              <a:pPr/>
              <a:t>‹#›</a:t>
            </a:fld>
            <a:endParaRPr lang="en-GB"/>
          </a:p>
        </p:txBody>
      </p:sp>
    </p:spTree>
    <p:extLst>
      <p:ext uri="{BB962C8B-B14F-4D97-AF65-F5344CB8AC3E}">
        <p14:creationId xmlns:p14="http://schemas.microsoft.com/office/powerpoint/2010/main" val="13685168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97523" y="182563"/>
            <a:ext cx="6773008" cy="79216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00454" y="1438275"/>
            <a:ext cx="7844204" cy="4870450"/>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74B1CBC4-3526-430F-A25A-C15BD1A3575A}" type="slidenum">
              <a:rPr lang="en-US"/>
              <a:pPr>
                <a:defRPr/>
              </a:pPr>
              <a:t>‹#›</a:t>
            </a:fld>
            <a:endParaRPr lang="en-US"/>
          </a:p>
        </p:txBody>
      </p:sp>
    </p:spTree>
    <p:extLst>
      <p:ext uri="{BB962C8B-B14F-4D97-AF65-F5344CB8AC3E}">
        <p14:creationId xmlns:p14="http://schemas.microsoft.com/office/powerpoint/2010/main" val="395570649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8" descr="11275_Signpost_72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08" y="0"/>
            <a:ext cx="847578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0"/>
          <p:cNvSpPr txBox="1">
            <a:spLocks noChangeArrowheads="1"/>
          </p:cNvSpPr>
          <p:nvPr/>
        </p:nvSpPr>
        <p:spPr bwMode="gray">
          <a:xfrm>
            <a:off x="681404" y="952517"/>
            <a:ext cx="593187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sz="1600" smtClean="0">
                <a:solidFill>
                  <a:srgbClr val="FFFFFF"/>
                </a:solidFill>
              </a:rPr>
              <a:t>International Financial Reporting Standards</a:t>
            </a:r>
          </a:p>
        </p:txBody>
      </p:sp>
      <p:sp>
        <p:nvSpPr>
          <p:cNvPr id="6" name="Text Box 21"/>
          <p:cNvSpPr txBox="1">
            <a:spLocks noChangeArrowheads="1"/>
          </p:cNvSpPr>
          <p:nvPr/>
        </p:nvSpPr>
        <p:spPr bwMode="gray">
          <a:xfrm>
            <a:off x="700462" y="5884879"/>
            <a:ext cx="37381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sz="1000" smtClean="0">
                <a:solidFill>
                  <a:srgbClr val="000000"/>
                </a:solidFill>
              </a:rPr>
              <a:t>The views expressed in this presentation are those of the presenter, </a:t>
            </a:r>
            <a:br>
              <a:rPr lang="en-US" sz="1000" smtClean="0">
                <a:solidFill>
                  <a:srgbClr val="000000"/>
                </a:solidFill>
              </a:rPr>
            </a:br>
            <a:r>
              <a:rPr lang="en-US" sz="1000" smtClean="0">
                <a:solidFill>
                  <a:srgbClr val="000000"/>
                </a:solidFill>
              </a:rPr>
              <a:t>not necessarily those of the IASB or IFRS Foundation.</a:t>
            </a:r>
          </a:p>
        </p:txBody>
      </p:sp>
      <p:sp>
        <p:nvSpPr>
          <p:cNvPr id="7" name="Rectangle 33"/>
          <p:cNvSpPr>
            <a:spLocks noChangeArrowheads="1"/>
          </p:cNvSpPr>
          <p:nvPr/>
        </p:nvSpPr>
        <p:spPr bwMode="auto">
          <a:xfrm>
            <a:off x="627189" y="6451616"/>
            <a:ext cx="352692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700" dirty="0" smtClean="0">
                <a:solidFill>
                  <a:srgbClr val="5F6062"/>
                </a:solidFill>
              </a:rPr>
              <a:t>© IFRS Foundation.  30 Cannon Street  |  London EC4M 6XH  |  UK.  www.ifrs.org </a:t>
            </a:r>
          </a:p>
        </p:txBody>
      </p:sp>
      <p:pic>
        <p:nvPicPr>
          <p:cNvPr id="9" name="Picture 35" descr="IFRS TM logo_CMY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8332" y="6140467"/>
            <a:ext cx="1727689"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81756" y="1914525"/>
            <a:ext cx="5046785" cy="1951038"/>
          </a:xfrm>
        </p:spPr>
        <p:txBody>
          <a:bodyPr/>
          <a:lstStyle>
            <a:lvl1pPr algn="r">
              <a:defRPr sz="3800" b="0">
                <a:solidFill>
                  <a:schemeClr val="bg1"/>
                </a:solidFill>
              </a:defRPr>
            </a:lvl1pPr>
          </a:lstStyle>
          <a:p>
            <a:pPr lvl="0"/>
            <a:r>
              <a:rPr lang="en-US" noProof="0" smtClean="0"/>
              <a:t>Click to add title / divider screen title</a:t>
            </a:r>
          </a:p>
        </p:txBody>
      </p:sp>
      <p:sp>
        <p:nvSpPr>
          <p:cNvPr id="3075" name="Rectangle 3"/>
          <p:cNvSpPr>
            <a:spLocks noGrp="1" noChangeArrowheads="1"/>
          </p:cNvSpPr>
          <p:nvPr>
            <p:ph type="subTitle" idx="1"/>
          </p:nvPr>
        </p:nvSpPr>
        <p:spPr>
          <a:xfrm>
            <a:off x="3481756" y="3962400"/>
            <a:ext cx="5046785" cy="528638"/>
          </a:xfrm>
        </p:spPr>
        <p:txBody>
          <a:bodyPr/>
          <a:lstStyle>
            <a:lvl1pPr marL="0" indent="0" algn="r">
              <a:lnSpc>
                <a:spcPct val="90000"/>
              </a:lnSpc>
              <a:buFontTx/>
              <a:buNone/>
              <a:defRPr sz="1500">
                <a:solidFill>
                  <a:schemeClr val="bg1"/>
                </a:solidFill>
              </a:defRPr>
            </a:lvl1pPr>
          </a:lstStyle>
          <a:p>
            <a:pPr lvl="0"/>
            <a:r>
              <a:rPr lang="en-US" noProof="0" smtClean="0"/>
              <a:t>Click to add speakers details</a:t>
            </a:r>
          </a:p>
        </p:txBody>
      </p:sp>
    </p:spTree>
    <p:extLst>
      <p:ext uri="{BB962C8B-B14F-4D97-AF65-F5344CB8AC3E}">
        <p14:creationId xmlns:p14="http://schemas.microsoft.com/office/powerpoint/2010/main" val="360610359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E0BCD94-1BD7-415A-83AB-4C8D440C37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590034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1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CFEDE4B-AF93-4516-AC0A-0D0763ABA0A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1775659"/>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0457" y="1438275"/>
            <a:ext cx="3851031"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2161" y="1438275"/>
            <a:ext cx="3852497"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CD363B3-F1F1-47A1-85E0-33B3D089A0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539820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8"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8"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CD08185-B596-4441-A913-384EB4B4D1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377410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3A11EEC-4515-4A1E-AEC2-72318C1F2F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445212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D38B02B-C0C1-449F-B93B-4E7B85F82C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0861568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6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E1B31E3-818A-473B-9FFD-4F0B035D7C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457444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DCE0A23-DF91-4C24-ACEA-26077A542B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99777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F8F41-4372-4A30-8FC3-159FB694E2A5}" type="datetimeFigureOut">
              <a:rPr lang="en-GB" smtClean="0"/>
              <a:pPr/>
              <a:t>18/05/2012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8691C-30E7-4200-8D62-C5EAF8B93893}" type="slidenum">
              <a:rPr lang="en-GB" smtClean="0"/>
              <a:pPr/>
              <a:t>‹#›</a:t>
            </a:fld>
            <a:endParaRPr lang="en-GB"/>
          </a:p>
        </p:txBody>
      </p:sp>
    </p:spTree>
    <p:extLst>
      <p:ext uri="{BB962C8B-B14F-4D97-AF65-F5344CB8AC3E}">
        <p14:creationId xmlns:p14="http://schemas.microsoft.com/office/powerpoint/2010/main" val="38503274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CAC2A34-B808-4650-A334-E76FF9ECE0E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6299287"/>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982" y="182563"/>
            <a:ext cx="1960685"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7527" y="182563"/>
            <a:ext cx="5745774"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7807182-0475-47CB-9A70-A46A243BEF7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108750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8" descr="11275_Signpost_72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08" y="0"/>
            <a:ext cx="847578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0"/>
          <p:cNvSpPr txBox="1">
            <a:spLocks noChangeArrowheads="1"/>
          </p:cNvSpPr>
          <p:nvPr/>
        </p:nvSpPr>
        <p:spPr bwMode="gray">
          <a:xfrm>
            <a:off x="681404" y="952509"/>
            <a:ext cx="593187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sz="1600" smtClean="0">
                <a:solidFill>
                  <a:srgbClr val="FFFFFF"/>
                </a:solidFill>
              </a:rPr>
              <a:t>International Financial Reporting Standards</a:t>
            </a:r>
          </a:p>
        </p:txBody>
      </p:sp>
      <p:sp>
        <p:nvSpPr>
          <p:cNvPr id="6" name="Text Box 21"/>
          <p:cNvSpPr txBox="1">
            <a:spLocks noChangeArrowheads="1"/>
          </p:cNvSpPr>
          <p:nvPr/>
        </p:nvSpPr>
        <p:spPr bwMode="gray">
          <a:xfrm>
            <a:off x="700458" y="5884872"/>
            <a:ext cx="37381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sz="1000" smtClean="0">
                <a:solidFill>
                  <a:srgbClr val="000000"/>
                </a:solidFill>
              </a:rPr>
              <a:t>The views expressed in this presentation are those of the presenter, </a:t>
            </a:r>
            <a:br>
              <a:rPr lang="en-US" sz="1000" smtClean="0">
                <a:solidFill>
                  <a:srgbClr val="000000"/>
                </a:solidFill>
              </a:rPr>
            </a:br>
            <a:r>
              <a:rPr lang="en-US" sz="1000" smtClean="0">
                <a:solidFill>
                  <a:srgbClr val="000000"/>
                </a:solidFill>
              </a:rPr>
              <a:t>not necessarily those of the IASB or IFRS Foundation.</a:t>
            </a:r>
          </a:p>
        </p:txBody>
      </p:sp>
      <p:sp>
        <p:nvSpPr>
          <p:cNvPr id="7" name="Rectangle 33"/>
          <p:cNvSpPr>
            <a:spLocks noChangeArrowheads="1"/>
          </p:cNvSpPr>
          <p:nvPr/>
        </p:nvSpPr>
        <p:spPr bwMode="auto">
          <a:xfrm>
            <a:off x="627183" y="6451609"/>
            <a:ext cx="35028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700" smtClean="0">
                <a:solidFill>
                  <a:srgbClr val="5F6062"/>
                </a:solidFill>
              </a:rPr>
              <a:t>©  IFRS Foundation.  30 Cannon Street  |  London EC4M 6XH  |  UK.  www.ifrs.org </a:t>
            </a:r>
          </a:p>
        </p:txBody>
      </p:sp>
      <p:pic>
        <p:nvPicPr>
          <p:cNvPr id="8" name="Picture 35" descr="IFRS TM logo_CMY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8328" y="6140459"/>
            <a:ext cx="1727689"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81756" y="1914525"/>
            <a:ext cx="5046785" cy="1951038"/>
          </a:xfrm>
        </p:spPr>
        <p:txBody>
          <a:bodyPr/>
          <a:lstStyle>
            <a:lvl1pPr algn="r">
              <a:defRPr sz="3800" b="0">
                <a:solidFill>
                  <a:schemeClr val="bg1"/>
                </a:solidFill>
              </a:defRPr>
            </a:lvl1pPr>
          </a:lstStyle>
          <a:p>
            <a:r>
              <a:rPr lang="en-US"/>
              <a:t>Click to add title / divider screen title</a:t>
            </a:r>
          </a:p>
        </p:txBody>
      </p:sp>
      <p:sp>
        <p:nvSpPr>
          <p:cNvPr id="3075" name="Rectangle 3"/>
          <p:cNvSpPr>
            <a:spLocks noGrp="1" noChangeArrowheads="1"/>
          </p:cNvSpPr>
          <p:nvPr>
            <p:ph type="subTitle" idx="1"/>
          </p:nvPr>
        </p:nvSpPr>
        <p:spPr>
          <a:xfrm>
            <a:off x="3481756" y="3962400"/>
            <a:ext cx="5046785" cy="528638"/>
          </a:xfrm>
        </p:spPr>
        <p:txBody>
          <a:bodyPr/>
          <a:lstStyle>
            <a:lvl1pPr marL="0" indent="0" algn="r">
              <a:lnSpc>
                <a:spcPct val="90000"/>
              </a:lnSpc>
              <a:buFontTx/>
              <a:buNone/>
              <a:defRPr sz="1500">
                <a:solidFill>
                  <a:schemeClr val="bg1"/>
                </a:solidFill>
              </a:defRPr>
            </a:lvl1pPr>
          </a:lstStyle>
          <a:p>
            <a:r>
              <a:rPr lang="en-US"/>
              <a:t>Click to add speakers details</a:t>
            </a:r>
          </a:p>
        </p:txBody>
      </p:sp>
    </p:spTree>
    <p:extLst>
      <p:ext uri="{BB962C8B-B14F-4D97-AF65-F5344CB8AC3E}">
        <p14:creationId xmlns:p14="http://schemas.microsoft.com/office/powerpoint/2010/main" val="4237484520"/>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E51F2C55-3D87-4D5C-9A55-0768A246B2F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5913692"/>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1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E9583A6-7DE1-4B26-835C-A398FBEBCC7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1786035"/>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00457" y="1438275"/>
            <a:ext cx="3851031"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2161" y="1438275"/>
            <a:ext cx="3852497"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319B4752-E291-4A93-B435-7F77D1A624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5847807"/>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5"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CDC2B25A-5D3C-4A71-B91B-BD25EA8E5D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12646562"/>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BF15873C-A567-4DE1-8478-5D49DA2957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4366624"/>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E063915-E902-4966-85F8-F8AB7A4B72A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81444333"/>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6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B3E0F63-EDFF-46F1-AAAF-130EE23EF7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231345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image" Target="../media/image5.png"/><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theme" Target="../theme/theme10.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image" Target="../media/image5.png"/><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theme" Target="../theme/theme11.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jpe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jpe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8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F8F41-4372-4A30-8FC3-159FB694E2A5}" type="datetimeFigureOut">
              <a:rPr lang="en-GB" smtClean="0"/>
              <a:pPr/>
              <a:t>18/05/2012</a:t>
            </a:fld>
            <a:endParaRPr lang="en-GB"/>
          </a:p>
        </p:txBody>
      </p:sp>
      <p:sp>
        <p:nvSpPr>
          <p:cNvPr id="5" name="Footer Placeholder 4"/>
          <p:cNvSpPr>
            <a:spLocks noGrp="1"/>
          </p:cNvSpPr>
          <p:nvPr>
            <p:ph type="ftr" sz="quarter" idx="3"/>
          </p:nvPr>
        </p:nvSpPr>
        <p:spPr>
          <a:xfrm>
            <a:off x="3124200" y="635638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8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8691C-30E7-4200-8D62-C5EAF8B93893}" type="slidenum">
              <a:rPr lang="en-GB" smtClean="0"/>
              <a:pPr/>
              <a:t>‹#›</a:t>
            </a:fld>
            <a:endParaRPr lang="en-GB"/>
          </a:p>
        </p:txBody>
      </p:sp>
    </p:spTree>
    <p:extLst>
      <p:ext uri="{BB962C8B-B14F-4D97-AF65-F5344CB8AC3E}">
        <p14:creationId xmlns:p14="http://schemas.microsoft.com/office/powerpoint/2010/main" val="1115119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00454" y="1438275"/>
            <a:ext cx="7844204"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7" name="Rectangle 13"/>
          <p:cNvSpPr>
            <a:spLocks noChangeArrowheads="1"/>
          </p:cNvSpPr>
          <p:nvPr userDrawn="1"/>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5F6062"/>
              </a:solidFill>
              <a:cs typeface="Arial" charset="0"/>
            </a:endParaRPr>
          </a:p>
        </p:txBody>
      </p:sp>
      <p:sp>
        <p:nvSpPr>
          <p:cNvPr id="1028" name="Rectangle 2"/>
          <p:cNvSpPr>
            <a:spLocks noGrp="1" noChangeArrowheads="1"/>
          </p:cNvSpPr>
          <p:nvPr>
            <p:ph type="title"/>
          </p:nvPr>
        </p:nvSpPr>
        <p:spPr bwMode="gray">
          <a:xfrm>
            <a:off x="697523" y="182563"/>
            <a:ext cx="677300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2" name="Rectangle 5"/>
          <p:cNvSpPr>
            <a:spLocks noGrp="1" noChangeArrowheads="1"/>
          </p:cNvSpPr>
          <p:nvPr>
            <p:ph type="ftr" sz="quarter" idx="3"/>
          </p:nvPr>
        </p:nvSpPr>
        <p:spPr bwMode="gray">
          <a:xfrm>
            <a:off x="700454" y="6462713"/>
            <a:ext cx="5647592" cy="190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vl1pPr>
          </a:lstStyle>
          <a:p>
            <a:pPr fontAlgn="base">
              <a:spcBef>
                <a:spcPct val="0"/>
              </a:spcBef>
              <a:spcAft>
                <a:spcPct val="0"/>
              </a:spcAft>
              <a:defRPr/>
            </a:pPr>
            <a:r>
              <a:rPr lang="en-GB">
                <a:solidFill>
                  <a:srgbClr val="5F6062"/>
                </a:solidFill>
                <a:cs typeface="Arial" charset="0"/>
              </a:rPr>
              <a:t>© 2009 IASC Foundation  |  30 Cannon Street  |  London EC4M 6XH  |  UK  |   www.iasb.org</a:t>
            </a:r>
          </a:p>
        </p:txBody>
      </p:sp>
      <p:sp>
        <p:nvSpPr>
          <p:cNvPr id="1030" name="Rectangle 6"/>
          <p:cNvSpPr>
            <a:spLocks noGrp="1" noChangeArrowheads="1"/>
          </p:cNvSpPr>
          <p:nvPr>
            <p:ph type="sldNum" sz="quarter" idx="4"/>
          </p:nvPr>
        </p:nvSpPr>
        <p:spPr bwMode="gray">
          <a:xfrm>
            <a:off x="7895497" y="711200"/>
            <a:ext cx="631581" cy="196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600">
                <a:solidFill>
                  <a:schemeClr val="bg1"/>
                </a:solidFill>
              </a:defRPr>
            </a:lvl1pPr>
          </a:lstStyle>
          <a:p>
            <a:pPr fontAlgn="base">
              <a:spcBef>
                <a:spcPct val="0"/>
              </a:spcBef>
              <a:spcAft>
                <a:spcPct val="0"/>
              </a:spcAft>
              <a:defRPr/>
            </a:pPr>
            <a:fld id="{CDC771B0-087A-4238-AFC3-084915FCDF2A}" type="slidenum">
              <a:rPr lang="en-GB">
                <a:solidFill>
                  <a:srgbClr val="FFFFFF"/>
                </a:solidFill>
                <a:cs typeface="Arial" charset="0"/>
              </a:rPr>
              <a:pPr fontAlgn="base">
                <a:spcBef>
                  <a:spcPct val="0"/>
                </a:spcBef>
                <a:spcAft>
                  <a:spcPct val="0"/>
                </a:spcAft>
                <a:defRPr/>
              </a:pPr>
              <a:t>‹#›</a:t>
            </a:fld>
            <a:endParaRPr lang="en-GB">
              <a:solidFill>
                <a:srgbClr val="FFFFFF"/>
              </a:solidFill>
              <a:cs typeface="Arial" charset="0"/>
            </a:endParaRPr>
          </a:p>
        </p:txBody>
      </p:sp>
      <p:sp>
        <p:nvSpPr>
          <p:cNvPr id="1031" name="Line 12"/>
          <p:cNvSpPr>
            <a:spLocks noChangeShapeType="1"/>
          </p:cNvSpPr>
          <p:nvPr userDrawn="1"/>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srgbClr val="5F6062"/>
              </a:solidFill>
              <a:cs typeface="Arial" charset="0"/>
            </a:endParaRPr>
          </a:p>
        </p:txBody>
      </p:sp>
      <p:pic>
        <p:nvPicPr>
          <p:cNvPr id="1032" name="Picture 10"/>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993674" y="5643572"/>
            <a:ext cx="75027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81915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Lst>
  <p:transition>
    <p:fade/>
  </p:transition>
  <p:hf hdr="0" dt="0"/>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fontAlgn="base">
        <a:lnSpc>
          <a:spcPct val="90000"/>
        </a:lnSpc>
        <a:spcBef>
          <a:spcPct val="0"/>
        </a:spcBef>
        <a:spcAft>
          <a:spcPct val="0"/>
        </a:spcAft>
        <a:defRPr sz="3200" b="1">
          <a:solidFill>
            <a:schemeClr val="tx1"/>
          </a:solidFill>
          <a:latin typeface="Arial" charset="0"/>
        </a:defRPr>
      </a:lvl6pPr>
      <a:lvl7pPr marL="914400" algn="l" rtl="0" fontAlgn="base">
        <a:lnSpc>
          <a:spcPct val="90000"/>
        </a:lnSpc>
        <a:spcBef>
          <a:spcPct val="0"/>
        </a:spcBef>
        <a:spcAft>
          <a:spcPct val="0"/>
        </a:spcAft>
        <a:defRPr sz="3200" b="1">
          <a:solidFill>
            <a:schemeClr val="tx1"/>
          </a:solidFill>
          <a:latin typeface="Arial" charset="0"/>
        </a:defRPr>
      </a:lvl7pPr>
      <a:lvl8pPr marL="1371600" algn="l" rtl="0" fontAlgn="base">
        <a:lnSpc>
          <a:spcPct val="90000"/>
        </a:lnSpc>
        <a:spcBef>
          <a:spcPct val="0"/>
        </a:spcBef>
        <a:spcAft>
          <a:spcPct val="0"/>
        </a:spcAft>
        <a:defRPr sz="3200" b="1">
          <a:solidFill>
            <a:schemeClr val="tx1"/>
          </a:solidFill>
          <a:latin typeface="Arial" charset="0"/>
        </a:defRPr>
      </a:lvl8pPr>
      <a:lvl9pPr marL="1828800" algn="l" rtl="0" fontAlgn="base">
        <a:lnSpc>
          <a:spcPct val="90000"/>
        </a:lnSpc>
        <a:spcBef>
          <a:spcPct val="0"/>
        </a:spcBef>
        <a:spcAft>
          <a:spcPct val="0"/>
        </a:spcAft>
        <a:defRPr sz="3200" b="1">
          <a:solidFill>
            <a:schemeClr val="tx1"/>
          </a:solidFill>
          <a:latin typeface="Arial" charset="0"/>
        </a:defRPr>
      </a:lvl9pPr>
    </p:titleStyle>
    <p:bodyStyle>
      <a:lvl1pPr marL="266700" indent="-266700" algn="l" rtl="0" eaLnBrk="0" fontAlgn="base" hangingPunct="0">
        <a:lnSpc>
          <a:spcPct val="115000"/>
        </a:lnSpc>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0" fontAlgn="base" hangingPunct="0">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0" fontAlgn="base" hangingPunct="0">
        <a:lnSpc>
          <a:spcPct val="110000"/>
        </a:lnSpc>
        <a:spcBef>
          <a:spcPct val="0"/>
        </a:spcBef>
        <a:spcAft>
          <a:spcPct val="0"/>
        </a:spcAft>
        <a:buClr>
          <a:schemeClr val="tx1"/>
        </a:buClr>
        <a:buFont typeface="Arial" charset="0"/>
        <a:buChar char="–"/>
        <a:defRPr sz="2400">
          <a:solidFill>
            <a:schemeClr val="tx1"/>
          </a:solidFill>
          <a:latin typeface="+mn-lt"/>
        </a:defRPr>
      </a:lvl3pPr>
      <a:lvl4pPr marL="18859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00454" y="1438275"/>
            <a:ext cx="7844204"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7" name="Rectangle 13"/>
          <p:cNvSpPr>
            <a:spLocks noChangeArrowheads="1"/>
          </p:cNvSpPr>
          <p:nvPr userDrawn="1"/>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5F6062"/>
              </a:solidFill>
              <a:cs typeface="Arial" charset="0"/>
            </a:endParaRPr>
          </a:p>
        </p:txBody>
      </p:sp>
      <p:sp>
        <p:nvSpPr>
          <p:cNvPr id="1028" name="Rectangle 2"/>
          <p:cNvSpPr>
            <a:spLocks noGrp="1" noChangeArrowheads="1"/>
          </p:cNvSpPr>
          <p:nvPr>
            <p:ph type="title"/>
          </p:nvPr>
        </p:nvSpPr>
        <p:spPr bwMode="gray">
          <a:xfrm>
            <a:off x="697523" y="182563"/>
            <a:ext cx="677300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2" name="Rectangle 5"/>
          <p:cNvSpPr>
            <a:spLocks noGrp="1" noChangeArrowheads="1"/>
          </p:cNvSpPr>
          <p:nvPr>
            <p:ph type="ftr" sz="quarter" idx="3"/>
          </p:nvPr>
        </p:nvSpPr>
        <p:spPr bwMode="gray">
          <a:xfrm>
            <a:off x="700454" y="6462713"/>
            <a:ext cx="5647592" cy="190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vl1pPr>
          </a:lstStyle>
          <a:p>
            <a:pPr fontAlgn="base">
              <a:spcBef>
                <a:spcPct val="0"/>
              </a:spcBef>
              <a:spcAft>
                <a:spcPct val="0"/>
              </a:spcAft>
              <a:defRPr/>
            </a:pPr>
            <a:r>
              <a:rPr lang="en-GB">
                <a:solidFill>
                  <a:srgbClr val="5F6062"/>
                </a:solidFill>
                <a:cs typeface="Arial" charset="0"/>
              </a:rPr>
              <a:t>© 2009 IASC Foundation  |  30 Cannon Street  |  London EC4M 6XH  |  UK  |   www.iasb.org</a:t>
            </a:r>
          </a:p>
        </p:txBody>
      </p:sp>
      <p:sp>
        <p:nvSpPr>
          <p:cNvPr id="1030" name="Rectangle 6"/>
          <p:cNvSpPr>
            <a:spLocks noGrp="1" noChangeArrowheads="1"/>
          </p:cNvSpPr>
          <p:nvPr>
            <p:ph type="sldNum" sz="quarter" idx="4"/>
          </p:nvPr>
        </p:nvSpPr>
        <p:spPr bwMode="gray">
          <a:xfrm>
            <a:off x="7895495" y="711200"/>
            <a:ext cx="631581" cy="196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600">
                <a:solidFill>
                  <a:schemeClr val="bg1"/>
                </a:solidFill>
              </a:defRPr>
            </a:lvl1pPr>
          </a:lstStyle>
          <a:p>
            <a:pPr fontAlgn="base">
              <a:spcBef>
                <a:spcPct val="0"/>
              </a:spcBef>
              <a:spcAft>
                <a:spcPct val="0"/>
              </a:spcAft>
              <a:defRPr/>
            </a:pPr>
            <a:fld id="{CDC771B0-087A-4238-AFC3-084915FCDF2A}" type="slidenum">
              <a:rPr lang="en-GB">
                <a:solidFill>
                  <a:srgbClr val="FFFFFF"/>
                </a:solidFill>
                <a:cs typeface="Arial" charset="0"/>
              </a:rPr>
              <a:pPr fontAlgn="base">
                <a:spcBef>
                  <a:spcPct val="0"/>
                </a:spcBef>
                <a:spcAft>
                  <a:spcPct val="0"/>
                </a:spcAft>
                <a:defRPr/>
              </a:pPr>
              <a:t>‹#›</a:t>
            </a:fld>
            <a:endParaRPr lang="en-GB">
              <a:solidFill>
                <a:srgbClr val="FFFFFF"/>
              </a:solidFill>
              <a:cs typeface="Arial" charset="0"/>
            </a:endParaRPr>
          </a:p>
        </p:txBody>
      </p:sp>
      <p:sp>
        <p:nvSpPr>
          <p:cNvPr id="1031" name="Line 12"/>
          <p:cNvSpPr>
            <a:spLocks noChangeShapeType="1"/>
          </p:cNvSpPr>
          <p:nvPr userDrawn="1"/>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srgbClr val="5F6062"/>
              </a:solidFill>
              <a:cs typeface="Arial" charset="0"/>
            </a:endParaRPr>
          </a:p>
        </p:txBody>
      </p:sp>
      <p:pic>
        <p:nvPicPr>
          <p:cNvPr id="1032" name="Picture 10"/>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993674" y="5643568"/>
            <a:ext cx="75027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57828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Lst>
  <p:transition>
    <p:fade/>
  </p:transition>
  <p:hf hdr="0" dt="0"/>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fontAlgn="base">
        <a:lnSpc>
          <a:spcPct val="90000"/>
        </a:lnSpc>
        <a:spcBef>
          <a:spcPct val="0"/>
        </a:spcBef>
        <a:spcAft>
          <a:spcPct val="0"/>
        </a:spcAft>
        <a:defRPr sz="3200" b="1">
          <a:solidFill>
            <a:schemeClr val="tx1"/>
          </a:solidFill>
          <a:latin typeface="Arial" charset="0"/>
        </a:defRPr>
      </a:lvl6pPr>
      <a:lvl7pPr marL="914400" algn="l" rtl="0" fontAlgn="base">
        <a:lnSpc>
          <a:spcPct val="90000"/>
        </a:lnSpc>
        <a:spcBef>
          <a:spcPct val="0"/>
        </a:spcBef>
        <a:spcAft>
          <a:spcPct val="0"/>
        </a:spcAft>
        <a:defRPr sz="3200" b="1">
          <a:solidFill>
            <a:schemeClr val="tx1"/>
          </a:solidFill>
          <a:latin typeface="Arial" charset="0"/>
        </a:defRPr>
      </a:lvl7pPr>
      <a:lvl8pPr marL="1371600" algn="l" rtl="0" fontAlgn="base">
        <a:lnSpc>
          <a:spcPct val="90000"/>
        </a:lnSpc>
        <a:spcBef>
          <a:spcPct val="0"/>
        </a:spcBef>
        <a:spcAft>
          <a:spcPct val="0"/>
        </a:spcAft>
        <a:defRPr sz="3200" b="1">
          <a:solidFill>
            <a:schemeClr val="tx1"/>
          </a:solidFill>
          <a:latin typeface="Arial" charset="0"/>
        </a:defRPr>
      </a:lvl8pPr>
      <a:lvl9pPr marL="1828800" algn="l" rtl="0" fontAlgn="base">
        <a:lnSpc>
          <a:spcPct val="90000"/>
        </a:lnSpc>
        <a:spcBef>
          <a:spcPct val="0"/>
        </a:spcBef>
        <a:spcAft>
          <a:spcPct val="0"/>
        </a:spcAft>
        <a:defRPr sz="3200" b="1">
          <a:solidFill>
            <a:schemeClr val="tx1"/>
          </a:solidFill>
          <a:latin typeface="Arial" charset="0"/>
        </a:defRPr>
      </a:lvl9pPr>
    </p:titleStyle>
    <p:bodyStyle>
      <a:lvl1pPr marL="266700" indent="-266700" algn="l" rtl="0" eaLnBrk="0" fontAlgn="base" hangingPunct="0">
        <a:lnSpc>
          <a:spcPct val="115000"/>
        </a:lnSpc>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0" fontAlgn="base" hangingPunct="0">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0" fontAlgn="base" hangingPunct="0">
        <a:lnSpc>
          <a:spcPct val="110000"/>
        </a:lnSpc>
        <a:spcBef>
          <a:spcPct val="0"/>
        </a:spcBef>
        <a:spcAft>
          <a:spcPct val="0"/>
        </a:spcAft>
        <a:buClr>
          <a:schemeClr val="tx1"/>
        </a:buClr>
        <a:buFont typeface="Arial" charset="0"/>
        <a:buChar char="–"/>
        <a:defRPr sz="2400">
          <a:solidFill>
            <a:schemeClr val="tx1"/>
          </a:solidFill>
          <a:latin typeface="+mn-lt"/>
        </a:defRPr>
      </a:lvl3pPr>
      <a:lvl4pPr marL="18859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3"/>
          <p:cNvSpPr>
            <a:spLocks noChangeArrowheads="1"/>
          </p:cNvSpPr>
          <p:nvPr userDrawn="1"/>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5F6062"/>
              </a:solidFill>
              <a:cs typeface="Arial" charset="0"/>
            </a:endParaRPr>
          </a:p>
        </p:txBody>
      </p:sp>
      <p:sp>
        <p:nvSpPr>
          <p:cNvPr id="4099" name="Line 12"/>
          <p:cNvSpPr>
            <a:spLocks noChangeShapeType="1"/>
          </p:cNvSpPr>
          <p:nvPr userDrawn="1"/>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srgbClr val="5F6062"/>
              </a:solidFill>
              <a:cs typeface="Arial" charset="0"/>
            </a:endParaRPr>
          </a:p>
        </p:txBody>
      </p:sp>
      <p:sp>
        <p:nvSpPr>
          <p:cNvPr id="4100" name="Rectangle 3"/>
          <p:cNvSpPr>
            <a:spLocks noGrp="1" noChangeArrowheads="1"/>
          </p:cNvSpPr>
          <p:nvPr>
            <p:ph type="body" idx="1"/>
          </p:nvPr>
        </p:nvSpPr>
        <p:spPr bwMode="gray">
          <a:xfrm>
            <a:off x="700454" y="1438275"/>
            <a:ext cx="7844204"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1" name="Rectangle 2"/>
          <p:cNvSpPr>
            <a:spLocks noGrp="1" noChangeArrowheads="1"/>
          </p:cNvSpPr>
          <p:nvPr>
            <p:ph type="title"/>
          </p:nvPr>
        </p:nvSpPr>
        <p:spPr bwMode="gray">
          <a:xfrm>
            <a:off x="697523" y="182563"/>
            <a:ext cx="677300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9" name="Rectangle 5"/>
          <p:cNvSpPr>
            <a:spLocks noGrp="1" noChangeArrowheads="1"/>
          </p:cNvSpPr>
          <p:nvPr>
            <p:ph type="ftr" sz="quarter" idx="3"/>
          </p:nvPr>
        </p:nvSpPr>
        <p:spPr bwMode="gray">
          <a:xfrm>
            <a:off x="700454" y="6462713"/>
            <a:ext cx="5647592" cy="190500"/>
          </a:xfrm>
          <a:prstGeom prst="rect">
            <a:avLst/>
          </a:prstGeom>
          <a:ln>
            <a:miter lim="800000"/>
            <a:headEnd/>
            <a:tailEnd/>
          </a:ln>
        </p:spPr>
        <p:txBody>
          <a:bodyPr vert="horz" wrap="square" lIns="0" tIns="0" rIns="0" bIns="0" numCol="1" anchor="t" anchorCtr="0" compatLnSpc="1">
            <a:prstTxWarp prst="textNoShape">
              <a:avLst/>
            </a:prstTxWarp>
          </a:bodyPr>
          <a:lstStyle>
            <a:lvl1pPr>
              <a:defRPr sz="800"/>
            </a:lvl1pPr>
          </a:lstStyle>
          <a:p>
            <a:pPr fontAlgn="base">
              <a:spcBef>
                <a:spcPct val="0"/>
              </a:spcBef>
              <a:spcAft>
                <a:spcPct val="0"/>
              </a:spcAft>
              <a:defRPr/>
            </a:pPr>
            <a:r>
              <a:rPr lang="en-US">
                <a:solidFill>
                  <a:srgbClr val="5F6062"/>
                </a:solidFill>
                <a:cs typeface="Arial" charset="0"/>
              </a:rPr>
              <a:t>© 2011 IFRS Foundation  |  30 Cannon Street  |  London EC4M 6XH  |  UK |  www.ifrs.org</a:t>
            </a:r>
            <a:endParaRPr lang="en-GB">
              <a:solidFill>
                <a:srgbClr val="5F6062"/>
              </a:solidFill>
              <a:cs typeface="Arial" charset="0"/>
            </a:endParaRPr>
          </a:p>
        </p:txBody>
      </p:sp>
      <p:sp>
        <p:nvSpPr>
          <p:cNvPr id="10" name="Rectangle 6"/>
          <p:cNvSpPr>
            <a:spLocks noGrp="1" noChangeArrowheads="1"/>
          </p:cNvSpPr>
          <p:nvPr>
            <p:ph type="sldNum" sz="quarter" idx="4"/>
          </p:nvPr>
        </p:nvSpPr>
        <p:spPr bwMode="gray">
          <a:xfrm>
            <a:off x="7895493" y="711200"/>
            <a:ext cx="631581" cy="196850"/>
          </a:xfrm>
          <a:prstGeom prst="rect">
            <a:avLst/>
          </a:prstGeom>
          <a:ln>
            <a:miter lim="800000"/>
            <a:headEnd/>
            <a:tailEnd/>
          </a:ln>
        </p:spPr>
        <p:txBody>
          <a:bodyPr vert="horz" wrap="square" lIns="0" tIns="0" rIns="0" bIns="0" numCol="1" anchor="t" anchorCtr="0" compatLnSpc="1">
            <a:prstTxWarp prst="textNoShape">
              <a:avLst/>
            </a:prstTxWarp>
          </a:bodyPr>
          <a:lstStyle>
            <a:lvl1pPr algn="ctr">
              <a:defRPr sz="1600">
                <a:solidFill>
                  <a:schemeClr val="bg1"/>
                </a:solidFill>
              </a:defRPr>
            </a:lvl1pPr>
          </a:lstStyle>
          <a:p>
            <a:pPr fontAlgn="base">
              <a:spcBef>
                <a:spcPct val="0"/>
              </a:spcBef>
              <a:spcAft>
                <a:spcPct val="0"/>
              </a:spcAft>
              <a:defRPr/>
            </a:pPr>
            <a:fld id="{2DAABAE3-D1A5-4866-8C9E-796AB9298F4A}" type="slidenum">
              <a:rPr lang="en-GB">
                <a:solidFill>
                  <a:srgbClr val="FFFFFF"/>
                </a:solidFill>
                <a:cs typeface="Arial" charset="0"/>
              </a:rPr>
              <a:pPr fontAlgn="base">
                <a:spcBef>
                  <a:spcPct val="0"/>
                </a:spcBef>
                <a:spcAft>
                  <a:spcPct val="0"/>
                </a:spcAft>
                <a:defRPr/>
              </a:pPr>
              <a:t>‹#›</a:t>
            </a:fld>
            <a:endParaRPr lang="en-GB">
              <a:solidFill>
                <a:srgbClr val="FFFFFF"/>
              </a:solidFill>
              <a:cs typeface="Arial" charset="0"/>
            </a:endParaRPr>
          </a:p>
        </p:txBody>
      </p:sp>
      <p:pic>
        <p:nvPicPr>
          <p:cNvPr id="4104" name="Picture 8" descr="IFRS TM logo_CMYK"/>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498982" y="6003926"/>
            <a:ext cx="2404696"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26392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p:fade/>
  </p:transition>
  <p:hf hdr="0" dt="0"/>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0" fontAlgn="base" hangingPunct="0">
        <a:lnSpc>
          <a:spcPct val="90000"/>
        </a:lnSpc>
        <a:spcBef>
          <a:spcPct val="0"/>
        </a:spcBef>
        <a:spcAft>
          <a:spcPct val="0"/>
        </a:spcAft>
        <a:defRPr sz="3200" b="1">
          <a:solidFill>
            <a:schemeClr val="tx1"/>
          </a:solidFill>
          <a:latin typeface="Arial" charset="0"/>
        </a:defRPr>
      </a:lvl6pPr>
      <a:lvl7pPr marL="914400" algn="l" rtl="0" eaLnBrk="0" fontAlgn="base" hangingPunct="0">
        <a:lnSpc>
          <a:spcPct val="90000"/>
        </a:lnSpc>
        <a:spcBef>
          <a:spcPct val="0"/>
        </a:spcBef>
        <a:spcAft>
          <a:spcPct val="0"/>
        </a:spcAft>
        <a:defRPr sz="3200" b="1">
          <a:solidFill>
            <a:schemeClr val="tx1"/>
          </a:solidFill>
          <a:latin typeface="Arial" charset="0"/>
        </a:defRPr>
      </a:lvl7pPr>
      <a:lvl8pPr marL="1371600" algn="l" rtl="0" eaLnBrk="0" fontAlgn="base" hangingPunct="0">
        <a:lnSpc>
          <a:spcPct val="90000"/>
        </a:lnSpc>
        <a:spcBef>
          <a:spcPct val="0"/>
        </a:spcBef>
        <a:spcAft>
          <a:spcPct val="0"/>
        </a:spcAft>
        <a:defRPr sz="3200" b="1">
          <a:solidFill>
            <a:schemeClr val="tx1"/>
          </a:solidFill>
          <a:latin typeface="Arial" charset="0"/>
        </a:defRPr>
      </a:lvl8pPr>
      <a:lvl9pPr marL="1828800" algn="l" rtl="0" eaLnBrk="0" fontAlgn="base" hangingPunct="0">
        <a:lnSpc>
          <a:spcPct val="90000"/>
        </a:lnSpc>
        <a:spcBef>
          <a:spcPct val="0"/>
        </a:spcBef>
        <a:spcAft>
          <a:spcPct val="0"/>
        </a:spcAft>
        <a:defRPr sz="3200" b="1">
          <a:solidFill>
            <a:schemeClr val="tx1"/>
          </a:solidFill>
          <a:latin typeface="Arial" charset="0"/>
        </a:defRPr>
      </a:lvl9pPr>
    </p:titleStyle>
    <p:bodyStyle>
      <a:lvl1pPr marL="266700" indent="-266700" algn="l" rtl="0" eaLnBrk="0" fontAlgn="base" hangingPunct="0">
        <a:lnSpc>
          <a:spcPct val="115000"/>
        </a:lnSpc>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0" fontAlgn="base" hangingPunct="0">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0" fontAlgn="base" hangingPunct="0">
        <a:lnSpc>
          <a:spcPct val="110000"/>
        </a:lnSpc>
        <a:spcBef>
          <a:spcPct val="0"/>
        </a:spcBef>
        <a:spcAft>
          <a:spcPct val="0"/>
        </a:spcAft>
        <a:buClr>
          <a:schemeClr val="tx1"/>
        </a:buClr>
        <a:buFont typeface="Arial" charset="0"/>
        <a:buChar char="–"/>
        <a:defRPr sz="2400">
          <a:solidFill>
            <a:schemeClr val="tx1"/>
          </a:solidFill>
          <a:latin typeface="+mn-lt"/>
        </a:defRPr>
      </a:lvl3pPr>
      <a:lvl4pPr marL="18859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00454" y="1438275"/>
            <a:ext cx="7844204"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Rectangle 13"/>
          <p:cNvSpPr>
            <a:spLocks noChangeArrowheads="1"/>
          </p:cNvSpPr>
          <p:nvPr/>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5F6062"/>
              </a:solidFill>
              <a:cs typeface="Arial" charset="0"/>
            </a:endParaRPr>
          </a:p>
        </p:txBody>
      </p:sp>
      <p:sp>
        <p:nvSpPr>
          <p:cNvPr id="1028" name="Rectangle 2"/>
          <p:cNvSpPr>
            <a:spLocks noGrp="1" noChangeArrowheads="1"/>
          </p:cNvSpPr>
          <p:nvPr>
            <p:ph type="title"/>
          </p:nvPr>
        </p:nvSpPr>
        <p:spPr bwMode="gray">
          <a:xfrm>
            <a:off x="697523" y="182563"/>
            <a:ext cx="677300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29" name="Rectangle 5"/>
          <p:cNvSpPr>
            <a:spLocks noGrp="1" noChangeArrowheads="1"/>
          </p:cNvSpPr>
          <p:nvPr>
            <p:ph type="ftr" sz="quarter" idx="3"/>
          </p:nvPr>
        </p:nvSpPr>
        <p:spPr bwMode="gray">
          <a:xfrm>
            <a:off x="700454" y="6462713"/>
            <a:ext cx="5647592" cy="190500"/>
          </a:xfrm>
          <a:prstGeom prst="rect">
            <a:avLst/>
          </a:prstGeom>
          <a:noFill/>
          <a:ln>
            <a:noFill/>
          </a:ln>
          <a:effectLst/>
          <a:extLst/>
        </p:spPr>
        <p:txBody>
          <a:bodyPr vert="horz" wrap="square" lIns="0" tIns="0" rIns="0" bIns="0" numCol="1" anchor="t" anchorCtr="0" compatLnSpc="1">
            <a:prstTxWarp prst="textNoShape">
              <a:avLst/>
            </a:prstTxWarp>
          </a:bodyPr>
          <a:lstStyle>
            <a:lvl1pPr>
              <a:defRPr sz="700">
                <a:latin typeface="Arial" charset="0"/>
                <a:cs typeface="Arial" charset="0"/>
              </a:defRPr>
            </a:lvl1pPr>
          </a:lstStyle>
          <a:p>
            <a:pPr fontAlgn="base">
              <a:spcBef>
                <a:spcPct val="0"/>
              </a:spcBef>
              <a:spcAft>
                <a:spcPct val="0"/>
              </a:spcAft>
              <a:defRPr/>
            </a:pPr>
            <a:r>
              <a:rPr lang="en-US">
                <a:solidFill>
                  <a:srgbClr val="5F6062"/>
                </a:solidFill>
              </a:rPr>
              <a:t>PLEASE REPLACE WITH YEAR MONTH AND NAME OF PRESENTATION</a:t>
            </a:r>
            <a:endParaRPr lang="en-GB">
              <a:solidFill>
                <a:srgbClr val="5F6062"/>
              </a:solidFill>
            </a:endParaRPr>
          </a:p>
        </p:txBody>
      </p:sp>
      <p:sp>
        <p:nvSpPr>
          <p:cNvPr id="1030" name="Rectangle 6"/>
          <p:cNvSpPr>
            <a:spLocks noGrp="1" noChangeArrowheads="1"/>
          </p:cNvSpPr>
          <p:nvPr>
            <p:ph type="sldNum" sz="quarter" idx="4"/>
          </p:nvPr>
        </p:nvSpPr>
        <p:spPr bwMode="gray">
          <a:xfrm>
            <a:off x="7895493" y="711200"/>
            <a:ext cx="631581" cy="196850"/>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600">
                <a:solidFill>
                  <a:schemeClr val="bg1"/>
                </a:solidFill>
                <a:latin typeface="Arial" charset="0"/>
                <a:cs typeface="Arial" charset="0"/>
              </a:defRPr>
            </a:lvl1pPr>
          </a:lstStyle>
          <a:p>
            <a:pPr fontAlgn="base">
              <a:spcBef>
                <a:spcPct val="0"/>
              </a:spcBef>
              <a:spcAft>
                <a:spcPct val="0"/>
              </a:spcAft>
              <a:defRPr/>
            </a:pPr>
            <a:fld id="{3B68C439-0069-41AC-94FE-483E37FD9B30}"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1031" name="Line 12"/>
          <p:cNvSpPr>
            <a:spLocks noChangeShapeType="1"/>
          </p:cNvSpPr>
          <p:nvPr/>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5F6062"/>
              </a:solidFill>
              <a:cs typeface="Arial" charset="0"/>
            </a:endParaRPr>
          </a:p>
        </p:txBody>
      </p:sp>
      <p:pic>
        <p:nvPicPr>
          <p:cNvPr id="1032" name="Picture 30" descr="IFRS TM logo_CMY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67804" y="5849939"/>
            <a:ext cx="272415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54664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0" indent="-266700" algn="l" rtl="0" eaLnBrk="0" fontAlgn="base" hangingPunct="0">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0" fontAlgn="base" hangingPunct="0">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3pPr>
      <a:lvl4pPr marL="18859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00454" y="1438275"/>
            <a:ext cx="7844204"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Rectangle 13"/>
          <p:cNvSpPr>
            <a:spLocks noChangeArrowheads="1"/>
          </p:cNvSpPr>
          <p:nvPr/>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5F6062"/>
              </a:solidFill>
              <a:cs typeface="Arial" charset="0"/>
            </a:endParaRPr>
          </a:p>
        </p:txBody>
      </p:sp>
      <p:sp>
        <p:nvSpPr>
          <p:cNvPr id="1028" name="Rectangle 2"/>
          <p:cNvSpPr>
            <a:spLocks noGrp="1" noChangeArrowheads="1"/>
          </p:cNvSpPr>
          <p:nvPr>
            <p:ph type="title"/>
          </p:nvPr>
        </p:nvSpPr>
        <p:spPr bwMode="gray">
          <a:xfrm>
            <a:off x="697523" y="182563"/>
            <a:ext cx="677300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29" name="Rectangle 5"/>
          <p:cNvSpPr>
            <a:spLocks noGrp="1" noChangeArrowheads="1"/>
          </p:cNvSpPr>
          <p:nvPr>
            <p:ph type="ftr" sz="quarter" idx="3"/>
          </p:nvPr>
        </p:nvSpPr>
        <p:spPr bwMode="gray">
          <a:xfrm>
            <a:off x="700454" y="6462713"/>
            <a:ext cx="5647592" cy="190500"/>
          </a:xfrm>
          <a:prstGeom prst="rect">
            <a:avLst/>
          </a:prstGeom>
          <a:noFill/>
          <a:ln>
            <a:noFill/>
          </a:ln>
          <a:effectLst/>
          <a:extLst/>
        </p:spPr>
        <p:txBody>
          <a:bodyPr vert="horz" wrap="square" lIns="0" tIns="0" rIns="0" bIns="0" numCol="1" anchor="t" anchorCtr="0" compatLnSpc="1">
            <a:prstTxWarp prst="textNoShape">
              <a:avLst/>
            </a:prstTxWarp>
          </a:bodyPr>
          <a:lstStyle>
            <a:lvl1pPr>
              <a:defRPr sz="700">
                <a:latin typeface="Arial" charset="0"/>
                <a:cs typeface="Arial" charset="0"/>
              </a:defRPr>
            </a:lvl1pPr>
          </a:lstStyle>
          <a:p>
            <a:pPr fontAlgn="base">
              <a:spcBef>
                <a:spcPct val="0"/>
              </a:spcBef>
              <a:spcAft>
                <a:spcPct val="0"/>
              </a:spcAft>
              <a:defRPr/>
            </a:pPr>
            <a:r>
              <a:rPr lang="en-US">
                <a:solidFill>
                  <a:srgbClr val="5F6062"/>
                </a:solidFill>
              </a:rPr>
              <a:t>PLEASE REPLACE WITH YEAR MONTH AND NAME OF PRESENTATION</a:t>
            </a:r>
            <a:endParaRPr lang="en-GB">
              <a:solidFill>
                <a:srgbClr val="5F6062"/>
              </a:solidFill>
            </a:endParaRPr>
          </a:p>
        </p:txBody>
      </p:sp>
      <p:sp>
        <p:nvSpPr>
          <p:cNvPr id="1030" name="Rectangle 6"/>
          <p:cNvSpPr>
            <a:spLocks noGrp="1" noChangeArrowheads="1"/>
          </p:cNvSpPr>
          <p:nvPr>
            <p:ph type="sldNum" sz="quarter" idx="4"/>
          </p:nvPr>
        </p:nvSpPr>
        <p:spPr bwMode="gray">
          <a:xfrm>
            <a:off x="7895510" y="711200"/>
            <a:ext cx="631581" cy="196850"/>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600">
                <a:solidFill>
                  <a:schemeClr val="bg1"/>
                </a:solidFill>
                <a:latin typeface="Arial" charset="0"/>
                <a:cs typeface="Arial" charset="0"/>
              </a:defRPr>
            </a:lvl1pPr>
          </a:lstStyle>
          <a:p>
            <a:pPr fontAlgn="base">
              <a:spcBef>
                <a:spcPct val="0"/>
              </a:spcBef>
              <a:spcAft>
                <a:spcPct val="0"/>
              </a:spcAft>
              <a:defRPr/>
            </a:pPr>
            <a:fld id="{3B68C439-0069-41AC-94FE-483E37FD9B30}"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1031" name="Line 12"/>
          <p:cNvSpPr>
            <a:spLocks noChangeShapeType="1"/>
          </p:cNvSpPr>
          <p:nvPr/>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5F6062"/>
              </a:solidFill>
              <a:cs typeface="Arial" charset="0"/>
            </a:endParaRPr>
          </a:p>
        </p:txBody>
      </p:sp>
      <p:pic>
        <p:nvPicPr>
          <p:cNvPr id="1032" name="Picture 30" descr="IFRS TM logo_CMY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67804" y="5849973"/>
            <a:ext cx="272415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591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0" indent="-266700" algn="l" rtl="0" eaLnBrk="0" fontAlgn="base" hangingPunct="0">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0" fontAlgn="base" hangingPunct="0">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3pPr>
      <a:lvl4pPr marL="18859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00454" y="1438275"/>
            <a:ext cx="7844204"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Rectangle 13"/>
          <p:cNvSpPr>
            <a:spLocks noChangeArrowheads="1"/>
          </p:cNvSpPr>
          <p:nvPr/>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5F6062"/>
              </a:solidFill>
              <a:cs typeface="Arial" charset="0"/>
            </a:endParaRPr>
          </a:p>
        </p:txBody>
      </p:sp>
      <p:sp>
        <p:nvSpPr>
          <p:cNvPr id="1028" name="Rectangle 2"/>
          <p:cNvSpPr>
            <a:spLocks noGrp="1" noChangeArrowheads="1"/>
          </p:cNvSpPr>
          <p:nvPr>
            <p:ph type="title"/>
          </p:nvPr>
        </p:nvSpPr>
        <p:spPr bwMode="gray">
          <a:xfrm>
            <a:off x="697523" y="182563"/>
            <a:ext cx="677300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29" name="Rectangle 5"/>
          <p:cNvSpPr>
            <a:spLocks noGrp="1" noChangeArrowheads="1"/>
          </p:cNvSpPr>
          <p:nvPr>
            <p:ph type="ftr" sz="quarter" idx="3"/>
          </p:nvPr>
        </p:nvSpPr>
        <p:spPr bwMode="gray">
          <a:xfrm>
            <a:off x="700454" y="6462713"/>
            <a:ext cx="5647592" cy="190500"/>
          </a:xfrm>
          <a:prstGeom prst="rect">
            <a:avLst/>
          </a:prstGeom>
          <a:noFill/>
          <a:ln>
            <a:noFill/>
          </a:ln>
          <a:effectLst/>
          <a:extLst/>
        </p:spPr>
        <p:txBody>
          <a:bodyPr vert="horz" wrap="square" lIns="0" tIns="0" rIns="0" bIns="0" numCol="1" anchor="t" anchorCtr="0" compatLnSpc="1">
            <a:prstTxWarp prst="textNoShape">
              <a:avLst/>
            </a:prstTxWarp>
          </a:bodyPr>
          <a:lstStyle>
            <a:lvl1pPr>
              <a:defRPr sz="700">
                <a:latin typeface="Arial" charset="0"/>
                <a:cs typeface="Arial" charset="0"/>
              </a:defRPr>
            </a:lvl1pPr>
          </a:lstStyle>
          <a:p>
            <a:pPr fontAlgn="base">
              <a:spcBef>
                <a:spcPct val="0"/>
              </a:spcBef>
              <a:spcAft>
                <a:spcPct val="0"/>
              </a:spcAft>
              <a:defRPr/>
            </a:pPr>
            <a:r>
              <a:rPr lang="en-US">
                <a:solidFill>
                  <a:srgbClr val="5F6062"/>
                </a:solidFill>
              </a:rPr>
              <a:t>PLEASE REPLACE WITH YEAR MONTH AND NAME OF PRESENTATION</a:t>
            </a:r>
            <a:endParaRPr lang="en-GB">
              <a:solidFill>
                <a:srgbClr val="5F6062"/>
              </a:solidFill>
            </a:endParaRPr>
          </a:p>
        </p:txBody>
      </p:sp>
      <p:sp>
        <p:nvSpPr>
          <p:cNvPr id="1030" name="Rectangle 6"/>
          <p:cNvSpPr>
            <a:spLocks noGrp="1" noChangeArrowheads="1"/>
          </p:cNvSpPr>
          <p:nvPr>
            <p:ph type="sldNum" sz="quarter" idx="4"/>
          </p:nvPr>
        </p:nvSpPr>
        <p:spPr bwMode="gray">
          <a:xfrm>
            <a:off x="7895509" y="711200"/>
            <a:ext cx="631581" cy="196850"/>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600">
                <a:solidFill>
                  <a:schemeClr val="bg1"/>
                </a:solidFill>
                <a:latin typeface="Arial" charset="0"/>
                <a:cs typeface="Arial" charset="0"/>
              </a:defRPr>
            </a:lvl1pPr>
          </a:lstStyle>
          <a:p>
            <a:pPr fontAlgn="base">
              <a:spcBef>
                <a:spcPct val="0"/>
              </a:spcBef>
              <a:spcAft>
                <a:spcPct val="0"/>
              </a:spcAft>
              <a:defRPr/>
            </a:pPr>
            <a:fld id="{3B68C439-0069-41AC-94FE-483E37FD9B30}"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1031" name="Line 12"/>
          <p:cNvSpPr>
            <a:spLocks noChangeShapeType="1"/>
          </p:cNvSpPr>
          <p:nvPr/>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5F6062"/>
              </a:solidFill>
              <a:cs typeface="Arial" charset="0"/>
            </a:endParaRPr>
          </a:p>
        </p:txBody>
      </p:sp>
      <p:pic>
        <p:nvPicPr>
          <p:cNvPr id="1032" name="Picture 30" descr="IFRS TM logo_CMY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67804" y="5849971"/>
            <a:ext cx="272415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811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0" indent="-266700" algn="l" rtl="0" eaLnBrk="0" fontAlgn="base" hangingPunct="0">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0" fontAlgn="base" hangingPunct="0">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3pPr>
      <a:lvl4pPr marL="18859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00454" y="1438275"/>
            <a:ext cx="7844204"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Rectangle 13"/>
          <p:cNvSpPr>
            <a:spLocks noChangeArrowheads="1"/>
          </p:cNvSpPr>
          <p:nvPr/>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5F6062"/>
              </a:solidFill>
              <a:cs typeface="Arial" charset="0"/>
            </a:endParaRPr>
          </a:p>
        </p:txBody>
      </p:sp>
      <p:sp>
        <p:nvSpPr>
          <p:cNvPr id="1028" name="Rectangle 2"/>
          <p:cNvSpPr>
            <a:spLocks noGrp="1" noChangeArrowheads="1"/>
          </p:cNvSpPr>
          <p:nvPr>
            <p:ph type="title"/>
          </p:nvPr>
        </p:nvSpPr>
        <p:spPr bwMode="gray">
          <a:xfrm>
            <a:off x="697523" y="182563"/>
            <a:ext cx="677300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29" name="Rectangle 5"/>
          <p:cNvSpPr>
            <a:spLocks noGrp="1" noChangeArrowheads="1"/>
          </p:cNvSpPr>
          <p:nvPr>
            <p:ph type="ftr" sz="quarter" idx="3"/>
          </p:nvPr>
        </p:nvSpPr>
        <p:spPr bwMode="gray">
          <a:xfrm>
            <a:off x="700454" y="6462713"/>
            <a:ext cx="5647592" cy="190500"/>
          </a:xfrm>
          <a:prstGeom prst="rect">
            <a:avLst/>
          </a:prstGeom>
          <a:noFill/>
          <a:ln>
            <a:noFill/>
          </a:ln>
          <a:effectLst/>
          <a:extLst/>
        </p:spPr>
        <p:txBody>
          <a:bodyPr vert="horz" wrap="square" lIns="0" tIns="0" rIns="0" bIns="0" numCol="1" anchor="t" anchorCtr="0" compatLnSpc="1">
            <a:prstTxWarp prst="textNoShape">
              <a:avLst/>
            </a:prstTxWarp>
          </a:bodyPr>
          <a:lstStyle>
            <a:lvl1pPr>
              <a:defRPr sz="700">
                <a:latin typeface="Arial" charset="0"/>
                <a:cs typeface="Arial" charset="0"/>
              </a:defRPr>
            </a:lvl1pPr>
          </a:lstStyle>
          <a:p>
            <a:pPr fontAlgn="base">
              <a:spcBef>
                <a:spcPct val="0"/>
              </a:spcBef>
              <a:spcAft>
                <a:spcPct val="0"/>
              </a:spcAft>
              <a:defRPr/>
            </a:pPr>
            <a:r>
              <a:rPr lang="en-US">
                <a:solidFill>
                  <a:srgbClr val="5F6062"/>
                </a:solidFill>
              </a:rPr>
              <a:t>PLEASE REPLACE WITH YEAR MONTH AND NAME OF PRESENTATION</a:t>
            </a:r>
            <a:endParaRPr lang="en-GB">
              <a:solidFill>
                <a:srgbClr val="5F6062"/>
              </a:solidFill>
            </a:endParaRPr>
          </a:p>
        </p:txBody>
      </p:sp>
      <p:sp>
        <p:nvSpPr>
          <p:cNvPr id="1030" name="Rectangle 6"/>
          <p:cNvSpPr>
            <a:spLocks noGrp="1" noChangeArrowheads="1"/>
          </p:cNvSpPr>
          <p:nvPr>
            <p:ph type="sldNum" sz="quarter" idx="4"/>
          </p:nvPr>
        </p:nvSpPr>
        <p:spPr bwMode="gray">
          <a:xfrm>
            <a:off x="7895507" y="711200"/>
            <a:ext cx="631581" cy="196850"/>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600">
                <a:solidFill>
                  <a:schemeClr val="bg1"/>
                </a:solidFill>
                <a:latin typeface="Arial" charset="0"/>
                <a:cs typeface="Arial" charset="0"/>
              </a:defRPr>
            </a:lvl1pPr>
          </a:lstStyle>
          <a:p>
            <a:pPr fontAlgn="base">
              <a:spcBef>
                <a:spcPct val="0"/>
              </a:spcBef>
              <a:spcAft>
                <a:spcPct val="0"/>
              </a:spcAft>
              <a:defRPr/>
            </a:pPr>
            <a:fld id="{3B68C439-0069-41AC-94FE-483E37FD9B30}"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1031" name="Line 12"/>
          <p:cNvSpPr>
            <a:spLocks noChangeShapeType="1"/>
          </p:cNvSpPr>
          <p:nvPr/>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5F6062"/>
              </a:solidFill>
              <a:cs typeface="Arial" charset="0"/>
            </a:endParaRPr>
          </a:p>
        </p:txBody>
      </p:sp>
      <p:pic>
        <p:nvPicPr>
          <p:cNvPr id="1032" name="Picture 30" descr="IFRS TM logo_CMY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67804" y="5849967"/>
            <a:ext cx="272415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2290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0" indent="-266700" algn="l" rtl="0" eaLnBrk="0" fontAlgn="base" hangingPunct="0">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0" fontAlgn="base" hangingPunct="0">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3pPr>
      <a:lvl4pPr marL="18859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00454" y="1438275"/>
            <a:ext cx="7844204"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Rectangle 13"/>
          <p:cNvSpPr>
            <a:spLocks noChangeArrowheads="1"/>
          </p:cNvSpPr>
          <p:nvPr/>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5F6062"/>
              </a:solidFill>
              <a:cs typeface="Arial" charset="0"/>
            </a:endParaRPr>
          </a:p>
        </p:txBody>
      </p:sp>
      <p:sp>
        <p:nvSpPr>
          <p:cNvPr id="1028" name="Rectangle 2"/>
          <p:cNvSpPr>
            <a:spLocks noGrp="1" noChangeArrowheads="1"/>
          </p:cNvSpPr>
          <p:nvPr>
            <p:ph type="title"/>
          </p:nvPr>
        </p:nvSpPr>
        <p:spPr bwMode="gray">
          <a:xfrm>
            <a:off x="697523" y="182563"/>
            <a:ext cx="677300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29" name="Rectangle 5"/>
          <p:cNvSpPr>
            <a:spLocks noGrp="1" noChangeArrowheads="1"/>
          </p:cNvSpPr>
          <p:nvPr>
            <p:ph type="ftr" sz="quarter" idx="3"/>
          </p:nvPr>
        </p:nvSpPr>
        <p:spPr bwMode="gray">
          <a:xfrm>
            <a:off x="700454" y="6462713"/>
            <a:ext cx="5647592" cy="190500"/>
          </a:xfrm>
          <a:prstGeom prst="rect">
            <a:avLst/>
          </a:prstGeom>
          <a:noFill/>
          <a:ln>
            <a:noFill/>
          </a:ln>
          <a:effectLst/>
          <a:extLst/>
        </p:spPr>
        <p:txBody>
          <a:bodyPr vert="horz" wrap="square" lIns="0" tIns="0" rIns="0" bIns="0" numCol="1" anchor="t" anchorCtr="0" compatLnSpc="1">
            <a:prstTxWarp prst="textNoShape">
              <a:avLst/>
            </a:prstTxWarp>
          </a:bodyPr>
          <a:lstStyle>
            <a:lvl1pPr>
              <a:defRPr sz="700">
                <a:latin typeface="Arial" charset="0"/>
                <a:cs typeface="Arial" charset="0"/>
              </a:defRPr>
            </a:lvl1pPr>
          </a:lstStyle>
          <a:p>
            <a:pPr fontAlgn="base">
              <a:spcBef>
                <a:spcPct val="0"/>
              </a:spcBef>
              <a:spcAft>
                <a:spcPct val="0"/>
              </a:spcAft>
              <a:defRPr/>
            </a:pPr>
            <a:r>
              <a:rPr lang="en-US">
                <a:solidFill>
                  <a:srgbClr val="5F6062"/>
                </a:solidFill>
              </a:rPr>
              <a:t>PLEASE REPLACE WITH YEAR MONTH AND NAME OF PRESENTATION</a:t>
            </a:r>
            <a:endParaRPr lang="en-GB">
              <a:solidFill>
                <a:srgbClr val="5F6062"/>
              </a:solidFill>
            </a:endParaRPr>
          </a:p>
        </p:txBody>
      </p:sp>
      <p:sp>
        <p:nvSpPr>
          <p:cNvPr id="1030" name="Rectangle 6"/>
          <p:cNvSpPr>
            <a:spLocks noGrp="1" noChangeArrowheads="1"/>
          </p:cNvSpPr>
          <p:nvPr>
            <p:ph type="sldNum" sz="quarter" idx="4"/>
          </p:nvPr>
        </p:nvSpPr>
        <p:spPr bwMode="gray">
          <a:xfrm>
            <a:off x="7895504" y="711200"/>
            <a:ext cx="631581" cy="196850"/>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600">
                <a:solidFill>
                  <a:schemeClr val="bg1"/>
                </a:solidFill>
                <a:latin typeface="Arial" charset="0"/>
                <a:cs typeface="Arial" charset="0"/>
              </a:defRPr>
            </a:lvl1pPr>
          </a:lstStyle>
          <a:p>
            <a:pPr fontAlgn="base">
              <a:spcBef>
                <a:spcPct val="0"/>
              </a:spcBef>
              <a:spcAft>
                <a:spcPct val="0"/>
              </a:spcAft>
              <a:defRPr/>
            </a:pPr>
            <a:fld id="{3B68C439-0069-41AC-94FE-483E37FD9B30}"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1031" name="Line 12"/>
          <p:cNvSpPr>
            <a:spLocks noChangeShapeType="1"/>
          </p:cNvSpPr>
          <p:nvPr/>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5F6062"/>
              </a:solidFill>
              <a:cs typeface="Arial" charset="0"/>
            </a:endParaRPr>
          </a:p>
        </p:txBody>
      </p:sp>
      <p:pic>
        <p:nvPicPr>
          <p:cNvPr id="1032" name="Picture 30" descr="IFRS TM logo_CMY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67804" y="5849961"/>
            <a:ext cx="272415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3120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0" indent="-266700" algn="l" rtl="0" eaLnBrk="0" fontAlgn="base" hangingPunct="0">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0" fontAlgn="base" hangingPunct="0">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3pPr>
      <a:lvl4pPr marL="18859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00454" y="1438275"/>
            <a:ext cx="7844204"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Rectangle 13"/>
          <p:cNvSpPr>
            <a:spLocks noChangeArrowheads="1"/>
          </p:cNvSpPr>
          <p:nvPr/>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5F6062"/>
              </a:solidFill>
            </a:endParaRPr>
          </a:p>
        </p:txBody>
      </p:sp>
      <p:sp>
        <p:nvSpPr>
          <p:cNvPr id="1028" name="Rectangle 2"/>
          <p:cNvSpPr>
            <a:spLocks noGrp="1" noChangeArrowheads="1"/>
          </p:cNvSpPr>
          <p:nvPr>
            <p:ph type="title"/>
          </p:nvPr>
        </p:nvSpPr>
        <p:spPr bwMode="gray">
          <a:xfrm>
            <a:off x="697528" y="182563"/>
            <a:ext cx="718038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29" name="Rectangle 5"/>
          <p:cNvSpPr>
            <a:spLocks noGrp="1" noChangeArrowheads="1"/>
          </p:cNvSpPr>
          <p:nvPr>
            <p:ph type="ftr" sz="quarter" idx="3"/>
          </p:nvPr>
        </p:nvSpPr>
        <p:spPr bwMode="gray">
          <a:xfrm>
            <a:off x="700454" y="6462713"/>
            <a:ext cx="5647592" cy="190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solidFill>
                  <a:srgbClr val="47484A"/>
                </a:solidFill>
              </a:defRPr>
            </a:lvl1pPr>
          </a:lstStyle>
          <a:p>
            <a:pPr fontAlgn="base">
              <a:spcBef>
                <a:spcPct val="0"/>
              </a:spcBef>
              <a:spcAft>
                <a:spcPct val="0"/>
              </a:spcAft>
              <a:defRPr/>
            </a:pPr>
            <a:r>
              <a:rPr lang="en-GB"/>
              <a:t>© 2010 IFRS Foundation.  30 Cannon Street  |  London EC4M 6XH  |  UK.  www.iasb.org</a:t>
            </a:r>
          </a:p>
        </p:txBody>
      </p:sp>
      <p:sp>
        <p:nvSpPr>
          <p:cNvPr id="1030" name="Rectangle 6"/>
          <p:cNvSpPr>
            <a:spLocks noGrp="1" noChangeArrowheads="1"/>
          </p:cNvSpPr>
          <p:nvPr>
            <p:ph type="sldNum" sz="quarter" idx="4"/>
          </p:nvPr>
        </p:nvSpPr>
        <p:spPr bwMode="gray">
          <a:xfrm>
            <a:off x="7895504" y="711200"/>
            <a:ext cx="631581" cy="196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600">
                <a:solidFill>
                  <a:schemeClr val="bg1"/>
                </a:solidFill>
              </a:defRPr>
            </a:lvl1pPr>
          </a:lstStyle>
          <a:p>
            <a:pPr fontAlgn="base">
              <a:spcBef>
                <a:spcPct val="0"/>
              </a:spcBef>
              <a:spcAft>
                <a:spcPct val="0"/>
              </a:spcAft>
              <a:defRPr/>
            </a:pPr>
            <a:fld id="{E348993F-786B-4AAE-8BAB-01DD4B56CBAC}"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1031" name="Line 12"/>
          <p:cNvSpPr>
            <a:spLocks noChangeShapeType="1"/>
          </p:cNvSpPr>
          <p:nvPr/>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5F6062"/>
              </a:solidFill>
            </a:endParaRPr>
          </a:p>
        </p:txBody>
      </p:sp>
      <p:pic>
        <p:nvPicPr>
          <p:cNvPr id="1032" name="Picture 9" descr="IFRS TM logo_CMYK"/>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99031" y="5949973"/>
            <a:ext cx="2126274"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3323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ransition>
    <p:fade/>
  </p:transition>
  <p:hf hdr="0" dt="0"/>
  <p:txStyles>
    <p:titleStyle>
      <a:lvl1pPr algn="l" rtl="0" eaLnBrk="0" fontAlgn="base" hangingPunct="0">
        <a:lnSpc>
          <a:spcPct val="90000"/>
        </a:lnSpc>
        <a:spcBef>
          <a:spcPct val="0"/>
        </a:spcBef>
        <a:spcAft>
          <a:spcPct val="0"/>
        </a:spcAft>
        <a:defRPr sz="3200" b="1">
          <a:solidFill>
            <a:srgbClr val="47484A"/>
          </a:solidFill>
          <a:latin typeface="+mj-lt"/>
          <a:ea typeface="+mj-ea"/>
          <a:cs typeface="+mj-cs"/>
        </a:defRPr>
      </a:lvl1pPr>
      <a:lvl2pPr algn="l" rtl="0" eaLnBrk="0" fontAlgn="base" hangingPunct="0">
        <a:lnSpc>
          <a:spcPct val="90000"/>
        </a:lnSpc>
        <a:spcBef>
          <a:spcPct val="0"/>
        </a:spcBef>
        <a:spcAft>
          <a:spcPct val="0"/>
        </a:spcAft>
        <a:defRPr sz="3200" b="1">
          <a:solidFill>
            <a:srgbClr val="47484A"/>
          </a:solidFill>
          <a:latin typeface="Arial" charset="0"/>
        </a:defRPr>
      </a:lvl2pPr>
      <a:lvl3pPr algn="l" rtl="0" eaLnBrk="0" fontAlgn="base" hangingPunct="0">
        <a:lnSpc>
          <a:spcPct val="90000"/>
        </a:lnSpc>
        <a:spcBef>
          <a:spcPct val="0"/>
        </a:spcBef>
        <a:spcAft>
          <a:spcPct val="0"/>
        </a:spcAft>
        <a:defRPr sz="3200" b="1">
          <a:solidFill>
            <a:srgbClr val="47484A"/>
          </a:solidFill>
          <a:latin typeface="Arial" charset="0"/>
        </a:defRPr>
      </a:lvl3pPr>
      <a:lvl4pPr algn="l" rtl="0" eaLnBrk="0" fontAlgn="base" hangingPunct="0">
        <a:lnSpc>
          <a:spcPct val="90000"/>
        </a:lnSpc>
        <a:spcBef>
          <a:spcPct val="0"/>
        </a:spcBef>
        <a:spcAft>
          <a:spcPct val="0"/>
        </a:spcAft>
        <a:defRPr sz="3200" b="1">
          <a:solidFill>
            <a:srgbClr val="47484A"/>
          </a:solidFill>
          <a:latin typeface="Arial" charset="0"/>
        </a:defRPr>
      </a:lvl4pPr>
      <a:lvl5pPr algn="l" rtl="0" eaLnBrk="0" fontAlgn="base" hangingPunct="0">
        <a:lnSpc>
          <a:spcPct val="90000"/>
        </a:lnSpc>
        <a:spcBef>
          <a:spcPct val="0"/>
        </a:spcBef>
        <a:spcAft>
          <a:spcPct val="0"/>
        </a:spcAft>
        <a:defRPr sz="3200" b="1">
          <a:solidFill>
            <a:srgbClr val="47484A"/>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0" indent="-266700" algn="l" rtl="0" eaLnBrk="0" fontAlgn="base" hangingPunct="0">
        <a:spcBef>
          <a:spcPts val="1200"/>
        </a:spcBef>
        <a:spcAft>
          <a:spcPct val="0"/>
        </a:spcAft>
        <a:buClr>
          <a:schemeClr val="bg2"/>
        </a:buClr>
        <a:buChar char="•"/>
        <a:defRPr sz="2800">
          <a:solidFill>
            <a:srgbClr val="47484A"/>
          </a:solidFill>
          <a:latin typeface="+mn-lt"/>
          <a:ea typeface="+mn-ea"/>
          <a:cs typeface="+mn-cs"/>
        </a:defRPr>
      </a:lvl1pPr>
      <a:lvl2pPr marL="809625" indent="-266700" algn="l" rtl="0" eaLnBrk="0" fontAlgn="base" hangingPunct="0">
        <a:spcBef>
          <a:spcPts val="1200"/>
        </a:spcBef>
        <a:spcAft>
          <a:spcPct val="0"/>
        </a:spcAft>
        <a:buClr>
          <a:schemeClr val="tx1"/>
        </a:buClr>
        <a:buFont typeface="Arial" charset="0"/>
        <a:buChar char="–"/>
        <a:defRPr sz="2400">
          <a:solidFill>
            <a:srgbClr val="47484A"/>
          </a:solidFill>
          <a:latin typeface="+mn-lt"/>
        </a:defRPr>
      </a:lvl2pPr>
      <a:lvl3pPr marL="1343025" indent="-266700" algn="l" rtl="0" eaLnBrk="0" fontAlgn="base" hangingPunct="0">
        <a:spcBef>
          <a:spcPts val="1200"/>
        </a:spcBef>
        <a:spcAft>
          <a:spcPct val="0"/>
        </a:spcAft>
        <a:buClr>
          <a:schemeClr val="tx1"/>
        </a:buClr>
        <a:buFont typeface="Arial" charset="0"/>
        <a:buChar char="–"/>
        <a:defRPr sz="2000">
          <a:solidFill>
            <a:srgbClr val="47484A"/>
          </a:solidFill>
          <a:latin typeface="+mn-lt"/>
        </a:defRPr>
      </a:lvl3pPr>
      <a:lvl4pPr marL="1885950" indent="-266700" algn="l" rtl="0" eaLnBrk="0" fontAlgn="base" hangingPunct="0">
        <a:spcBef>
          <a:spcPts val="1200"/>
        </a:spcBef>
        <a:spcAft>
          <a:spcPct val="0"/>
        </a:spcAft>
        <a:buClr>
          <a:schemeClr val="tx1"/>
        </a:buClr>
        <a:buFont typeface="Arial" charset="0"/>
        <a:buChar char="–"/>
        <a:defRPr sz="2000">
          <a:solidFill>
            <a:srgbClr val="47484A"/>
          </a:solidFill>
          <a:latin typeface="+mn-lt"/>
        </a:defRPr>
      </a:lvl4pPr>
      <a:lvl5pPr marL="2419350" indent="-266700" algn="l" rtl="0" eaLnBrk="0" fontAlgn="base" hangingPunct="0">
        <a:spcBef>
          <a:spcPts val="1200"/>
        </a:spcBef>
        <a:spcAft>
          <a:spcPct val="0"/>
        </a:spcAft>
        <a:buClr>
          <a:schemeClr val="tx1"/>
        </a:buClr>
        <a:buFont typeface="Arial" charset="0"/>
        <a:buChar char="–"/>
        <a:defRPr sz="2000">
          <a:solidFill>
            <a:srgbClr val="47484A"/>
          </a:solidFill>
          <a:latin typeface="+mn-lt"/>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gray">
          <a:xfrm>
            <a:off x="700454" y="1438275"/>
            <a:ext cx="7844204"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5" name="Rectangle 13"/>
          <p:cNvSpPr>
            <a:spLocks noChangeArrowheads="1"/>
          </p:cNvSpPr>
          <p:nvPr/>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GB" smtClean="0">
              <a:solidFill>
                <a:srgbClr val="5F6062"/>
              </a:solidFill>
            </a:endParaRPr>
          </a:p>
        </p:txBody>
      </p:sp>
      <p:sp>
        <p:nvSpPr>
          <p:cNvPr id="13316" name="Rectangle 2"/>
          <p:cNvSpPr>
            <a:spLocks noGrp="1" noChangeArrowheads="1"/>
          </p:cNvSpPr>
          <p:nvPr>
            <p:ph type="title"/>
          </p:nvPr>
        </p:nvSpPr>
        <p:spPr bwMode="gray">
          <a:xfrm>
            <a:off x="697523" y="182563"/>
            <a:ext cx="677300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sldNum" sz="quarter" idx="4"/>
          </p:nvPr>
        </p:nvSpPr>
        <p:spPr bwMode="gray">
          <a:xfrm>
            <a:off x="7895504" y="711200"/>
            <a:ext cx="631581" cy="196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600">
                <a:solidFill>
                  <a:srgbClr val="FFFFFF"/>
                </a:solidFill>
                <a:latin typeface="Arial" charset="0"/>
              </a:defRPr>
            </a:lvl1pPr>
          </a:lstStyle>
          <a:p>
            <a:pPr fontAlgn="base">
              <a:spcBef>
                <a:spcPct val="0"/>
              </a:spcBef>
              <a:spcAft>
                <a:spcPct val="0"/>
              </a:spcAft>
              <a:defRPr/>
            </a:pPr>
            <a:fld id="{7D0E3FAD-D141-4890-A031-9925CF6504FE}" type="slidenum">
              <a:rPr lang="en-US"/>
              <a:pPr fontAlgn="base">
                <a:spcBef>
                  <a:spcPct val="0"/>
                </a:spcBef>
                <a:spcAft>
                  <a:spcPct val="0"/>
                </a:spcAft>
                <a:defRPr/>
              </a:pPr>
              <a:t>‹#›</a:t>
            </a:fld>
            <a:endParaRPr lang="en-US"/>
          </a:p>
        </p:txBody>
      </p:sp>
      <p:sp>
        <p:nvSpPr>
          <p:cNvPr id="13318" name="Line 12"/>
          <p:cNvSpPr>
            <a:spLocks noChangeShapeType="1"/>
          </p:cNvSpPr>
          <p:nvPr/>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srgbClr val="5F6062"/>
              </a:solidFill>
            </a:endParaRPr>
          </a:p>
        </p:txBody>
      </p:sp>
      <p:pic>
        <p:nvPicPr>
          <p:cNvPr id="13319" name="Picture 22" descr="IFRS TM logo_CMY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98335" y="6140473"/>
            <a:ext cx="1727689"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23"/>
          <p:cNvSpPr>
            <a:spLocks noChangeArrowheads="1"/>
          </p:cNvSpPr>
          <p:nvPr/>
        </p:nvSpPr>
        <p:spPr bwMode="auto">
          <a:xfrm>
            <a:off x="627185" y="6451623"/>
            <a:ext cx="345158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700" dirty="0" smtClean="0">
                <a:solidFill>
                  <a:srgbClr val="5F6062"/>
                </a:solidFill>
              </a:rPr>
              <a:t>© IFRS Foundation.  30 Cannon Street  |  London EC4M 6XH  |  UK.  www.ifrs.org</a:t>
            </a:r>
          </a:p>
        </p:txBody>
      </p:sp>
    </p:spTree>
    <p:extLst>
      <p:ext uri="{BB962C8B-B14F-4D97-AF65-F5344CB8AC3E}">
        <p14:creationId xmlns:p14="http://schemas.microsoft.com/office/powerpoint/2010/main" val="253139706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p:fade/>
  </p:transition>
  <p:hf hdr="0" ftr="0" dt="0"/>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fontAlgn="base">
        <a:lnSpc>
          <a:spcPct val="90000"/>
        </a:lnSpc>
        <a:spcBef>
          <a:spcPct val="0"/>
        </a:spcBef>
        <a:spcAft>
          <a:spcPct val="0"/>
        </a:spcAft>
        <a:defRPr sz="3200" b="1">
          <a:solidFill>
            <a:schemeClr val="tx1"/>
          </a:solidFill>
          <a:latin typeface="Arial" charset="0"/>
        </a:defRPr>
      </a:lvl6pPr>
      <a:lvl7pPr marL="914400" algn="l" rtl="0" fontAlgn="base">
        <a:lnSpc>
          <a:spcPct val="90000"/>
        </a:lnSpc>
        <a:spcBef>
          <a:spcPct val="0"/>
        </a:spcBef>
        <a:spcAft>
          <a:spcPct val="0"/>
        </a:spcAft>
        <a:defRPr sz="3200" b="1">
          <a:solidFill>
            <a:schemeClr val="tx1"/>
          </a:solidFill>
          <a:latin typeface="Arial" charset="0"/>
        </a:defRPr>
      </a:lvl7pPr>
      <a:lvl8pPr marL="1371600" algn="l" rtl="0" fontAlgn="base">
        <a:lnSpc>
          <a:spcPct val="90000"/>
        </a:lnSpc>
        <a:spcBef>
          <a:spcPct val="0"/>
        </a:spcBef>
        <a:spcAft>
          <a:spcPct val="0"/>
        </a:spcAft>
        <a:defRPr sz="3200" b="1">
          <a:solidFill>
            <a:schemeClr val="tx1"/>
          </a:solidFill>
          <a:latin typeface="Arial" charset="0"/>
        </a:defRPr>
      </a:lvl8pPr>
      <a:lvl9pPr marL="1828800" algn="l" rtl="0" fontAlgn="base">
        <a:lnSpc>
          <a:spcPct val="90000"/>
        </a:lnSpc>
        <a:spcBef>
          <a:spcPct val="0"/>
        </a:spcBef>
        <a:spcAft>
          <a:spcPct val="0"/>
        </a:spcAft>
        <a:defRPr sz="3200" b="1">
          <a:solidFill>
            <a:schemeClr val="tx1"/>
          </a:solidFill>
          <a:latin typeface="Arial" charset="0"/>
        </a:defRPr>
      </a:lvl9pPr>
    </p:titleStyle>
    <p:bodyStyle>
      <a:lvl1pPr marL="266700" indent="-266700" algn="l" rtl="0" eaLnBrk="0" fontAlgn="base" hangingPunct="0">
        <a:lnSpc>
          <a:spcPct val="115000"/>
        </a:lnSpc>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0" fontAlgn="base" hangingPunct="0">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0" fontAlgn="base" hangingPunct="0">
        <a:lnSpc>
          <a:spcPct val="110000"/>
        </a:lnSpc>
        <a:spcBef>
          <a:spcPct val="0"/>
        </a:spcBef>
        <a:spcAft>
          <a:spcPct val="0"/>
        </a:spcAft>
        <a:buClr>
          <a:schemeClr val="tx1"/>
        </a:buClr>
        <a:buFont typeface="Arial" charset="0"/>
        <a:buChar char="–"/>
        <a:defRPr sz="2400">
          <a:solidFill>
            <a:schemeClr val="tx1"/>
          </a:solidFill>
          <a:latin typeface="+mn-lt"/>
        </a:defRPr>
      </a:lvl3pPr>
      <a:lvl4pPr marL="18859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00454" y="1438275"/>
            <a:ext cx="7844204"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13"/>
          <p:cNvSpPr>
            <a:spLocks noChangeArrowheads="1"/>
          </p:cNvSpPr>
          <p:nvPr/>
        </p:nvSpPr>
        <p:spPr bwMode="gray">
          <a:xfrm>
            <a:off x="7880838" y="0"/>
            <a:ext cx="663820" cy="104298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5F6062"/>
              </a:solidFill>
            </a:endParaRPr>
          </a:p>
        </p:txBody>
      </p:sp>
      <p:sp>
        <p:nvSpPr>
          <p:cNvPr id="1028" name="Rectangle 2"/>
          <p:cNvSpPr>
            <a:spLocks noGrp="1" noChangeArrowheads="1"/>
          </p:cNvSpPr>
          <p:nvPr>
            <p:ph type="title"/>
          </p:nvPr>
        </p:nvSpPr>
        <p:spPr bwMode="gray">
          <a:xfrm>
            <a:off x="697523" y="182563"/>
            <a:ext cx="6773008"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sldNum" sz="quarter" idx="4"/>
          </p:nvPr>
        </p:nvSpPr>
        <p:spPr bwMode="gray">
          <a:xfrm>
            <a:off x="7895501" y="711200"/>
            <a:ext cx="631581"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defRPr sz="1600">
                <a:solidFill>
                  <a:schemeClr val="bg1"/>
                </a:solidFill>
                <a:latin typeface="Arial" charset="0"/>
              </a:defRPr>
            </a:lvl1pPr>
          </a:lstStyle>
          <a:p>
            <a:pPr fontAlgn="base">
              <a:spcBef>
                <a:spcPct val="0"/>
              </a:spcBef>
              <a:spcAft>
                <a:spcPct val="0"/>
              </a:spcAft>
              <a:defRPr/>
            </a:pPr>
            <a:fld id="{F84F2FD4-E1B2-4006-A355-E9D693DF3736}"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2" name="Line 12"/>
          <p:cNvSpPr>
            <a:spLocks noChangeShapeType="1"/>
          </p:cNvSpPr>
          <p:nvPr/>
        </p:nvSpPr>
        <p:spPr bwMode="gray">
          <a:xfrm>
            <a:off x="331177" y="1042988"/>
            <a:ext cx="8474320" cy="0"/>
          </a:xfrm>
          <a:prstGeom prst="line">
            <a:avLst/>
          </a:prstGeom>
          <a:noFill/>
          <a:ln w="15240">
            <a:solidFill>
              <a:srgbClr val="AFAF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5F6062"/>
              </a:solidFill>
            </a:endParaRPr>
          </a:p>
        </p:txBody>
      </p:sp>
      <p:pic>
        <p:nvPicPr>
          <p:cNvPr id="1031" name="Picture 22" descr="IFRS TM logo_CMY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98332" y="6140467"/>
            <a:ext cx="1727689"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23"/>
          <p:cNvSpPr>
            <a:spLocks noChangeArrowheads="1"/>
          </p:cNvSpPr>
          <p:nvPr/>
        </p:nvSpPr>
        <p:spPr bwMode="auto">
          <a:xfrm>
            <a:off x="627185" y="6451616"/>
            <a:ext cx="350128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700" dirty="0" smtClean="0">
                <a:solidFill>
                  <a:srgbClr val="5F6062"/>
                </a:solidFill>
              </a:rPr>
              <a:t>© IFRS Foundation.  30 Cannon Street  |  London EC4M 6XH  |  UK.  www.ifrs.org</a:t>
            </a:r>
          </a:p>
        </p:txBody>
      </p:sp>
    </p:spTree>
    <p:extLst>
      <p:ext uri="{BB962C8B-B14F-4D97-AF65-F5344CB8AC3E}">
        <p14:creationId xmlns:p14="http://schemas.microsoft.com/office/powerpoint/2010/main" val="369664109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fade/>
  </p:transition>
  <p:hf hdr="0" ftr="0" dt="0"/>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fontAlgn="base">
        <a:lnSpc>
          <a:spcPct val="90000"/>
        </a:lnSpc>
        <a:spcBef>
          <a:spcPct val="0"/>
        </a:spcBef>
        <a:spcAft>
          <a:spcPct val="0"/>
        </a:spcAft>
        <a:defRPr sz="3200" b="1">
          <a:solidFill>
            <a:schemeClr val="tx1"/>
          </a:solidFill>
          <a:latin typeface="Arial" charset="0"/>
        </a:defRPr>
      </a:lvl6pPr>
      <a:lvl7pPr marL="914400" algn="l" rtl="0" fontAlgn="base">
        <a:lnSpc>
          <a:spcPct val="90000"/>
        </a:lnSpc>
        <a:spcBef>
          <a:spcPct val="0"/>
        </a:spcBef>
        <a:spcAft>
          <a:spcPct val="0"/>
        </a:spcAft>
        <a:defRPr sz="3200" b="1">
          <a:solidFill>
            <a:schemeClr val="tx1"/>
          </a:solidFill>
          <a:latin typeface="Arial" charset="0"/>
        </a:defRPr>
      </a:lvl7pPr>
      <a:lvl8pPr marL="1371600" algn="l" rtl="0" fontAlgn="base">
        <a:lnSpc>
          <a:spcPct val="90000"/>
        </a:lnSpc>
        <a:spcBef>
          <a:spcPct val="0"/>
        </a:spcBef>
        <a:spcAft>
          <a:spcPct val="0"/>
        </a:spcAft>
        <a:defRPr sz="3200" b="1">
          <a:solidFill>
            <a:schemeClr val="tx1"/>
          </a:solidFill>
          <a:latin typeface="Arial" charset="0"/>
        </a:defRPr>
      </a:lvl8pPr>
      <a:lvl9pPr marL="1828800" algn="l" rtl="0" fontAlgn="base">
        <a:lnSpc>
          <a:spcPct val="90000"/>
        </a:lnSpc>
        <a:spcBef>
          <a:spcPct val="0"/>
        </a:spcBef>
        <a:spcAft>
          <a:spcPct val="0"/>
        </a:spcAft>
        <a:defRPr sz="3200" b="1">
          <a:solidFill>
            <a:schemeClr val="tx1"/>
          </a:solidFill>
          <a:latin typeface="Arial" charset="0"/>
        </a:defRPr>
      </a:lvl9pPr>
    </p:titleStyle>
    <p:bodyStyle>
      <a:lvl1pPr marL="266700" indent="-266700" algn="l" rtl="0" eaLnBrk="0" fontAlgn="base" hangingPunct="0">
        <a:lnSpc>
          <a:spcPct val="115000"/>
        </a:lnSpc>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0" fontAlgn="base" hangingPunct="0">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0" fontAlgn="base" hangingPunct="0">
        <a:lnSpc>
          <a:spcPct val="110000"/>
        </a:lnSpc>
        <a:spcBef>
          <a:spcPct val="0"/>
        </a:spcBef>
        <a:spcAft>
          <a:spcPct val="0"/>
        </a:spcAft>
        <a:buClr>
          <a:schemeClr val="tx1"/>
        </a:buClr>
        <a:buFont typeface="Arial" charset="0"/>
        <a:buChar char="–"/>
        <a:defRPr sz="2400">
          <a:solidFill>
            <a:schemeClr val="tx1"/>
          </a:solidFill>
          <a:latin typeface="+mn-lt"/>
        </a:defRPr>
      </a:lvl3pPr>
      <a:lvl4pPr marL="18859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00454" y="1438275"/>
            <a:ext cx="7844204"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13"/>
          <p:cNvSpPr>
            <a:spLocks noChangeArrowheads="1"/>
          </p:cNvSpPr>
          <p:nvPr/>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GB" smtClean="0">
              <a:solidFill>
                <a:srgbClr val="5F6062"/>
              </a:solidFill>
            </a:endParaRPr>
          </a:p>
        </p:txBody>
      </p:sp>
      <p:sp>
        <p:nvSpPr>
          <p:cNvPr id="1028" name="Rectangle 2"/>
          <p:cNvSpPr>
            <a:spLocks noGrp="1" noChangeArrowheads="1"/>
          </p:cNvSpPr>
          <p:nvPr>
            <p:ph type="title"/>
          </p:nvPr>
        </p:nvSpPr>
        <p:spPr bwMode="gray">
          <a:xfrm>
            <a:off x="697523" y="182563"/>
            <a:ext cx="677300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sldNum" sz="quarter" idx="4"/>
          </p:nvPr>
        </p:nvSpPr>
        <p:spPr bwMode="gray">
          <a:xfrm>
            <a:off x="7895497" y="711200"/>
            <a:ext cx="631581" cy="196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600">
                <a:solidFill>
                  <a:schemeClr val="bg1"/>
                </a:solidFill>
                <a:latin typeface="Arial" charset="0"/>
              </a:defRPr>
            </a:lvl1pPr>
          </a:lstStyle>
          <a:p>
            <a:pPr fontAlgn="base">
              <a:spcBef>
                <a:spcPct val="0"/>
              </a:spcBef>
              <a:spcAft>
                <a:spcPct val="0"/>
              </a:spcAft>
              <a:defRPr/>
            </a:pPr>
            <a:fld id="{EB929445-4137-4860-8112-14FB69F4BAC6}"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2" name="Line 12"/>
          <p:cNvSpPr>
            <a:spLocks noChangeShapeType="1"/>
          </p:cNvSpPr>
          <p:nvPr/>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srgbClr val="5F6062"/>
              </a:solidFill>
            </a:endParaRPr>
          </a:p>
        </p:txBody>
      </p:sp>
      <p:pic>
        <p:nvPicPr>
          <p:cNvPr id="1031" name="Picture 22" descr="IFRS TM logo_CMY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98328" y="6140459"/>
            <a:ext cx="1727689"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23"/>
          <p:cNvSpPr>
            <a:spLocks noChangeArrowheads="1"/>
          </p:cNvSpPr>
          <p:nvPr/>
        </p:nvSpPr>
        <p:spPr bwMode="auto">
          <a:xfrm>
            <a:off x="627185" y="6451609"/>
            <a:ext cx="352692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700" dirty="0" smtClean="0">
                <a:solidFill>
                  <a:srgbClr val="5F6062"/>
                </a:solidFill>
              </a:rPr>
              <a:t>©  IFRS Foundation.  30 Cannon Street  |  London EC4M 6XH  |  UK.  www.ifrs.org</a:t>
            </a:r>
          </a:p>
        </p:txBody>
      </p:sp>
    </p:spTree>
    <p:extLst>
      <p:ext uri="{BB962C8B-B14F-4D97-AF65-F5344CB8AC3E}">
        <p14:creationId xmlns:p14="http://schemas.microsoft.com/office/powerpoint/2010/main" val="54435640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ransition>
    <p:fade/>
  </p:transition>
  <p:hf hdr="0" ftr="0" dt="0"/>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defRPr>
      </a:lvl1pPr>
      <a:lvl2pPr algn="l" rtl="0" eaLnBrk="0" fontAlgn="base" hangingPunct="0">
        <a:lnSpc>
          <a:spcPct val="90000"/>
        </a:lnSpc>
        <a:spcBef>
          <a:spcPct val="0"/>
        </a:spcBef>
        <a:spcAft>
          <a:spcPct val="0"/>
        </a:spcAft>
        <a:defRPr sz="3200" b="1">
          <a:solidFill>
            <a:schemeClr val="tx1"/>
          </a:solidFill>
          <a:latin typeface="Arial" charset="0"/>
        </a:defRPr>
      </a:lvl2pPr>
      <a:lvl3pPr algn="l" rtl="0" eaLnBrk="0" fontAlgn="base" hangingPunct="0">
        <a:lnSpc>
          <a:spcPct val="90000"/>
        </a:lnSpc>
        <a:spcBef>
          <a:spcPct val="0"/>
        </a:spcBef>
        <a:spcAft>
          <a:spcPct val="0"/>
        </a:spcAft>
        <a:defRPr sz="3200" b="1">
          <a:solidFill>
            <a:schemeClr val="tx1"/>
          </a:solidFill>
          <a:latin typeface="Arial" charset="0"/>
        </a:defRPr>
      </a:lvl3pPr>
      <a:lvl4pPr algn="l" rtl="0" eaLnBrk="0" fontAlgn="base" hangingPunct="0">
        <a:lnSpc>
          <a:spcPct val="90000"/>
        </a:lnSpc>
        <a:spcBef>
          <a:spcPct val="0"/>
        </a:spcBef>
        <a:spcAft>
          <a:spcPct val="0"/>
        </a:spcAft>
        <a:defRPr sz="3200" b="1">
          <a:solidFill>
            <a:schemeClr val="tx1"/>
          </a:solidFill>
          <a:latin typeface="Arial" charset="0"/>
        </a:defRPr>
      </a:lvl4pPr>
      <a:lvl5pPr algn="l" rtl="0" eaLnBrk="0" fontAlgn="base" hangingPunct="0">
        <a:lnSpc>
          <a:spcPct val="90000"/>
        </a:lnSpc>
        <a:spcBef>
          <a:spcPct val="0"/>
        </a:spcBef>
        <a:spcAft>
          <a:spcPct val="0"/>
        </a:spcAft>
        <a:defRPr sz="3200" b="1">
          <a:solidFill>
            <a:schemeClr val="tx1"/>
          </a:solidFill>
          <a:latin typeface="Arial" charset="0"/>
        </a:defRPr>
      </a:lvl5pPr>
      <a:lvl6pPr marL="457200" algn="l" rtl="0" fontAlgn="base">
        <a:lnSpc>
          <a:spcPct val="90000"/>
        </a:lnSpc>
        <a:spcBef>
          <a:spcPct val="0"/>
        </a:spcBef>
        <a:spcAft>
          <a:spcPct val="0"/>
        </a:spcAft>
        <a:defRPr sz="3200" b="1">
          <a:solidFill>
            <a:schemeClr val="tx1"/>
          </a:solidFill>
          <a:latin typeface="Arial" charset="0"/>
        </a:defRPr>
      </a:lvl6pPr>
      <a:lvl7pPr marL="914400" algn="l" rtl="0" fontAlgn="base">
        <a:lnSpc>
          <a:spcPct val="90000"/>
        </a:lnSpc>
        <a:spcBef>
          <a:spcPct val="0"/>
        </a:spcBef>
        <a:spcAft>
          <a:spcPct val="0"/>
        </a:spcAft>
        <a:defRPr sz="3200" b="1">
          <a:solidFill>
            <a:schemeClr val="tx1"/>
          </a:solidFill>
          <a:latin typeface="Arial" charset="0"/>
        </a:defRPr>
      </a:lvl7pPr>
      <a:lvl8pPr marL="1371600" algn="l" rtl="0" fontAlgn="base">
        <a:lnSpc>
          <a:spcPct val="90000"/>
        </a:lnSpc>
        <a:spcBef>
          <a:spcPct val="0"/>
        </a:spcBef>
        <a:spcAft>
          <a:spcPct val="0"/>
        </a:spcAft>
        <a:defRPr sz="3200" b="1">
          <a:solidFill>
            <a:schemeClr val="tx1"/>
          </a:solidFill>
          <a:latin typeface="Arial" charset="0"/>
        </a:defRPr>
      </a:lvl8pPr>
      <a:lvl9pPr marL="1828800" algn="l" rtl="0" fontAlgn="base">
        <a:lnSpc>
          <a:spcPct val="90000"/>
        </a:lnSpc>
        <a:spcBef>
          <a:spcPct val="0"/>
        </a:spcBef>
        <a:spcAft>
          <a:spcPct val="0"/>
        </a:spcAft>
        <a:defRPr sz="3200" b="1">
          <a:solidFill>
            <a:schemeClr val="tx1"/>
          </a:solidFill>
          <a:latin typeface="Arial" charset="0"/>
        </a:defRPr>
      </a:lvl9pPr>
    </p:titleStyle>
    <p:bodyStyle>
      <a:lvl1pPr marL="266700" indent="-266700" algn="l" rtl="0" eaLnBrk="0" fontAlgn="base" hangingPunct="0">
        <a:lnSpc>
          <a:spcPct val="115000"/>
        </a:lnSpc>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0" fontAlgn="base" hangingPunct="0">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0" fontAlgn="base" hangingPunct="0">
        <a:lnSpc>
          <a:spcPct val="110000"/>
        </a:lnSpc>
        <a:spcBef>
          <a:spcPct val="0"/>
        </a:spcBef>
        <a:spcAft>
          <a:spcPct val="0"/>
        </a:spcAft>
        <a:buClr>
          <a:schemeClr val="tx1"/>
        </a:buClr>
        <a:buFont typeface="Arial" charset="0"/>
        <a:buChar char="–"/>
        <a:defRPr sz="2400">
          <a:solidFill>
            <a:schemeClr val="tx1"/>
          </a:solidFill>
          <a:latin typeface="+mn-lt"/>
        </a:defRPr>
      </a:lvl3pPr>
      <a:lvl4pPr marL="18859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0" fontAlgn="base" hangingPunct="0">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fontAlgn="base">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5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ctrTitle"/>
          </p:nvPr>
        </p:nvSpPr>
        <p:spPr>
          <a:xfrm>
            <a:off x="3275859" y="1124745"/>
            <a:ext cx="5319150" cy="2524800"/>
          </a:xfrm>
        </p:spPr>
        <p:txBody>
          <a:bodyPr/>
          <a:lstStyle/>
          <a:p>
            <a:r>
              <a:rPr lang="en-GB" sz="3600" dirty="0" smtClean="0"/>
              <a:t>Reporting </a:t>
            </a:r>
            <a:r>
              <a:rPr lang="en-GB" sz="3600" smtClean="0"/>
              <a:t>financial performance</a:t>
            </a:r>
            <a:endParaRPr lang="en-GB" sz="3600" dirty="0"/>
          </a:p>
        </p:txBody>
      </p:sp>
      <p:sp>
        <p:nvSpPr>
          <p:cNvPr id="2" name="TextBox 1"/>
          <p:cNvSpPr txBox="1"/>
          <p:nvPr/>
        </p:nvSpPr>
        <p:spPr>
          <a:xfrm>
            <a:off x="3707904" y="3717055"/>
            <a:ext cx="4896544" cy="923330"/>
          </a:xfrm>
          <a:prstGeom prst="rect">
            <a:avLst/>
          </a:prstGeom>
          <a:noFill/>
        </p:spPr>
        <p:txBody>
          <a:bodyPr wrap="square" rtlCol="0">
            <a:spAutoFit/>
          </a:bodyPr>
          <a:lstStyle/>
          <a:p>
            <a:pPr algn="r"/>
            <a:r>
              <a:rPr lang="en-GB" dirty="0" smtClean="0">
                <a:solidFill>
                  <a:srgbClr val="FFFFFF"/>
                </a:solidFill>
              </a:rPr>
              <a:t>Joint World Bank and IFRS Foundation ‘train the trainers’ workshop hosted by the ECCB  30 April to 4 May 2012</a:t>
            </a:r>
            <a:endParaRPr lang="en-GB" dirty="0">
              <a:solidFill>
                <a:srgbClr val="FFFFFF"/>
              </a:solidFill>
            </a:endParaRPr>
          </a:p>
        </p:txBody>
      </p:sp>
    </p:spTree>
    <p:extLst>
      <p:ext uri="{BB962C8B-B14F-4D97-AF65-F5344CB8AC3E}">
        <p14:creationId xmlns:p14="http://schemas.microsoft.com/office/powerpoint/2010/main" val="340850468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body" idx="1"/>
          </p:nvPr>
        </p:nvSpPr>
        <p:spPr/>
        <p:txBody>
          <a:bodyPr>
            <a:normAutofit/>
          </a:bodyPr>
          <a:lstStyle/>
          <a:p>
            <a:pPr marL="266700" lvl="1" eaLnBrk="1" hangingPunct="1">
              <a:lnSpc>
                <a:spcPct val="100000"/>
              </a:lnSpc>
              <a:spcBef>
                <a:spcPts val="938"/>
              </a:spcBef>
              <a:buClr>
                <a:schemeClr val="bg2"/>
              </a:buClr>
              <a:buFont typeface="Arial" charset="0"/>
              <a:buChar char="•"/>
            </a:pPr>
            <a:r>
              <a:rPr lang="en-GB" dirty="0" smtClean="0">
                <a:cs typeface="Times New Roman" pitchFamily="18" charset="0"/>
              </a:rPr>
              <a:t>Concepts for income and expenses</a:t>
            </a:r>
          </a:p>
          <a:p>
            <a:pPr marL="800100" lvl="2" eaLnBrk="1" hangingPunct="1">
              <a:lnSpc>
                <a:spcPct val="100000"/>
              </a:lnSpc>
              <a:spcBef>
                <a:spcPts val="938"/>
              </a:spcBef>
              <a:buClr>
                <a:schemeClr val="bg2"/>
              </a:buClr>
              <a:buFont typeface="Arial" charset="0"/>
              <a:buChar char="•"/>
            </a:pPr>
            <a:r>
              <a:rPr lang="en-GB" sz="2400" dirty="0" smtClean="0">
                <a:solidFill>
                  <a:schemeClr val="bg2"/>
                </a:solidFill>
                <a:ea typeface="+mn-ea"/>
                <a:cs typeface="+mn-cs"/>
              </a:rPr>
              <a:t>no concepts for other comprehensive income </a:t>
            </a:r>
            <a:r>
              <a:rPr lang="en-GB" sz="2400" dirty="0" smtClean="0">
                <a:cs typeface="Times New Roman" pitchFamily="18" charset="0"/>
              </a:rPr>
              <a:t>(OCI)</a:t>
            </a:r>
          </a:p>
          <a:p>
            <a:pPr marL="266700" lvl="1" eaLnBrk="1" hangingPunct="1">
              <a:lnSpc>
                <a:spcPct val="100000"/>
              </a:lnSpc>
              <a:spcBef>
                <a:spcPts val="938"/>
              </a:spcBef>
              <a:buClr>
                <a:schemeClr val="bg2"/>
              </a:buClr>
              <a:buFont typeface="Arial" charset="0"/>
              <a:buChar char="•"/>
            </a:pPr>
            <a:r>
              <a:rPr lang="en-GB" dirty="0" smtClean="0">
                <a:cs typeface="Times New Roman" pitchFamily="18" charset="0"/>
              </a:rPr>
              <a:t>IAS 1 defines profit or loss as the </a:t>
            </a:r>
            <a:r>
              <a:rPr lang="en-GB" dirty="0">
                <a:cs typeface="Times New Roman" pitchFamily="18" charset="0"/>
              </a:rPr>
              <a:t>total of income less expenses, excluding the components of </a:t>
            </a:r>
            <a:r>
              <a:rPr lang="en-GB" dirty="0" smtClean="0">
                <a:cs typeface="Times New Roman" pitchFamily="18" charset="0"/>
              </a:rPr>
              <a:t>OCI</a:t>
            </a:r>
          </a:p>
          <a:p>
            <a:pPr marL="266700" lvl="1" eaLnBrk="1" hangingPunct="1">
              <a:lnSpc>
                <a:spcPct val="100000"/>
              </a:lnSpc>
              <a:spcBef>
                <a:spcPts val="938"/>
              </a:spcBef>
              <a:buClr>
                <a:schemeClr val="bg2"/>
              </a:buClr>
              <a:buFont typeface="Arial" charset="0"/>
              <a:buChar char="•"/>
            </a:pPr>
            <a:r>
              <a:rPr lang="en-GB" dirty="0" smtClean="0">
                <a:solidFill>
                  <a:schemeClr val="bg2"/>
                </a:solidFill>
                <a:ea typeface="+mn-ea"/>
                <a:cs typeface="+mn-cs"/>
              </a:rPr>
              <a:t>OCI includes items</a:t>
            </a:r>
            <a:r>
              <a:rPr lang="en-GB" dirty="0" smtClean="0">
                <a:cs typeface="Times New Roman" pitchFamily="18" charset="0"/>
              </a:rPr>
              <a:t> of income or expense (including reclassification adjustments) that are </a:t>
            </a:r>
            <a:r>
              <a:rPr lang="en-GB" dirty="0" smtClean="0">
                <a:solidFill>
                  <a:schemeClr val="bg2"/>
                </a:solidFill>
                <a:ea typeface="+mn-ea"/>
                <a:cs typeface="+mn-cs"/>
              </a:rPr>
              <a:t>not recognised in profit or loss </a:t>
            </a:r>
            <a:r>
              <a:rPr lang="en-GB" dirty="0" smtClean="0">
                <a:cs typeface="Times New Roman" pitchFamily="18" charset="0"/>
              </a:rPr>
              <a:t>as required or permitted by other IFRSs</a:t>
            </a:r>
          </a:p>
          <a:p>
            <a:pPr marL="266700" lvl="1" eaLnBrk="1" hangingPunct="1">
              <a:lnSpc>
                <a:spcPct val="100000"/>
              </a:lnSpc>
              <a:spcBef>
                <a:spcPts val="938"/>
              </a:spcBef>
              <a:buClr>
                <a:schemeClr val="bg2"/>
              </a:buClr>
              <a:buFont typeface="Arial" charset="0"/>
              <a:buChar char="•"/>
            </a:pPr>
            <a:endParaRPr lang="en-US" sz="2800" dirty="0" smtClean="0">
              <a:cs typeface="Times New Roman" pitchFamily="18" charset="0"/>
            </a:endParaRPr>
          </a:p>
        </p:txBody>
      </p:sp>
      <p:sp>
        <p:nvSpPr>
          <p:cNvPr id="194563"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46E9B2-515C-4FA3-9F53-CE77847A9824}" type="slidenum">
              <a:rPr lang="en-GB" smtClean="0">
                <a:solidFill>
                  <a:srgbClr val="FFFFFF"/>
                </a:solidFill>
              </a:rPr>
              <a:pPr eaLnBrk="1" hangingPunct="1"/>
              <a:t>10</a:t>
            </a:fld>
            <a:endParaRPr lang="en-GB" smtClean="0">
              <a:solidFill>
                <a:srgbClr val="FFFFFF"/>
              </a:solidFill>
            </a:endParaRPr>
          </a:p>
        </p:txBody>
      </p:sp>
      <p:sp>
        <p:nvSpPr>
          <p:cNvPr id="194564" name="Rectangle 2"/>
          <p:cNvSpPr>
            <a:spLocks noGrp="1" noChangeArrowheads="1"/>
          </p:cNvSpPr>
          <p:nvPr>
            <p:ph type="title"/>
          </p:nvPr>
        </p:nvSpPr>
        <p:spPr>
          <a:xfrm>
            <a:off x="697522" y="182563"/>
            <a:ext cx="7618894" cy="792162"/>
          </a:xfrm>
        </p:spPr>
        <p:txBody>
          <a:bodyPr/>
          <a:lstStyle/>
          <a:p>
            <a:pPr eaLnBrk="1" hangingPunct="1"/>
            <a:r>
              <a:rPr lang="en-GB" dirty="0" smtClean="0">
                <a:solidFill>
                  <a:schemeClr val="bg2"/>
                </a:solidFill>
              </a:rPr>
              <a:t>Income and expenses</a:t>
            </a:r>
            <a:endParaRPr lang="en-US"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144282335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body" idx="1"/>
          </p:nvPr>
        </p:nvSpPr>
        <p:spPr/>
        <p:txBody>
          <a:bodyPr>
            <a:normAutofit/>
          </a:bodyPr>
          <a:lstStyle/>
          <a:p>
            <a:pPr marL="266700" lvl="1" eaLnBrk="1" hangingPunct="1">
              <a:lnSpc>
                <a:spcPct val="100000"/>
              </a:lnSpc>
              <a:spcBef>
                <a:spcPts val="938"/>
              </a:spcBef>
              <a:buClr>
                <a:schemeClr val="bg2"/>
              </a:buClr>
              <a:buFont typeface="Arial" charset="0"/>
              <a:buChar char="•"/>
            </a:pPr>
            <a:r>
              <a:rPr lang="en-US" dirty="0">
                <a:solidFill>
                  <a:schemeClr val="bg2"/>
                </a:solidFill>
                <a:ea typeface="+mn-ea"/>
                <a:cs typeface="+mn-cs"/>
              </a:rPr>
              <a:t>IAS1.82 prescribes line-items for profit or loss </a:t>
            </a:r>
            <a:r>
              <a:rPr lang="en-US" dirty="0">
                <a:cs typeface="Times New Roman" pitchFamily="18" charset="0"/>
              </a:rPr>
              <a:t>(</a:t>
            </a:r>
            <a:r>
              <a:rPr lang="en-US" dirty="0" err="1">
                <a:cs typeface="Times New Roman" pitchFamily="18" charset="0"/>
              </a:rPr>
              <a:t>eg</a:t>
            </a:r>
            <a:r>
              <a:rPr lang="en-US" dirty="0">
                <a:cs typeface="Times New Roman" pitchFamily="18" charset="0"/>
              </a:rPr>
              <a:t> revenue and finance costs)</a:t>
            </a:r>
          </a:p>
          <a:p>
            <a:pPr marL="266700" lvl="1" eaLnBrk="1" hangingPunct="1">
              <a:lnSpc>
                <a:spcPct val="100000"/>
              </a:lnSpc>
              <a:spcBef>
                <a:spcPts val="938"/>
              </a:spcBef>
              <a:buClr>
                <a:schemeClr val="bg2"/>
              </a:buClr>
              <a:buFont typeface="Arial" charset="0"/>
              <a:buChar char="•"/>
            </a:pPr>
            <a:r>
              <a:rPr lang="en-US" dirty="0">
                <a:cs typeface="Times New Roman" pitchFamily="18" charset="0"/>
              </a:rPr>
              <a:t>In addition</a:t>
            </a:r>
            <a:r>
              <a:rPr lang="en-US" dirty="0">
                <a:solidFill>
                  <a:schemeClr val="bg2"/>
                </a:solidFill>
                <a:ea typeface="+mn-ea"/>
                <a:cs typeface="+mn-cs"/>
              </a:rPr>
              <a:t>, </a:t>
            </a:r>
            <a:r>
              <a:rPr lang="en-US" dirty="0">
                <a:cs typeface="Times New Roman" pitchFamily="18" charset="0"/>
              </a:rPr>
              <a:t>items required by </a:t>
            </a:r>
            <a:r>
              <a:rPr lang="en-US" dirty="0">
                <a:solidFill>
                  <a:schemeClr val="bg2"/>
                </a:solidFill>
                <a:ea typeface="+mn-ea"/>
                <a:cs typeface="+mn-cs"/>
              </a:rPr>
              <a:t>other IFRSs </a:t>
            </a:r>
            <a:r>
              <a:rPr lang="en-US" dirty="0">
                <a:cs typeface="Times New Roman" pitchFamily="18" charset="0"/>
              </a:rPr>
              <a:t>must also be </a:t>
            </a:r>
            <a:r>
              <a:rPr lang="en-US" dirty="0" smtClean="0">
                <a:cs typeface="Times New Roman" pitchFamily="18" charset="0"/>
              </a:rPr>
              <a:t>presented</a:t>
            </a:r>
          </a:p>
          <a:p>
            <a:pPr marL="266700" lvl="1" eaLnBrk="1" hangingPunct="1">
              <a:lnSpc>
                <a:spcPct val="100000"/>
              </a:lnSpc>
              <a:spcBef>
                <a:spcPts val="938"/>
              </a:spcBef>
              <a:buClr>
                <a:schemeClr val="bg2"/>
              </a:buClr>
              <a:buFont typeface="Arial" charset="0"/>
              <a:buChar char="•"/>
            </a:pPr>
            <a:r>
              <a:rPr lang="en-US" dirty="0" smtClean="0">
                <a:solidFill>
                  <a:schemeClr val="bg2"/>
                </a:solidFill>
                <a:ea typeface="+mn-ea"/>
                <a:cs typeface="+mn-cs"/>
              </a:rPr>
              <a:t>Additional line items</a:t>
            </a:r>
            <a:r>
              <a:rPr lang="en-US" dirty="0" smtClean="0">
                <a:cs typeface="Times New Roman" pitchFamily="18" charset="0"/>
              </a:rPr>
              <a:t>, headings and sub-totals </a:t>
            </a:r>
            <a:r>
              <a:rPr lang="en-US" dirty="0" smtClean="0">
                <a:solidFill>
                  <a:schemeClr val="bg2"/>
                </a:solidFill>
                <a:ea typeface="+mn-ea"/>
                <a:cs typeface="+mn-cs"/>
              </a:rPr>
              <a:t>should be used only when relevant </a:t>
            </a:r>
            <a:r>
              <a:rPr lang="en-US" dirty="0" smtClean="0">
                <a:cs typeface="Times New Roman" pitchFamily="18" charset="0"/>
              </a:rPr>
              <a:t>to an understanding of financial performance</a:t>
            </a:r>
          </a:p>
          <a:p>
            <a:pPr marL="800100" lvl="2" eaLnBrk="1" hangingPunct="1">
              <a:lnSpc>
                <a:spcPct val="100000"/>
              </a:lnSpc>
              <a:spcBef>
                <a:spcPts val="938"/>
              </a:spcBef>
              <a:buClr>
                <a:schemeClr val="bg2"/>
              </a:buClr>
              <a:buFont typeface="Arial" charset="0"/>
              <a:buChar char="•"/>
            </a:pPr>
            <a:r>
              <a:rPr lang="en-US" sz="2400" dirty="0">
                <a:cs typeface="Times New Roman" pitchFamily="18" charset="0"/>
              </a:rPr>
              <a:t>n</a:t>
            </a:r>
            <a:r>
              <a:rPr lang="en-US" sz="2400" dirty="0" smtClean="0">
                <a:cs typeface="Times New Roman" pitchFamily="18" charset="0"/>
              </a:rPr>
              <a:t>o extraordinary items</a:t>
            </a:r>
          </a:p>
          <a:p>
            <a:pPr marL="266700" lvl="1" eaLnBrk="1" hangingPunct="1">
              <a:lnSpc>
                <a:spcPct val="100000"/>
              </a:lnSpc>
              <a:spcBef>
                <a:spcPts val="938"/>
              </a:spcBef>
              <a:buClr>
                <a:schemeClr val="bg2"/>
              </a:buClr>
              <a:buFont typeface="Arial" charset="0"/>
              <a:buChar char="•"/>
            </a:pPr>
            <a:r>
              <a:rPr lang="en-US" dirty="0" smtClean="0">
                <a:solidFill>
                  <a:schemeClr val="bg2"/>
                </a:solidFill>
                <a:ea typeface="+mn-ea"/>
                <a:cs typeface="+mn-cs"/>
              </a:rPr>
              <a:t>Expenses</a:t>
            </a:r>
            <a:r>
              <a:rPr lang="en-US" dirty="0" smtClean="0">
                <a:cs typeface="Times New Roman" pitchFamily="18" charset="0"/>
              </a:rPr>
              <a:t> may be classified </a:t>
            </a:r>
            <a:r>
              <a:rPr lang="en-US" dirty="0" smtClean="0">
                <a:solidFill>
                  <a:schemeClr val="bg2"/>
                </a:solidFill>
                <a:ea typeface="+mn-ea"/>
                <a:cs typeface="+mn-cs"/>
              </a:rPr>
              <a:t>by nature or function </a:t>
            </a:r>
            <a:r>
              <a:rPr lang="en-US" dirty="0" smtClean="0">
                <a:cs typeface="Times New Roman" pitchFamily="18" charset="0"/>
              </a:rPr>
              <a:t>(IAS 1.102–105)</a:t>
            </a:r>
          </a:p>
          <a:p>
            <a:pPr marL="266700" lvl="1" eaLnBrk="1" hangingPunct="1">
              <a:lnSpc>
                <a:spcPct val="100000"/>
              </a:lnSpc>
              <a:spcBef>
                <a:spcPts val="938"/>
              </a:spcBef>
              <a:buClr>
                <a:schemeClr val="bg2"/>
              </a:buClr>
              <a:buFont typeface="Arial" charset="0"/>
              <a:buChar char="•"/>
            </a:pPr>
            <a:endParaRPr lang="en-US" sz="2600" dirty="0" smtClean="0">
              <a:latin typeface="Helvetica LT Std" pitchFamily="34" charset="0"/>
              <a:cs typeface="Times New Roman" pitchFamily="18" charset="0"/>
            </a:endParaRPr>
          </a:p>
        </p:txBody>
      </p:sp>
      <p:sp>
        <p:nvSpPr>
          <p:cNvPr id="194563"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46E9B2-515C-4FA3-9F53-CE77847A9824}" type="slidenum">
              <a:rPr lang="en-GB" smtClean="0">
                <a:solidFill>
                  <a:srgbClr val="FFFFFF"/>
                </a:solidFill>
              </a:rPr>
              <a:pPr eaLnBrk="1" hangingPunct="1"/>
              <a:t>11</a:t>
            </a:fld>
            <a:endParaRPr lang="en-GB" smtClean="0">
              <a:solidFill>
                <a:srgbClr val="FFFFFF"/>
              </a:solidFill>
            </a:endParaRPr>
          </a:p>
        </p:txBody>
      </p:sp>
      <p:sp>
        <p:nvSpPr>
          <p:cNvPr id="194564" name="Rectangle 2"/>
          <p:cNvSpPr>
            <a:spLocks noGrp="1" noChangeArrowheads="1"/>
          </p:cNvSpPr>
          <p:nvPr>
            <p:ph type="title"/>
          </p:nvPr>
        </p:nvSpPr>
        <p:spPr/>
        <p:txBody>
          <a:bodyPr/>
          <a:lstStyle/>
          <a:p>
            <a:pPr eaLnBrk="1" hangingPunct="1"/>
            <a:r>
              <a:rPr lang="en-GB" dirty="0">
                <a:solidFill>
                  <a:schemeClr val="bg2"/>
                </a:solidFill>
              </a:rPr>
              <a:t>Profit or </a:t>
            </a:r>
            <a:r>
              <a:rPr lang="en-GB" dirty="0" smtClean="0">
                <a:solidFill>
                  <a:schemeClr val="bg2"/>
                </a:solidFill>
              </a:rPr>
              <a:t>loss</a:t>
            </a:r>
            <a:endParaRPr lang="en-US" sz="1800"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35667136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body" idx="1"/>
          </p:nvPr>
        </p:nvSpPr>
        <p:spPr/>
        <p:txBody>
          <a:bodyPr>
            <a:normAutofit/>
          </a:bodyPr>
          <a:lstStyle/>
          <a:p>
            <a:pPr marL="266700" lvl="1" eaLnBrk="1" hangingPunct="1">
              <a:lnSpc>
                <a:spcPct val="100000"/>
              </a:lnSpc>
              <a:spcBef>
                <a:spcPts val="938"/>
              </a:spcBef>
              <a:buClr>
                <a:schemeClr val="bg2"/>
              </a:buClr>
              <a:buFont typeface="Arial" charset="0"/>
              <a:buChar char="•"/>
            </a:pPr>
            <a:r>
              <a:rPr lang="en-US" dirty="0" smtClean="0">
                <a:cs typeface="Times New Roman" pitchFamily="18" charset="0"/>
              </a:rPr>
              <a:t>Items to be classified </a:t>
            </a:r>
            <a:r>
              <a:rPr lang="en-US" dirty="0" smtClean="0">
                <a:solidFill>
                  <a:schemeClr val="bg2"/>
                </a:solidFill>
                <a:ea typeface="+mn-ea"/>
                <a:cs typeface="+mn-cs"/>
              </a:rPr>
              <a:t>by nature</a:t>
            </a:r>
          </a:p>
          <a:p>
            <a:pPr marL="266700" lvl="1" eaLnBrk="1" hangingPunct="1">
              <a:lnSpc>
                <a:spcPct val="100000"/>
              </a:lnSpc>
              <a:spcBef>
                <a:spcPts val="938"/>
              </a:spcBef>
              <a:buClr>
                <a:schemeClr val="bg2"/>
              </a:buClr>
              <a:buFont typeface="Arial" charset="0"/>
              <a:buChar char="•"/>
            </a:pPr>
            <a:r>
              <a:rPr lang="en-US" dirty="0" smtClean="0">
                <a:latin typeface="Helvetica LT Std" pitchFamily="34" charset="0"/>
                <a:cs typeface="Times New Roman" pitchFamily="18" charset="0"/>
              </a:rPr>
              <a:t>Grouped based on those that will:</a:t>
            </a:r>
          </a:p>
          <a:p>
            <a:pPr marL="800100" lvl="2" eaLnBrk="1" hangingPunct="1">
              <a:lnSpc>
                <a:spcPct val="100000"/>
              </a:lnSpc>
              <a:spcBef>
                <a:spcPts val="938"/>
              </a:spcBef>
              <a:buClr>
                <a:schemeClr val="bg2"/>
              </a:buClr>
              <a:buFont typeface="Arial" charset="0"/>
              <a:buChar char="•"/>
            </a:pPr>
            <a:r>
              <a:rPr lang="en-US" sz="2400" dirty="0" smtClean="0">
                <a:solidFill>
                  <a:schemeClr val="bg2"/>
                </a:solidFill>
                <a:ea typeface="+mn-ea"/>
                <a:cs typeface="+mn-cs"/>
              </a:rPr>
              <a:t>not be reclassified </a:t>
            </a:r>
            <a:r>
              <a:rPr lang="en-US" sz="2400" dirty="0" smtClean="0">
                <a:latin typeface="Helvetica LT Std" pitchFamily="34" charset="0"/>
                <a:cs typeface="Times New Roman" pitchFamily="18" charset="0"/>
              </a:rPr>
              <a:t>subsequently to profit or loss; and</a:t>
            </a:r>
          </a:p>
          <a:p>
            <a:pPr marL="800100" lvl="2" eaLnBrk="1" hangingPunct="1">
              <a:lnSpc>
                <a:spcPct val="100000"/>
              </a:lnSpc>
              <a:spcBef>
                <a:spcPts val="938"/>
              </a:spcBef>
              <a:buClr>
                <a:schemeClr val="bg2"/>
              </a:buClr>
              <a:buFont typeface="Arial" charset="0"/>
              <a:buChar char="•"/>
            </a:pPr>
            <a:r>
              <a:rPr lang="en-US" sz="2400" dirty="0" smtClean="0">
                <a:latin typeface="Helvetica LT Std" pitchFamily="34" charset="0"/>
                <a:cs typeface="Times New Roman" pitchFamily="18" charset="0"/>
              </a:rPr>
              <a:t>be </a:t>
            </a:r>
            <a:r>
              <a:rPr lang="en-US" sz="2400" dirty="0" smtClean="0">
                <a:solidFill>
                  <a:schemeClr val="bg2"/>
                </a:solidFill>
                <a:ea typeface="+mn-ea"/>
                <a:cs typeface="+mn-cs"/>
              </a:rPr>
              <a:t>reclassified</a:t>
            </a:r>
            <a:r>
              <a:rPr lang="en-US" sz="2400" dirty="0" smtClean="0">
                <a:latin typeface="Helvetica LT Std" pitchFamily="34" charset="0"/>
                <a:cs typeface="Times New Roman" pitchFamily="18" charset="0"/>
              </a:rPr>
              <a:t> to profit or loss when specified conditions are met</a:t>
            </a:r>
          </a:p>
          <a:p>
            <a:pPr marL="266700" lvl="1" eaLnBrk="1" hangingPunct="1">
              <a:lnSpc>
                <a:spcPct val="100000"/>
              </a:lnSpc>
              <a:spcBef>
                <a:spcPts val="938"/>
              </a:spcBef>
              <a:buClr>
                <a:schemeClr val="bg2"/>
              </a:buClr>
              <a:buFont typeface="Arial" charset="0"/>
              <a:buChar char="•"/>
            </a:pPr>
            <a:r>
              <a:rPr lang="en-US" dirty="0" smtClean="0">
                <a:solidFill>
                  <a:schemeClr val="bg2"/>
                </a:solidFill>
                <a:ea typeface="+mn-ea"/>
                <a:cs typeface="+mn-cs"/>
              </a:rPr>
              <a:t>Income tax effects </a:t>
            </a:r>
            <a:r>
              <a:rPr lang="en-US" dirty="0" smtClean="0">
                <a:latin typeface="Helvetica LT Std" pitchFamily="34" charset="0"/>
                <a:cs typeface="Times New Roman" pitchFamily="18" charset="0"/>
              </a:rPr>
              <a:t>must be disclosed (net versus aggregate)</a:t>
            </a:r>
          </a:p>
          <a:p>
            <a:pPr marL="266700" lvl="1" eaLnBrk="1" hangingPunct="1">
              <a:lnSpc>
                <a:spcPct val="100000"/>
              </a:lnSpc>
              <a:spcBef>
                <a:spcPts val="938"/>
              </a:spcBef>
              <a:buClr>
                <a:schemeClr val="bg2"/>
              </a:buClr>
              <a:buFont typeface="Arial" charset="0"/>
              <a:buChar char="•"/>
            </a:pPr>
            <a:r>
              <a:rPr lang="en-US" dirty="0" smtClean="0">
                <a:solidFill>
                  <a:schemeClr val="bg2"/>
                </a:solidFill>
                <a:ea typeface="+mn-ea"/>
                <a:cs typeface="+mn-cs"/>
              </a:rPr>
              <a:t>Reclassification adjustments </a:t>
            </a:r>
            <a:r>
              <a:rPr lang="en-US" dirty="0" smtClean="0">
                <a:latin typeface="Helvetica LT Std" pitchFamily="34" charset="0"/>
                <a:cs typeface="Times New Roman" pitchFamily="18" charset="0"/>
              </a:rPr>
              <a:t>must be disclosed</a:t>
            </a:r>
            <a:endParaRPr lang="en-US" dirty="0">
              <a:latin typeface="Helvetica LT Std" pitchFamily="34" charset="0"/>
              <a:cs typeface="Times New Roman" pitchFamily="18" charset="0"/>
            </a:endParaRPr>
          </a:p>
        </p:txBody>
      </p:sp>
      <p:sp>
        <p:nvSpPr>
          <p:cNvPr id="194563"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46E9B2-515C-4FA3-9F53-CE77847A9824}" type="slidenum">
              <a:rPr lang="en-GB" smtClean="0">
                <a:solidFill>
                  <a:srgbClr val="FFFFFF"/>
                </a:solidFill>
              </a:rPr>
              <a:pPr eaLnBrk="1" hangingPunct="1"/>
              <a:t>12</a:t>
            </a:fld>
            <a:endParaRPr lang="en-GB" smtClean="0">
              <a:solidFill>
                <a:srgbClr val="FFFFFF"/>
              </a:solidFill>
            </a:endParaRPr>
          </a:p>
        </p:txBody>
      </p:sp>
      <p:sp>
        <p:nvSpPr>
          <p:cNvPr id="194564" name="Rectangle 2"/>
          <p:cNvSpPr>
            <a:spLocks noGrp="1" noChangeArrowheads="1"/>
          </p:cNvSpPr>
          <p:nvPr>
            <p:ph type="title"/>
          </p:nvPr>
        </p:nvSpPr>
        <p:spPr/>
        <p:txBody>
          <a:bodyPr/>
          <a:lstStyle/>
          <a:p>
            <a:pPr eaLnBrk="1" hangingPunct="1"/>
            <a:r>
              <a:rPr lang="en-GB" dirty="0">
                <a:solidFill>
                  <a:schemeClr val="bg2"/>
                </a:solidFill>
              </a:rPr>
              <a:t>Other comprehensive </a:t>
            </a:r>
            <a:r>
              <a:rPr lang="en-GB" dirty="0" smtClean="0">
                <a:solidFill>
                  <a:schemeClr val="bg2"/>
                </a:solidFill>
              </a:rPr>
              <a:t>income</a:t>
            </a:r>
            <a:endParaRPr lang="en-US" b="0" dirty="0" smtClean="0"/>
          </a:p>
        </p:txBody>
      </p:sp>
      <p:sp>
        <p:nvSpPr>
          <p:cNvPr id="5" name="TextBox 4"/>
          <p:cNvSpPr txBox="1"/>
          <p:nvPr/>
        </p:nvSpPr>
        <p:spPr>
          <a:xfrm>
            <a:off x="683568" y="6464949"/>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18223927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body" idx="1"/>
          </p:nvPr>
        </p:nvSpPr>
        <p:spPr/>
        <p:txBody>
          <a:bodyPr>
            <a:normAutofit/>
          </a:bodyPr>
          <a:lstStyle/>
          <a:p>
            <a:pPr marL="266700" lvl="1" eaLnBrk="1" hangingPunct="1">
              <a:lnSpc>
                <a:spcPct val="100000"/>
              </a:lnSpc>
              <a:spcBef>
                <a:spcPts val="938"/>
              </a:spcBef>
              <a:buClr>
                <a:schemeClr val="bg2"/>
              </a:buClr>
              <a:buFont typeface="Arial" charset="0"/>
              <a:buChar char="•"/>
            </a:pPr>
            <a:r>
              <a:rPr lang="en-US" dirty="0" smtClean="0">
                <a:cs typeface="Times New Roman" pitchFamily="18" charset="0"/>
              </a:rPr>
              <a:t>Items included in OCI </a:t>
            </a:r>
            <a:r>
              <a:rPr lang="en-US" dirty="0" smtClean="0">
                <a:solidFill>
                  <a:schemeClr val="bg2"/>
                </a:solidFill>
                <a:ea typeface="+mn-ea"/>
                <a:cs typeface="+mn-cs"/>
              </a:rPr>
              <a:t>include</a:t>
            </a:r>
            <a:r>
              <a:rPr lang="en-US" dirty="0" smtClean="0">
                <a:cs typeface="Times New Roman" pitchFamily="18" charset="0"/>
              </a:rPr>
              <a:t>:</a:t>
            </a:r>
          </a:p>
          <a:p>
            <a:pPr marL="800100" lvl="2" eaLnBrk="1" hangingPunct="1">
              <a:lnSpc>
                <a:spcPct val="100000"/>
              </a:lnSpc>
              <a:spcBef>
                <a:spcPts val="938"/>
              </a:spcBef>
              <a:buClr>
                <a:schemeClr val="bg2"/>
              </a:buClr>
              <a:buFont typeface="Arial" charset="0"/>
              <a:buChar char="•"/>
            </a:pPr>
            <a:r>
              <a:rPr lang="en-US" sz="2400" dirty="0">
                <a:latin typeface="Helvetica LT Std" pitchFamily="34" charset="0"/>
                <a:cs typeface="Times New Roman" pitchFamily="18" charset="0"/>
              </a:rPr>
              <a:t>g</a:t>
            </a:r>
            <a:r>
              <a:rPr lang="en-US" sz="2400" dirty="0" smtClean="0">
                <a:latin typeface="Helvetica LT Std" pitchFamily="34" charset="0"/>
                <a:cs typeface="Times New Roman" pitchFamily="18" charset="0"/>
              </a:rPr>
              <a:t>ains on </a:t>
            </a:r>
            <a:r>
              <a:rPr lang="en-US" sz="2400" dirty="0" smtClean="0">
                <a:solidFill>
                  <a:schemeClr val="bg2"/>
                </a:solidFill>
                <a:ea typeface="+mn-ea"/>
                <a:cs typeface="+mn-cs"/>
              </a:rPr>
              <a:t>property revaluation</a:t>
            </a:r>
          </a:p>
          <a:p>
            <a:pPr marL="800100" lvl="2" eaLnBrk="1" hangingPunct="1">
              <a:lnSpc>
                <a:spcPct val="100000"/>
              </a:lnSpc>
              <a:spcBef>
                <a:spcPts val="938"/>
              </a:spcBef>
              <a:buClr>
                <a:schemeClr val="bg2"/>
              </a:buClr>
              <a:buFont typeface="Arial" charset="0"/>
              <a:buChar char="•"/>
            </a:pPr>
            <a:r>
              <a:rPr lang="en-US" sz="2400" dirty="0" err="1">
                <a:solidFill>
                  <a:schemeClr val="bg2"/>
                </a:solidFill>
                <a:ea typeface="+mn-ea"/>
                <a:cs typeface="+mn-cs"/>
              </a:rPr>
              <a:t>r</a:t>
            </a:r>
            <a:r>
              <a:rPr lang="en-US" sz="2400" dirty="0" err="1" smtClean="0">
                <a:solidFill>
                  <a:schemeClr val="bg2"/>
                </a:solidFill>
                <a:ea typeface="+mn-ea"/>
                <a:cs typeface="+mn-cs"/>
              </a:rPr>
              <a:t>emeasurements</a:t>
            </a:r>
            <a:r>
              <a:rPr lang="en-US" sz="2400" dirty="0" smtClean="0">
                <a:latin typeface="Helvetica LT Std" pitchFamily="34" charset="0"/>
                <a:cs typeface="Times New Roman" pitchFamily="18" charset="0"/>
              </a:rPr>
              <a:t> of </a:t>
            </a:r>
            <a:r>
              <a:rPr lang="en-US" sz="2400" dirty="0" smtClean="0">
                <a:solidFill>
                  <a:schemeClr val="bg2"/>
                </a:solidFill>
                <a:ea typeface="+mn-ea"/>
                <a:cs typeface="+mn-cs"/>
              </a:rPr>
              <a:t>defined benefit pension </a:t>
            </a:r>
            <a:r>
              <a:rPr lang="en-US" sz="2400" dirty="0" smtClean="0">
                <a:latin typeface="Helvetica LT Std" pitchFamily="34" charset="0"/>
                <a:cs typeface="Times New Roman" pitchFamily="18" charset="0"/>
              </a:rPr>
              <a:t>plans</a:t>
            </a:r>
          </a:p>
          <a:p>
            <a:pPr marL="800100" lvl="2" eaLnBrk="1" hangingPunct="1">
              <a:lnSpc>
                <a:spcPct val="100000"/>
              </a:lnSpc>
              <a:spcBef>
                <a:spcPts val="938"/>
              </a:spcBef>
              <a:buClr>
                <a:schemeClr val="bg2"/>
              </a:buClr>
              <a:buFont typeface="Arial" charset="0"/>
              <a:buChar char="•"/>
            </a:pPr>
            <a:r>
              <a:rPr lang="en-US" sz="2400" dirty="0">
                <a:solidFill>
                  <a:schemeClr val="bg2"/>
                </a:solidFill>
                <a:ea typeface="+mn-ea"/>
                <a:cs typeface="+mn-cs"/>
              </a:rPr>
              <a:t>e</a:t>
            </a:r>
            <a:r>
              <a:rPr lang="en-US" sz="2400" dirty="0" smtClean="0">
                <a:solidFill>
                  <a:schemeClr val="bg2"/>
                </a:solidFill>
                <a:ea typeface="+mn-ea"/>
                <a:cs typeface="+mn-cs"/>
              </a:rPr>
              <a:t>xchange differences </a:t>
            </a:r>
            <a:r>
              <a:rPr lang="en-US" sz="2400" dirty="0" smtClean="0">
                <a:latin typeface="Helvetica LT Std" pitchFamily="34" charset="0"/>
                <a:cs typeface="Times New Roman" pitchFamily="18" charset="0"/>
              </a:rPr>
              <a:t>on translating foreign operations</a:t>
            </a:r>
          </a:p>
          <a:p>
            <a:pPr marL="800100" lvl="2" eaLnBrk="1" hangingPunct="1">
              <a:lnSpc>
                <a:spcPct val="100000"/>
              </a:lnSpc>
              <a:spcBef>
                <a:spcPts val="938"/>
              </a:spcBef>
              <a:buClr>
                <a:schemeClr val="bg2"/>
              </a:buClr>
              <a:buFont typeface="Arial" charset="0"/>
              <a:buChar char="•"/>
            </a:pPr>
            <a:r>
              <a:rPr lang="en-US" sz="2400" dirty="0">
                <a:latin typeface="Helvetica LT Std" pitchFamily="34" charset="0"/>
                <a:cs typeface="Times New Roman" pitchFamily="18" charset="0"/>
              </a:rPr>
              <a:t>c</a:t>
            </a:r>
            <a:r>
              <a:rPr lang="en-US" sz="2400" dirty="0" smtClean="0">
                <a:latin typeface="Helvetica LT Std" pitchFamily="34" charset="0"/>
                <a:cs typeface="Times New Roman" pitchFamily="18" charset="0"/>
              </a:rPr>
              <a:t>ash flow </a:t>
            </a:r>
            <a:r>
              <a:rPr lang="en-US" sz="2400" dirty="0" smtClean="0">
                <a:solidFill>
                  <a:schemeClr val="bg2"/>
                </a:solidFill>
                <a:ea typeface="+mn-ea"/>
                <a:cs typeface="+mn-cs"/>
              </a:rPr>
              <a:t>hedges</a:t>
            </a:r>
            <a:endParaRPr lang="en-US" sz="2400" dirty="0">
              <a:solidFill>
                <a:schemeClr val="bg2"/>
              </a:solidFill>
              <a:ea typeface="+mn-ea"/>
              <a:cs typeface="+mn-cs"/>
            </a:endParaRPr>
          </a:p>
        </p:txBody>
      </p:sp>
      <p:sp>
        <p:nvSpPr>
          <p:cNvPr id="194563"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46E9B2-515C-4FA3-9F53-CE77847A9824}" type="slidenum">
              <a:rPr lang="en-GB" smtClean="0">
                <a:solidFill>
                  <a:srgbClr val="FFFFFF"/>
                </a:solidFill>
              </a:rPr>
              <a:pPr eaLnBrk="1" hangingPunct="1"/>
              <a:t>13</a:t>
            </a:fld>
            <a:endParaRPr lang="en-GB" smtClean="0">
              <a:solidFill>
                <a:srgbClr val="FFFFFF"/>
              </a:solidFill>
            </a:endParaRPr>
          </a:p>
        </p:txBody>
      </p:sp>
      <p:sp>
        <p:nvSpPr>
          <p:cNvPr id="194564" name="Rectangle 2"/>
          <p:cNvSpPr>
            <a:spLocks noGrp="1" noChangeArrowheads="1"/>
          </p:cNvSpPr>
          <p:nvPr>
            <p:ph type="title"/>
          </p:nvPr>
        </p:nvSpPr>
        <p:spPr>
          <a:xfrm>
            <a:off x="697522" y="182563"/>
            <a:ext cx="7303477" cy="792162"/>
          </a:xfrm>
        </p:spPr>
        <p:txBody>
          <a:bodyPr/>
          <a:lstStyle/>
          <a:p>
            <a:pPr eaLnBrk="1" hangingPunct="1"/>
            <a:r>
              <a:rPr lang="en-GB" dirty="0">
                <a:solidFill>
                  <a:schemeClr val="bg2"/>
                </a:solidFill>
              </a:rPr>
              <a:t>Other comprehensive </a:t>
            </a:r>
            <a:r>
              <a:rPr lang="en-GB" dirty="0" smtClean="0">
                <a:solidFill>
                  <a:schemeClr val="bg2"/>
                </a:solidFill>
              </a:rPr>
              <a:t>income </a:t>
            </a:r>
            <a:r>
              <a:rPr lang="en-GB" sz="2000" b="0" dirty="0" smtClean="0">
                <a:solidFill>
                  <a:srgbClr val="E5647D"/>
                </a:solidFill>
              </a:rPr>
              <a:t>continued</a:t>
            </a:r>
            <a:endParaRPr lang="en-US" sz="2000" b="0" dirty="0" smtClean="0">
              <a:solidFill>
                <a:srgbClr val="E5647D"/>
              </a:solidFill>
            </a:endParaRPr>
          </a:p>
        </p:txBody>
      </p:sp>
      <p:sp>
        <p:nvSpPr>
          <p:cNvPr id="5" name="TextBox 4"/>
          <p:cNvSpPr txBox="1"/>
          <p:nvPr/>
        </p:nvSpPr>
        <p:spPr>
          <a:xfrm>
            <a:off x="683568" y="6464949"/>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16612979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ctrTitle"/>
          </p:nvPr>
        </p:nvSpPr>
        <p:spPr>
          <a:xfrm>
            <a:off x="1447800" y="1914560"/>
            <a:ext cx="7080738" cy="1946275"/>
          </a:xfrm>
        </p:spPr>
        <p:txBody>
          <a:bodyPr/>
          <a:lstStyle/>
          <a:p>
            <a:pPr eaLnBrk="1" hangingPunct="1"/>
            <a:r>
              <a:rPr lang="en-GB" smtClean="0"/>
              <a:t>IAS 18</a:t>
            </a:r>
            <a:br>
              <a:rPr lang="en-GB" smtClean="0"/>
            </a:br>
            <a:r>
              <a:rPr lang="en-GB" sz="3600" smtClean="0"/>
              <a:t>Revenue</a:t>
            </a:r>
          </a:p>
        </p:txBody>
      </p:sp>
      <p:sp>
        <p:nvSpPr>
          <p:cNvPr id="250883" name="Subtitle 2"/>
          <p:cNvSpPr>
            <a:spLocks noGrp="1"/>
          </p:cNvSpPr>
          <p:nvPr>
            <p:ph type="subTitle" idx="1"/>
          </p:nvPr>
        </p:nvSpPr>
        <p:spPr>
          <a:xfrm>
            <a:off x="3481756" y="3962400"/>
            <a:ext cx="5046785" cy="528638"/>
          </a:xfrm>
        </p:spPr>
        <p:txBody>
          <a:bodyPr/>
          <a:lstStyle/>
          <a:p>
            <a:pPr eaLnBrk="1" hangingPunct="1"/>
            <a:endParaRPr lang="en-US" smtClean="0"/>
          </a:p>
        </p:txBody>
      </p:sp>
      <p:sp>
        <p:nvSpPr>
          <p:cNvPr id="4" name="TextBox 3"/>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169258404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3"/>
          <p:cNvSpPr>
            <a:spLocks noGrp="1" noChangeArrowheads="1"/>
          </p:cNvSpPr>
          <p:nvPr>
            <p:ph type="body" idx="1"/>
          </p:nvPr>
        </p:nvSpPr>
        <p:spPr/>
        <p:txBody>
          <a:bodyPr>
            <a:noAutofit/>
          </a:bodyPr>
          <a:lstStyle/>
          <a:p>
            <a:pPr marL="266700" lvl="1" eaLnBrk="1" hangingPunct="1">
              <a:lnSpc>
                <a:spcPct val="100000"/>
              </a:lnSpc>
              <a:spcBef>
                <a:spcPts val="938"/>
              </a:spcBef>
              <a:buClr>
                <a:schemeClr val="bg2"/>
              </a:buClr>
              <a:buFont typeface="Arial" charset="0"/>
              <a:buChar char="•"/>
            </a:pPr>
            <a:r>
              <a:rPr lang="en-US" dirty="0" smtClean="0"/>
              <a:t>Financial information must be </a:t>
            </a:r>
            <a:r>
              <a:rPr lang="en-US" dirty="0" smtClean="0">
                <a:solidFill>
                  <a:schemeClr val="bg2"/>
                </a:solidFill>
                <a:ea typeface="+mn-ea"/>
                <a:cs typeface="+mn-cs"/>
              </a:rPr>
              <a:t>relevant</a:t>
            </a:r>
          </a:p>
          <a:p>
            <a:pPr marL="266700" lvl="1" eaLnBrk="1" hangingPunct="1">
              <a:lnSpc>
                <a:spcPct val="100000"/>
              </a:lnSpc>
              <a:spcBef>
                <a:spcPts val="938"/>
              </a:spcBef>
              <a:buClr>
                <a:schemeClr val="bg2"/>
              </a:buClr>
              <a:buFont typeface="Arial" charset="0"/>
              <a:buChar char="•"/>
            </a:pPr>
            <a:r>
              <a:rPr lang="en-US" dirty="0" smtClean="0"/>
              <a:t>Relevant financial information is capable of </a:t>
            </a:r>
            <a:r>
              <a:rPr lang="en-US" dirty="0" smtClean="0">
                <a:solidFill>
                  <a:schemeClr val="bg2"/>
                </a:solidFill>
                <a:ea typeface="+mn-ea"/>
                <a:cs typeface="+mn-cs"/>
              </a:rPr>
              <a:t>making a difference in decisions</a:t>
            </a:r>
            <a:r>
              <a:rPr lang="en-US" dirty="0" smtClean="0"/>
              <a:t> about providing resources to the entity, </a:t>
            </a:r>
            <a:r>
              <a:rPr lang="en-US" dirty="0" err="1" smtClean="0"/>
              <a:t>ie</a:t>
            </a:r>
            <a:r>
              <a:rPr lang="en-US" dirty="0" smtClean="0"/>
              <a:t> the information has</a:t>
            </a:r>
          </a:p>
          <a:p>
            <a:pPr marL="800100" lvl="2" eaLnBrk="1" hangingPunct="1">
              <a:lnSpc>
                <a:spcPct val="100000"/>
              </a:lnSpc>
              <a:spcBef>
                <a:spcPts val="938"/>
              </a:spcBef>
              <a:buClr>
                <a:schemeClr val="bg2"/>
              </a:buClr>
              <a:buFont typeface="Arial" charset="0"/>
              <a:buChar char="•"/>
            </a:pPr>
            <a:r>
              <a:rPr lang="en-US" sz="2400" dirty="0">
                <a:solidFill>
                  <a:schemeClr val="bg2"/>
                </a:solidFill>
                <a:ea typeface="+mn-ea"/>
                <a:cs typeface="+mn-cs"/>
              </a:rPr>
              <a:t>p</a:t>
            </a:r>
            <a:r>
              <a:rPr lang="en-US" sz="2400" dirty="0" smtClean="0">
                <a:solidFill>
                  <a:schemeClr val="bg2"/>
                </a:solidFill>
                <a:ea typeface="+mn-ea"/>
                <a:cs typeface="+mn-cs"/>
              </a:rPr>
              <a:t>redictive</a:t>
            </a:r>
            <a:r>
              <a:rPr lang="en-US" sz="2400" dirty="0" smtClean="0"/>
              <a:t> value</a:t>
            </a:r>
          </a:p>
          <a:p>
            <a:pPr marL="800100" lvl="2" eaLnBrk="1" hangingPunct="1">
              <a:lnSpc>
                <a:spcPct val="100000"/>
              </a:lnSpc>
              <a:spcBef>
                <a:spcPts val="938"/>
              </a:spcBef>
              <a:buClr>
                <a:schemeClr val="bg2"/>
              </a:buClr>
              <a:buFont typeface="Arial" charset="0"/>
              <a:buChar char="•"/>
            </a:pPr>
            <a:r>
              <a:rPr lang="en-US" sz="2400" dirty="0">
                <a:solidFill>
                  <a:schemeClr val="bg2"/>
                </a:solidFill>
                <a:ea typeface="+mn-ea"/>
                <a:cs typeface="+mn-cs"/>
              </a:rPr>
              <a:t>c</a:t>
            </a:r>
            <a:r>
              <a:rPr lang="en-US" sz="2400" dirty="0" smtClean="0">
                <a:solidFill>
                  <a:schemeClr val="bg2"/>
                </a:solidFill>
                <a:ea typeface="+mn-ea"/>
                <a:cs typeface="+mn-cs"/>
              </a:rPr>
              <a:t>onfirmatory</a:t>
            </a:r>
            <a:r>
              <a:rPr lang="en-US" sz="2400" dirty="0" smtClean="0"/>
              <a:t> value</a:t>
            </a:r>
          </a:p>
          <a:p>
            <a:pPr marL="800100" lvl="2" eaLnBrk="1" hangingPunct="1">
              <a:lnSpc>
                <a:spcPct val="100000"/>
              </a:lnSpc>
              <a:spcBef>
                <a:spcPts val="938"/>
              </a:spcBef>
              <a:buClr>
                <a:schemeClr val="bg2"/>
              </a:buClr>
              <a:buFont typeface="Arial" charset="0"/>
              <a:buChar char="•"/>
            </a:pPr>
            <a:r>
              <a:rPr lang="en-US" sz="2400" dirty="0"/>
              <a:t>b</a:t>
            </a:r>
            <a:r>
              <a:rPr lang="en-US" sz="2400" dirty="0" smtClean="0"/>
              <a:t>oth predictive and confirmatory value  (these concepts are interrelated)</a:t>
            </a:r>
          </a:p>
          <a:p>
            <a:pPr marL="266700" lvl="1" eaLnBrk="1" hangingPunct="1">
              <a:lnSpc>
                <a:spcPct val="100000"/>
              </a:lnSpc>
              <a:spcBef>
                <a:spcPts val="938"/>
              </a:spcBef>
              <a:buClr>
                <a:schemeClr val="bg2"/>
              </a:buClr>
              <a:buFont typeface="Arial" charset="0"/>
              <a:buChar char="•"/>
            </a:pPr>
            <a:r>
              <a:rPr lang="en-US" dirty="0" smtClean="0"/>
              <a:t>For example, </a:t>
            </a:r>
            <a:r>
              <a:rPr lang="en-US" dirty="0" smtClean="0">
                <a:solidFill>
                  <a:schemeClr val="bg2"/>
                </a:solidFill>
                <a:ea typeface="+mn-ea"/>
                <a:cs typeface="+mn-cs"/>
              </a:rPr>
              <a:t>current year revenue </a:t>
            </a:r>
            <a:r>
              <a:rPr lang="en-US" dirty="0" smtClean="0"/>
              <a:t>information can be used as a </a:t>
            </a:r>
            <a:r>
              <a:rPr lang="en-US" dirty="0" smtClean="0">
                <a:solidFill>
                  <a:schemeClr val="bg2"/>
                </a:solidFill>
                <a:ea typeface="+mn-ea"/>
                <a:cs typeface="+mn-cs"/>
              </a:rPr>
              <a:t>basis for predicting future revenue </a:t>
            </a:r>
            <a:r>
              <a:rPr lang="en-US" dirty="0" smtClean="0"/>
              <a:t>and can be compared to revenue predictions made in previous years (CF.QC10)</a:t>
            </a:r>
          </a:p>
        </p:txBody>
      </p:sp>
      <p:sp>
        <p:nvSpPr>
          <p:cNvPr id="251907"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AB1DC1-844F-4A96-B763-EDD98CAA359B}" type="slidenum">
              <a:rPr lang="en-GB" smtClean="0">
                <a:solidFill>
                  <a:srgbClr val="FFFFFF"/>
                </a:solidFill>
              </a:rPr>
              <a:pPr eaLnBrk="1" hangingPunct="1"/>
              <a:t>15</a:t>
            </a:fld>
            <a:endParaRPr lang="en-GB" smtClean="0">
              <a:solidFill>
                <a:srgbClr val="FFFFFF"/>
              </a:solidFill>
            </a:endParaRPr>
          </a:p>
        </p:txBody>
      </p:sp>
      <p:sp>
        <p:nvSpPr>
          <p:cNvPr id="251908" name="Rectangle 2"/>
          <p:cNvSpPr>
            <a:spLocks noGrp="1" noChangeArrowheads="1"/>
          </p:cNvSpPr>
          <p:nvPr>
            <p:ph type="title"/>
          </p:nvPr>
        </p:nvSpPr>
        <p:spPr/>
        <p:txBody>
          <a:bodyPr/>
          <a:lstStyle/>
          <a:p>
            <a:pPr eaLnBrk="1" hangingPunct="1"/>
            <a:r>
              <a:rPr lang="en-GB" dirty="0" smtClean="0">
                <a:solidFill>
                  <a:schemeClr val="bg2"/>
                </a:solidFill>
              </a:rPr>
              <a:t>Conceptual context</a:t>
            </a:r>
            <a:endParaRPr lang="en-US"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4272458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3"/>
          <p:cNvSpPr>
            <a:spLocks noGrp="1" noChangeArrowheads="1"/>
          </p:cNvSpPr>
          <p:nvPr>
            <p:ph type="body" idx="1"/>
          </p:nvPr>
        </p:nvSpPr>
        <p:spPr/>
        <p:txBody>
          <a:bodyPr/>
          <a:lstStyle/>
          <a:p>
            <a:pPr marL="266700" lvl="1" eaLnBrk="1" hangingPunct="1">
              <a:lnSpc>
                <a:spcPct val="100000"/>
              </a:lnSpc>
              <a:spcBef>
                <a:spcPts val="938"/>
              </a:spcBef>
              <a:buClr>
                <a:schemeClr val="bg2"/>
              </a:buClr>
              <a:buFont typeface="Arial" charset="0"/>
              <a:buChar char="•"/>
            </a:pPr>
            <a:r>
              <a:rPr lang="en-US" dirty="0" smtClean="0">
                <a:solidFill>
                  <a:schemeClr val="bg2"/>
                </a:solidFill>
                <a:ea typeface="+mn-ea"/>
                <a:cs typeface="+mn-cs"/>
              </a:rPr>
              <a:t>Revenue</a:t>
            </a:r>
            <a:r>
              <a:rPr lang="en-US" dirty="0" smtClean="0"/>
              <a:t> is income that </a:t>
            </a:r>
            <a:r>
              <a:rPr lang="en-US" dirty="0" smtClean="0">
                <a:solidFill>
                  <a:schemeClr val="bg2"/>
                </a:solidFill>
                <a:ea typeface="+mn-ea"/>
                <a:cs typeface="+mn-cs"/>
              </a:rPr>
              <a:t>arises in the course of ordinary activities</a:t>
            </a:r>
            <a:r>
              <a:rPr lang="en-US" dirty="0" smtClean="0"/>
              <a:t> of the entity</a:t>
            </a:r>
          </a:p>
          <a:p>
            <a:pPr marL="266700" lvl="1" eaLnBrk="1" hangingPunct="1">
              <a:lnSpc>
                <a:spcPct val="100000"/>
              </a:lnSpc>
              <a:spcBef>
                <a:spcPts val="938"/>
              </a:spcBef>
              <a:buClr>
                <a:schemeClr val="bg2"/>
              </a:buClr>
              <a:buFont typeface="Arial" charset="0"/>
              <a:buChar char="•"/>
            </a:pPr>
            <a:r>
              <a:rPr lang="en-US" dirty="0" smtClean="0"/>
              <a:t>IAS 18 prescribes accounting for revenue from sale of goods, from rendering of services, and from the use by others of entity assets yielding interest, royalties and dividends. </a:t>
            </a:r>
          </a:p>
          <a:p>
            <a:pPr marL="266700" lvl="1" eaLnBrk="1" hangingPunct="1">
              <a:lnSpc>
                <a:spcPct val="100000"/>
              </a:lnSpc>
              <a:spcBef>
                <a:spcPts val="938"/>
              </a:spcBef>
              <a:buClr>
                <a:schemeClr val="bg2"/>
              </a:buClr>
              <a:buFont typeface="Arial" charset="0"/>
              <a:buChar char="•"/>
            </a:pPr>
            <a:r>
              <a:rPr lang="en-US" dirty="0" smtClean="0"/>
              <a:t>Revenue from construction contracts is accounted for in accordance with IAS 11 </a:t>
            </a:r>
            <a:r>
              <a:rPr lang="en-US" dirty="0" smtClean="0">
                <a:solidFill>
                  <a:schemeClr val="bg2"/>
                </a:solidFill>
                <a:ea typeface="+mn-ea"/>
                <a:cs typeface="+mn-cs"/>
              </a:rPr>
              <a:t>Construction Contracts</a:t>
            </a:r>
          </a:p>
        </p:txBody>
      </p:sp>
      <p:sp>
        <p:nvSpPr>
          <p:cNvPr id="251907"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AB1DC1-844F-4A96-B763-EDD98CAA359B}" type="slidenum">
              <a:rPr lang="en-GB" smtClean="0">
                <a:solidFill>
                  <a:srgbClr val="FFFFFF"/>
                </a:solidFill>
              </a:rPr>
              <a:pPr eaLnBrk="1" hangingPunct="1"/>
              <a:t>16</a:t>
            </a:fld>
            <a:endParaRPr lang="en-GB" smtClean="0">
              <a:solidFill>
                <a:srgbClr val="FFFFFF"/>
              </a:solidFill>
            </a:endParaRPr>
          </a:p>
        </p:txBody>
      </p:sp>
      <p:sp>
        <p:nvSpPr>
          <p:cNvPr id="251908" name="Rectangle 2"/>
          <p:cNvSpPr>
            <a:spLocks noGrp="1" noChangeArrowheads="1"/>
          </p:cNvSpPr>
          <p:nvPr>
            <p:ph type="title"/>
          </p:nvPr>
        </p:nvSpPr>
        <p:spPr/>
        <p:txBody>
          <a:bodyPr/>
          <a:lstStyle/>
          <a:p>
            <a:pPr eaLnBrk="1" hangingPunct="1"/>
            <a:r>
              <a:rPr lang="en-GB" dirty="0" smtClean="0">
                <a:solidFill>
                  <a:schemeClr val="bg2"/>
                </a:solidFill>
              </a:rPr>
              <a:t>Introduction</a:t>
            </a:r>
            <a:endParaRPr lang="en-US"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16490402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3"/>
          <p:cNvSpPr>
            <a:spLocks noGrp="1" noChangeArrowheads="1"/>
          </p:cNvSpPr>
          <p:nvPr>
            <p:ph type="body" idx="1"/>
          </p:nvPr>
        </p:nvSpPr>
        <p:spPr/>
        <p:txBody>
          <a:bodyPr/>
          <a:lstStyle/>
          <a:p>
            <a:pPr marL="266700" lvl="1" eaLnBrk="1" hangingPunct="1">
              <a:lnSpc>
                <a:spcPct val="100000"/>
              </a:lnSpc>
              <a:spcBef>
                <a:spcPts val="938"/>
              </a:spcBef>
              <a:buClr>
                <a:schemeClr val="bg2"/>
              </a:buClr>
              <a:buFont typeface="Arial" charset="0"/>
              <a:buChar char="•"/>
            </a:pPr>
            <a:r>
              <a:rPr lang="en-US" dirty="0" smtClean="0"/>
              <a:t>IAS 18 </a:t>
            </a:r>
            <a:r>
              <a:rPr lang="en-US" dirty="0" smtClean="0">
                <a:solidFill>
                  <a:schemeClr val="bg2"/>
                </a:solidFill>
                <a:ea typeface="+mn-ea"/>
                <a:cs typeface="+mn-cs"/>
              </a:rPr>
              <a:t>does not </a:t>
            </a:r>
            <a:r>
              <a:rPr lang="en-US" dirty="0" smtClean="0"/>
              <a:t>deal with revenue from:</a:t>
            </a:r>
          </a:p>
          <a:p>
            <a:pPr marL="800100" lvl="2" eaLnBrk="1" hangingPunct="1">
              <a:lnSpc>
                <a:spcPct val="100000"/>
              </a:lnSpc>
              <a:spcBef>
                <a:spcPts val="938"/>
              </a:spcBef>
              <a:buClr>
                <a:schemeClr val="bg2"/>
              </a:buClr>
              <a:buFont typeface="Arial" charset="0"/>
              <a:buChar char="•"/>
            </a:pPr>
            <a:r>
              <a:rPr lang="en-US" sz="2400" dirty="0" smtClean="0">
                <a:solidFill>
                  <a:schemeClr val="bg2"/>
                </a:solidFill>
                <a:ea typeface="+mn-ea"/>
                <a:cs typeface="+mn-cs"/>
              </a:rPr>
              <a:t>Lease</a:t>
            </a:r>
            <a:r>
              <a:rPr lang="en-US" sz="2400" dirty="0" smtClean="0"/>
              <a:t> agreements;</a:t>
            </a:r>
          </a:p>
          <a:p>
            <a:pPr marL="800100" lvl="2" eaLnBrk="1" hangingPunct="1">
              <a:lnSpc>
                <a:spcPct val="100000"/>
              </a:lnSpc>
              <a:spcBef>
                <a:spcPts val="938"/>
              </a:spcBef>
              <a:buClr>
                <a:schemeClr val="bg2"/>
              </a:buClr>
              <a:buFont typeface="Arial" charset="0"/>
              <a:buChar char="•"/>
            </a:pPr>
            <a:r>
              <a:rPr lang="en-US" sz="2400" dirty="0" smtClean="0"/>
              <a:t>Dividends accounted for in accordance with the </a:t>
            </a:r>
            <a:r>
              <a:rPr lang="en-US" sz="2400" dirty="0" smtClean="0">
                <a:solidFill>
                  <a:schemeClr val="bg2"/>
                </a:solidFill>
                <a:ea typeface="+mn-ea"/>
                <a:cs typeface="+mn-cs"/>
              </a:rPr>
              <a:t>equity method</a:t>
            </a:r>
            <a:r>
              <a:rPr lang="en-US" sz="2400" dirty="0" smtClean="0"/>
              <a:t>;</a:t>
            </a:r>
          </a:p>
          <a:p>
            <a:pPr marL="800100" lvl="2" eaLnBrk="1" hangingPunct="1">
              <a:lnSpc>
                <a:spcPct val="100000"/>
              </a:lnSpc>
              <a:spcBef>
                <a:spcPts val="938"/>
              </a:spcBef>
              <a:buClr>
                <a:schemeClr val="bg2"/>
              </a:buClr>
              <a:buFont typeface="Arial" charset="0"/>
              <a:buChar char="•"/>
            </a:pPr>
            <a:r>
              <a:rPr lang="en-US" sz="2400" dirty="0" smtClean="0">
                <a:solidFill>
                  <a:schemeClr val="bg2"/>
                </a:solidFill>
                <a:ea typeface="+mn-ea"/>
                <a:cs typeface="+mn-cs"/>
              </a:rPr>
              <a:t>Insurance</a:t>
            </a:r>
            <a:r>
              <a:rPr lang="en-US" sz="2400" dirty="0" smtClean="0"/>
              <a:t> contracts;</a:t>
            </a:r>
          </a:p>
          <a:p>
            <a:pPr marL="800100" lvl="2" eaLnBrk="1" hangingPunct="1">
              <a:lnSpc>
                <a:spcPct val="100000"/>
              </a:lnSpc>
              <a:spcBef>
                <a:spcPts val="938"/>
              </a:spcBef>
              <a:buClr>
                <a:schemeClr val="bg2"/>
              </a:buClr>
              <a:buFont typeface="Arial" charset="0"/>
              <a:buChar char="•"/>
            </a:pPr>
            <a:r>
              <a:rPr lang="en-US" sz="2400" dirty="0" smtClean="0"/>
              <a:t>Changes in the fair value of </a:t>
            </a:r>
            <a:r>
              <a:rPr lang="en-US" sz="2400" dirty="0" smtClean="0">
                <a:solidFill>
                  <a:schemeClr val="bg2"/>
                </a:solidFill>
                <a:ea typeface="+mn-ea"/>
                <a:cs typeface="+mn-cs"/>
              </a:rPr>
              <a:t>financial instruments and biological assets</a:t>
            </a:r>
            <a:r>
              <a:rPr lang="en-US" sz="2400" dirty="0" smtClean="0"/>
              <a:t>; </a:t>
            </a:r>
          </a:p>
          <a:p>
            <a:pPr marL="800100" lvl="2" eaLnBrk="1" hangingPunct="1">
              <a:lnSpc>
                <a:spcPct val="100000"/>
              </a:lnSpc>
              <a:spcBef>
                <a:spcPts val="938"/>
              </a:spcBef>
              <a:buClr>
                <a:schemeClr val="bg2"/>
              </a:buClr>
              <a:buFont typeface="Arial" charset="0"/>
              <a:buChar char="•"/>
            </a:pPr>
            <a:r>
              <a:rPr lang="en-US" sz="2400" dirty="0" smtClean="0"/>
              <a:t>Initial recognition of </a:t>
            </a:r>
            <a:r>
              <a:rPr lang="en-US" sz="2400" dirty="0" smtClean="0">
                <a:solidFill>
                  <a:schemeClr val="bg2"/>
                </a:solidFill>
                <a:ea typeface="+mn-ea"/>
                <a:cs typeface="+mn-cs"/>
              </a:rPr>
              <a:t>agricultural</a:t>
            </a:r>
            <a:r>
              <a:rPr lang="en-US" sz="2400" dirty="0" smtClean="0"/>
              <a:t> produce; and</a:t>
            </a:r>
          </a:p>
          <a:p>
            <a:pPr marL="800100" lvl="2" eaLnBrk="1" hangingPunct="1">
              <a:lnSpc>
                <a:spcPct val="100000"/>
              </a:lnSpc>
              <a:spcBef>
                <a:spcPts val="938"/>
              </a:spcBef>
              <a:buClr>
                <a:schemeClr val="bg2"/>
              </a:buClr>
              <a:buFont typeface="Arial" charset="0"/>
              <a:buChar char="•"/>
            </a:pPr>
            <a:r>
              <a:rPr lang="en-US" sz="2400" dirty="0" smtClean="0"/>
              <a:t>Extraction of </a:t>
            </a:r>
            <a:r>
              <a:rPr lang="en-US" sz="2400" dirty="0" smtClean="0">
                <a:solidFill>
                  <a:schemeClr val="bg2"/>
                </a:solidFill>
                <a:ea typeface="+mn-ea"/>
                <a:cs typeface="+mn-cs"/>
              </a:rPr>
              <a:t>mineral ores</a:t>
            </a:r>
          </a:p>
          <a:p>
            <a:pPr marL="800100" lvl="2" eaLnBrk="1" hangingPunct="1">
              <a:lnSpc>
                <a:spcPct val="100000"/>
              </a:lnSpc>
              <a:spcBef>
                <a:spcPts val="938"/>
              </a:spcBef>
              <a:buClr>
                <a:schemeClr val="bg2"/>
              </a:buClr>
              <a:buFont typeface="Arial" charset="0"/>
              <a:buChar char="•"/>
            </a:pPr>
            <a:endParaRPr lang="en-US" sz="2600" dirty="0" smtClean="0"/>
          </a:p>
          <a:p>
            <a:pPr marL="800100" lvl="2" eaLnBrk="1" hangingPunct="1">
              <a:lnSpc>
                <a:spcPct val="100000"/>
              </a:lnSpc>
              <a:spcBef>
                <a:spcPts val="938"/>
              </a:spcBef>
              <a:buClr>
                <a:schemeClr val="bg2"/>
              </a:buClr>
              <a:buFont typeface="Arial" charset="0"/>
              <a:buChar char="•"/>
            </a:pPr>
            <a:endParaRPr lang="en-US" sz="2600" dirty="0" smtClean="0"/>
          </a:p>
        </p:txBody>
      </p:sp>
      <p:sp>
        <p:nvSpPr>
          <p:cNvPr id="251907"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AB1DC1-844F-4A96-B763-EDD98CAA359B}" type="slidenum">
              <a:rPr lang="en-GB" smtClean="0">
                <a:solidFill>
                  <a:srgbClr val="FFFFFF"/>
                </a:solidFill>
              </a:rPr>
              <a:pPr eaLnBrk="1" hangingPunct="1"/>
              <a:t>17</a:t>
            </a:fld>
            <a:endParaRPr lang="en-GB" smtClean="0">
              <a:solidFill>
                <a:srgbClr val="FFFFFF"/>
              </a:solidFill>
            </a:endParaRPr>
          </a:p>
        </p:txBody>
      </p:sp>
      <p:sp>
        <p:nvSpPr>
          <p:cNvPr id="251908" name="Rectangle 2"/>
          <p:cNvSpPr>
            <a:spLocks noGrp="1" noChangeArrowheads="1"/>
          </p:cNvSpPr>
          <p:nvPr>
            <p:ph type="title"/>
          </p:nvPr>
        </p:nvSpPr>
        <p:spPr/>
        <p:txBody>
          <a:bodyPr/>
          <a:lstStyle/>
          <a:p>
            <a:pPr eaLnBrk="1" hangingPunct="1"/>
            <a:r>
              <a:rPr lang="en-GB" dirty="0">
                <a:solidFill>
                  <a:schemeClr val="bg2"/>
                </a:solidFill>
              </a:rPr>
              <a:t>Scope </a:t>
            </a:r>
            <a:r>
              <a:rPr lang="en-GB" dirty="0" smtClean="0">
                <a:solidFill>
                  <a:schemeClr val="bg2"/>
                </a:solidFill>
              </a:rPr>
              <a:t>exclusions</a:t>
            </a:r>
            <a:endParaRPr lang="en-US"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409200606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3"/>
          <p:cNvSpPr>
            <a:spLocks noGrp="1" noChangeArrowheads="1"/>
          </p:cNvSpPr>
          <p:nvPr>
            <p:ph type="body" idx="1"/>
          </p:nvPr>
        </p:nvSpPr>
        <p:spPr>
          <a:xfrm>
            <a:off x="700454" y="1052513"/>
            <a:ext cx="7844204" cy="4870450"/>
          </a:xfrm>
        </p:spPr>
        <p:txBody>
          <a:bodyPr>
            <a:normAutofit/>
          </a:bodyPr>
          <a:lstStyle/>
          <a:p>
            <a:pPr marL="266700" lvl="1" eaLnBrk="1" hangingPunct="1">
              <a:lnSpc>
                <a:spcPct val="100000"/>
              </a:lnSpc>
              <a:spcBef>
                <a:spcPts val="938"/>
              </a:spcBef>
              <a:buClr>
                <a:schemeClr val="bg2"/>
              </a:buClr>
              <a:buFont typeface="Arial" charset="0"/>
              <a:buChar char="•"/>
            </a:pPr>
            <a:r>
              <a:rPr lang="en-US" dirty="0" smtClean="0"/>
              <a:t>In general, revenue is recognised when </a:t>
            </a:r>
            <a:r>
              <a:rPr lang="en-US" dirty="0" smtClean="0">
                <a:solidFill>
                  <a:schemeClr val="bg2"/>
                </a:solidFill>
                <a:ea typeface="+mn-ea"/>
                <a:cs typeface="+mn-cs"/>
              </a:rPr>
              <a:t>it is probable that economic benefits</a:t>
            </a:r>
            <a:r>
              <a:rPr lang="en-US" dirty="0" smtClean="0"/>
              <a:t> from the transaction </a:t>
            </a:r>
            <a:r>
              <a:rPr lang="en-US" dirty="0" smtClean="0">
                <a:solidFill>
                  <a:schemeClr val="bg2"/>
                </a:solidFill>
                <a:ea typeface="+mn-ea"/>
                <a:cs typeface="+mn-cs"/>
              </a:rPr>
              <a:t>will flow to the entity</a:t>
            </a:r>
            <a:r>
              <a:rPr lang="en-US" dirty="0" smtClean="0"/>
              <a:t> and those benefits </a:t>
            </a:r>
            <a:r>
              <a:rPr lang="en-US" dirty="0" smtClean="0">
                <a:solidFill>
                  <a:schemeClr val="bg2"/>
                </a:solidFill>
                <a:ea typeface="+mn-ea"/>
                <a:cs typeface="+mn-cs"/>
              </a:rPr>
              <a:t>can be measured </a:t>
            </a:r>
            <a:r>
              <a:rPr lang="en-US" u="sng" dirty="0" smtClean="0">
                <a:solidFill>
                  <a:schemeClr val="bg2"/>
                </a:solidFill>
                <a:ea typeface="+mn-ea"/>
                <a:cs typeface="+mn-cs"/>
              </a:rPr>
              <a:t>reliably</a:t>
            </a:r>
            <a:r>
              <a:rPr lang="en-US" dirty="0" smtClean="0"/>
              <a:t>.</a:t>
            </a:r>
          </a:p>
          <a:p>
            <a:pPr marL="266700" lvl="1" eaLnBrk="1" hangingPunct="1">
              <a:lnSpc>
                <a:spcPct val="100000"/>
              </a:lnSpc>
              <a:spcBef>
                <a:spcPts val="938"/>
              </a:spcBef>
              <a:buClr>
                <a:schemeClr val="bg2"/>
              </a:buClr>
              <a:buFont typeface="Arial" charset="0"/>
              <a:buChar char="•"/>
            </a:pPr>
            <a:r>
              <a:rPr lang="en-US" dirty="0" smtClean="0"/>
              <a:t>Revenue from the sale of goods is recognised when:</a:t>
            </a:r>
          </a:p>
          <a:p>
            <a:pPr marL="800100" lvl="2" eaLnBrk="1" hangingPunct="1">
              <a:spcBef>
                <a:spcPts val="38"/>
              </a:spcBef>
              <a:buClr>
                <a:srgbClr val="5F6062"/>
              </a:buClr>
            </a:pPr>
            <a:r>
              <a:rPr lang="en-US" sz="2400" dirty="0" smtClean="0">
                <a:solidFill>
                  <a:srgbClr val="5F6062"/>
                </a:solidFill>
              </a:rPr>
              <a:t>significant </a:t>
            </a:r>
            <a:r>
              <a:rPr lang="en-US" sz="2400" dirty="0" smtClean="0">
                <a:solidFill>
                  <a:schemeClr val="bg2"/>
                </a:solidFill>
                <a:ea typeface="+mn-ea"/>
                <a:cs typeface="+mn-cs"/>
              </a:rPr>
              <a:t>risks and rewards </a:t>
            </a:r>
            <a:r>
              <a:rPr lang="en-US" sz="2400" dirty="0" smtClean="0">
                <a:solidFill>
                  <a:srgbClr val="5F6062"/>
                </a:solidFill>
              </a:rPr>
              <a:t>of ownership have been </a:t>
            </a:r>
            <a:r>
              <a:rPr lang="en-US" sz="2400" dirty="0" smtClean="0">
                <a:solidFill>
                  <a:schemeClr val="bg2"/>
                </a:solidFill>
                <a:ea typeface="+mn-ea"/>
                <a:cs typeface="+mn-cs"/>
              </a:rPr>
              <a:t>transferred</a:t>
            </a:r>
            <a:r>
              <a:rPr lang="en-US" sz="2400" dirty="0" smtClean="0">
                <a:solidFill>
                  <a:srgbClr val="5F6062"/>
                </a:solidFill>
              </a:rPr>
              <a:t> to the buyer; and</a:t>
            </a:r>
          </a:p>
          <a:p>
            <a:pPr marL="800100" lvl="2" eaLnBrk="1" hangingPunct="1">
              <a:spcBef>
                <a:spcPts val="38"/>
              </a:spcBef>
              <a:buClr>
                <a:srgbClr val="5F6062"/>
              </a:buClr>
            </a:pPr>
            <a:r>
              <a:rPr lang="en-US" sz="2400" dirty="0" smtClean="0">
                <a:solidFill>
                  <a:srgbClr val="5F6062"/>
                </a:solidFill>
              </a:rPr>
              <a:t>the entity has </a:t>
            </a:r>
            <a:r>
              <a:rPr lang="en-US" sz="2400" dirty="0" smtClean="0">
                <a:solidFill>
                  <a:schemeClr val="bg2"/>
                </a:solidFill>
                <a:ea typeface="+mn-ea"/>
                <a:cs typeface="+mn-cs"/>
              </a:rPr>
              <a:t>neither</a:t>
            </a:r>
            <a:r>
              <a:rPr lang="en-US" sz="2400" dirty="0" smtClean="0">
                <a:solidFill>
                  <a:srgbClr val="5F6062"/>
                </a:solidFill>
              </a:rPr>
              <a:t> continuing </a:t>
            </a:r>
            <a:r>
              <a:rPr lang="en-US" sz="2400" dirty="0" smtClean="0">
                <a:solidFill>
                  <a:schemeClr val="bg2"/>
                </a:solidFill>
                <a:ea typeface="+mn-ea"/>
                <a:cs typeface="+mn-cs"/>
              </a:rPr>
              <a:t>managerial involvement </a:t>
            </a:r>
            <a:r>
              <a:rPr lang="en-US" sz="2400" dirty="0" smtClean="0">
                <a:solidFill>
                  <a:srgbClr val="5F6062"/>
                </a:solidFill>
              </a:rPr>
              <a:t>in, </a:t>
            </a:r>
            <a:r>
              <a:rPr lang="en-US" sz="2400" dirty="0" smtClean="0">
                <a:solidFill>
                  <a:schemeClr val="bg2"/>
                </a:solidFill>
                <a:ea typeface="+mn-ea"/>
                <a:cs typeface="+mn-cs"/>
              </a:rPr>
              <a:t>nor</a:t>
            </a:r>
            <a:r>
              <a:rPr lang="en-US" sz="2400" dirty="0" smtClean="0">
                <a:solidFill>
                  <a:srgbClr val="5F6062"/>
                </a:solidFill>
              </a:rPr>
              <a:t> effective </a:t>
            </a:r>
            <a:r>
              <a:rPr lang="en-US" sz="2400" dirty="0" smtClean="0">
                <a:solidFill>
                  <a:schemeClr val="bg2"/>
                </a:solidFill>
                <a:ea typeface="+mn-ea"/>
                <a:cs typeface="+mn-cs"/>
              </a:rPr>
              <a:t>control</a:t>
            </a:r>
            <a:r>
              <a:rPr lang="en-US" sz="2400" dirty="0" smtClean="0">
                <a:solidFill>
                  <a:srgbClr val="5F6062"/>
                </a:solidFill>
              </a:rPr>
              <a:t> over, the goods.</a:t>
            </a:r>
          </a:p>
        </p:txBody>
      </p:sp>
      <p:sp>
        <p:nvSpPr>
          <p:cNvPr id="252931"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E00CD1E-E6CC-4525-9B50-EE2A769DF17D}" type="slidenum">
              <a:rPr lang="en-GB" smtClean="0">
                <a:solidFill>
                  <a:srgbClr val="FFFFFF"/>
                </a:solidFill>
              </a:rPr>
              <a:pPr eaLnBrk="1" hangingPunct="1"/>
              <a:t>18</a:t>
            </a:fld>
            <a:endParaRPr lang="en-GB" smtClean="0">
              <a:solidFill>
                <a:srgbClr val="FFFFFF"/>
              </a:solidFill>
            </a:endParaRPr>
          </a:p>
        </p:txBody>
      </p:sp>
      <p:sp>
        <p:nvSpPr>
          <p:cNvPr id="252932" name="Rectangle 2"/>
          <p:cNvSpPr>
            <a:spLocks noGrp="1" noChangeArrowheads="1"/>
          </p:cNvSpPr>
          <p:nvPr>
            <p:ph type="title"/>
          </p:nvPr>
        </p:nvSpPr>
        <p:spPr/>
        <p:txBody>
          <a:bodyPr/>
          <a:lstStyle/>
          <a:p>
            <a:pPr eaLnBrk="1" hangingPunct="1"/>
            <a:r>
              <a:rPr lang="en-GB" dirty="0" smtClean="0">
                <a:solidFill>
                  <a:schemeClr val="bg2"/>
                </a:solidFill>
              </a:rPr>
              <a:t>Revenue recognition</a:t>
            </a:r>
            <a:endParaRPr lang="en-US"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181802325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3"/>
          <p:cNvSpPr>
            <a:spLocks noGrp="1" noChangeArrowheads="1"/>
          </p:cNvSpPr>
          <p:nvPr>
            <p:ph type="body" idx="1"/>
          </p:nvPr>
        </p:nvSpPr>
        <p:spPr/>
        <p:txBody>
          <a:bodyPr/>
          <a:lstStyle/>
          <a:p>
            <a:pPr marL="266700" lvl="1" eaLnBrk="1" hangingPunct="1">
              <a:lnSpc>
                <a:spcPct val="100000"/>
              </a:lnSpc>
              <a:spcBef>
                <a:spcPts val="938"/>
              </a:spcBef>
              <a:buClr>
                <a:schemeClr val="bg2"/>
              </a:buClr>
              <a:buFont typeface="Arial" charset="0"/>
              <a:buChar char="•"/>
            </a:pPr>
            <a:r>
              <a:rPr lang="en-US" dirty="0" smtClean="0"/>
              <a:t>For the rendering of </a:t>
            </a:r>
            <a:r>
              <a:rPr lang="en-US" dirty="0" smtClean="0">
                <a:solidFill>
                  <a:schemeClr val="bg2"/>
                </a:solidFill>
                <a:ea typeface="+mn-ea"/>
                <a:cs typeface="+mn-cs"/>
              </a:rPr>
              <a:t>services</a:t>
            </a:r>
            <a:r>
              <a:rPr lang="en-US" dirty="0" smtClean="0"/>
              <a:t>, revenue is recognised </a:t>
            </a:r>
            <a:r>
              <a:rPr lang="en-US" dirty="0" smtClean="0">
                <a:solidFill>
                  <a:schemeClr val="bg2"/>
                </a:solidFill>
                <a:ea typeface="+mn-ea"/>
                <a:cs typeface="+mn-cs"/>
              </a:rPr>
              <a:t>as work is performed</a:t>
            </a:r>
            <a:r>
              <a:rPr lang="en-US" dirty="0" smtClean="0"/>
              <a:t> (percentage of completion method).  </a:t>
            </a:r>
          </a:p>
          <a:p>
            <a:pPr marL="800100" lvl="2" eaLnBrk="1" hangingPunct="1">
              <a:lnSpc>
                <a:spcPct val="100000"/>
              </a:lnSpc>
              <a:spcBef>
                <a:spcPts val="938"/>
              </a:spcBef>
              <a:buClr>
                <a:schemeClr val="bg2"/>
              </a:buClr>
              <a:buFont typeface="Arial" charset="0"/>
              <a:buChar char="•"/>
            </a:pPr>
            <a:r>
              <a:rPr lang="en-US" sz="2400" dirty="0" smtClean="0"/>
              <a:t>However, when the </a:t>
            </a:r>
            <a:r>
              <a:rPr lang="en-US" sz="2400" dirty="0" smtClean="0">
                <a:solidFill>
                  <a:schemeClr val="bg2"/>
                </a:solidFill>
                <a:ea typeface="+mn-ea"/>
                <a:cs typeface="+mn-cs"/>
              </a:rPr>
              <a:t>outcome of a service contract cannot be estimated </a:t>
            </a:r>
            <a:r>
              <a:rPr lang="en-US" sz="2400" u="sng" dirty="0" smtClean="0">
                <a:solidFill>
                  <a:schemeClr val="bg2"/>
                </a:solidFill>
                <a:ea typeface="+mn-ea"/>
                <a:cs typeface="+mn-cs"/>
              </a:rPr>
              <a:t>reliably</a:t>
            </a:r>
            <a:r>
              <a:rPr lang="en-US" sz="2400" dirty="0" smtClean="0"/>
              <a:t>, revenue is recognised only to the extent of expenses recognised that are recoverable.</a:t>
            </a:r>
            <a:endParaRPr lang="en-US" sz="2400" dirty="0" smtClean="0">
              <a:solidFill>
                <a:srgbClr val="5F6062"/>
              </a:solidFill>
            </a:endParaRPr>
          </a:p>
        </p:txBody>
      </p:sp>
      <p:sp>
        <p:nvSpPr>
          <p:cNvPr id="253955"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5568B85-9E44-4B32-92D3-7FCFC11B4A4E}" type="slidenum">
              <a:rPr lang="en-GB" smtClean="0">
                <a:solidFill>
                  <a:srgbClr val="FFFFFF"/>
                </a:solidFill>
              </a:rPr>
              <a:pPr eaLnBrk="1" hangingPunct="1"/>
              <a:t>19</a:t>
            </a:fld>
            <a:endParaRPr lang="en-GB" smtClean="0">
              <a:solidFill>
                <a:srgbClr val="FFFFFF"/>
              </a:solidFill>
            </a:endParaRPr>
          </a:p>
        </p:txBody>
      </p:sp>
      <p:sp>
        <p:nvSpPr>
          <p:cNvPr id="253956" name="Rectangle 2"/>
          <p:cNvSpPr>
            <a:spLocks noGrp="1" noChangeArrowheads="1"/>
          </p:cNvSpPr>
          <p:nvPr>
            <p:ph type="title"/>
          </p:nvPr>
        </p:nvSpPr>
        <p:spPr/>
        <p:txBody>
          <a:bodyPr/>
          <a:lstStyle/>
          <a:p>
            <a:pPr eaLnBrk="1" hangingPunct="1"/>
            <a:r>
              <a:rPr lang="en-GB" dirty="0">
                <a:solidFill>
                  <a:srgbClr val="B31E3B"/>
                </a:solidFill>
              </a:rPr>
              <a:t>Revenue </a:t>
            </a:r>
            <a:r>
              <a:rPr lang="en-GB" dirty="0" smtClean="0">
                <a:solidFill>
                  <a:srgbClr val="B31E3B"/>
                </a:solidFill>
              </a:rPr>
              <a:t>recognition </a:t>
            </a:r>
            <a:r>
              <a:rPr lang="en-GB" sz="2000" dirty="0" smtClean="0">
                <a:solidFill>
                  <a:srgbClr val="E5647D"/>
                </a:solidFill>
              </a:rPr>
              <a:t>continued</a:t>
            </a:r>
            <a:endParaRPr lang="en-US" sz="2000" b="0" dirty="0" smtClean="0">
              <a:solidFill>
                <a:srgbClr val="E5647D"/>
              </a:solidFill>
            </a:endParaRPr>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79594274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ctrTitle"/>
          </p:nvPr>
        </p:nvSpPr>
        <p:spPr>
          <a:xfrm>
            <a:off x="1447800" y="1914562"/>
            <a:ext cx="7080738" cy="1946275"/>
          </a:xfrm>
        </p:spPr>
        <p:txBody>
          <a:bodyPr/>
          <a:lstStyle/>
          <a:p>
            <a:pPr eaLnBrk="1" hangingPunct="1"/>
            <a:r>
              <a:rPr lang="en-GB" dirty="0" smtClean="0"/>
              <a:t>The concepts</a:t>
            </a:r>
            <a:endParaRPr lang="en-GB" sz="3600" dirty="0" smtClean="0"/>
          </a:p>
        </p:txBody>
      </p:sp>
      <p:sp>
        <p:nvSpPr>
          <p:cNvPr id="193539" name="Subtitle 2"/>
          <p:cNvSpPr>
            <a:spLocks noGrp="1"/>
          </p:cNvSpPr>
          <p:nvPr>
            <p:ph type="subTitle" idx="1"/>
          </p:nvPr>
        </p:nvSpPr>
        <p:spPr>
          <a:xfrm>
            <a:off x="3481756" y="3962400"/>
            <a:ext cx="5046785" cy="528638"/>
          </a:xfrm>
        </p:spPr>
        <p:txBody>
          <a:bodyPr/>
          <a:lstStyle/>
          <a:p>
            <a:pPr eaLnBrk="1" hangingPunct="1"/>
            <a:endParaRPr lang="en-US" smtClean="0"/>
          </a:p>
        </p:txBody>
      </p:sp>
    </p:spTree>
    <p:extLst>
      <p:ext uri="{BB962C8B-B14F-4D97-AF65-F5344CB8AC3E}">
        <p14:creationId xmlns:p14="http://schemas.microsoft.com/office/powerpoint/2010/main" val="16156437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a:spLocks noGrp="1" noChangeArrowheads="1"/>
          </p:cNvSpPr>
          <p:nvPr>
            <p:ph type="body" idx="1"/>
          </p:nvPr>
        </p:nvSpPr>
        <p:spPr/>
        <p:txBody>
          <a:bodyPr/>
          <a:lstStyle/>
          <a:p>
            <a:pPr marL="266700" lvl="1" eaLnBrk="1" hangingPunct="1">
              <a:lnSpc>
                <a:spcPct val="100000"/>
              </a:lnSpc>
              <a:spcBef>
                <a:spcPts val="938"/>
              </a:spcBef>
              <a:buClr>
                <a:schemeClr val="bg2"/>
              </a:buClr>
              <a:buFont typeface="Arial" charset="0"/>
              <a:buChar char="•"/>
            </a:pPr>
            <a:r>
              <a:rPr lang="en-US" dirty="0" smtClean="0">
                <a:solidFill>
                  <a:schemeClr val="bg2"/>
                </a:solidFill>
                <a:ea typeface="+mn-ea"/>
                <a:cs typeface="+mn-cs"/>
              </a:rPr>
              <a:t>Interest</a:t>
            </a:r>
            <a:r>
              <a:rPr lang="en-US" dirty="0" smtClean="0"/>
              <a:t> is recognised over time, computed on the </a:t>
            </a:r>
            <a:r>
              <a:rPr lang="en-US" dirty="0" smtClean="0">
                <a:solidFill>
                  <a:schemeClr val="bg2"/>
                </a:solidFill>
                <a:ea typeface="+mn-ea"/>
                <a:cs typeface="+mn-cs"/>
              </a:rPr>
              <a:t>effective yield </a:t>
            </a:r>
            <a:r>
              <a:rPr lang="en-US" dirty="0" smtClean="0"/>
              <a:t>on the asset.  </a:t>
            </a:r>
          </a:p>
          <a:p>
            <a:pPr marL="266700" lvl="1" eaLnBrk="1" hangingPunct="1">
              <a:lnSpc>
                <a:spcPct val="100000"/>
              </a:lnSpc>
              <a:spcBef>
                <a:spcPts val="938"/>
              </a:spcBef>
              <a:buClr>
                <a:schemeClr val="bg2"/>
              </a:buClr>
              <a:buFont typeface="Arial" charset="0"/>
              <a:buChar char="•"/>
            </a:pPr>
            <a:r>
              <a:rPr lang="en-US" dirty="0" smtClean="0">
                <a:solidFill>
                  <a:schemeClr val="bg2"/>
                </a:solidFill>
                <a:ea typeface="+mn-ea"/>
                <a:cs typeface="+mn-cs"/>
              </a:rPr>
              <a:t>Royalties</a:t>
            </a:r>
            <a:r>
              <a:rPr lang="en-US" dirty="0" smtClean="0"/>
              <a:t> are recognised in accordance with the </a:t>
            </a:r>
            <a:r>
              <a:rPr lang="en-US" dirty="0" smtClean="0">
                <a:solidFill>
                  <a:schemeClr val="bg2"/>
                </a:solidFill>
                <a:ea typeface="+mn-ea"/>
                <a:cs typeface="+mn-cs"/>
              </a:rPr>
              <a:t>substance</a:t>
            </a:r>
            <a:r>
              <a:rPr lang="en-US" dirty="0" smtClean="0"/>
              <a:t> of the agreement.  </a:t>
            </a:r>
          </a:p>
          <a:p>
            <a:pPr marL="266700" lvl="1" eaLnBrk="1" hangingPunct="1">
              <a:lnSpc>
                <a:spcPct val="100000"/>
              </a:lnSpc>
              <a:spcBef>
                <a:spcPts val="938"/>
              </a:spcBef>
              <a:buClr>
                <a:schemeClr val="bg2"/>
              </a:buClr>
              <a:buFont typeface="Arial" charset="0"/>
              <a:buChar char="•"/>
            </a:pPr>
            <a:r>
              <a:rPr lang="en-US" dirty="0" smtClean="0">
                <a:solidFill>
                  <a:schemeClr val="bg2"/>
                </a:solidFill>
                <a:ea typeface="+mn-ea"/>
                <a:cs typeface="+mn-cs"/>
              </a:rPr>
              <a:t>Dividends</a:t>
            </a:r>
            <a:r>
              <a:rPr lang="en-US" dirty="0" smtClean="0"/>
              <a:t> are recognised when the shareholder has the </a:t>
            </a:r>
            <a:r>
              <a:rPr lang="en-US" dirty="0" smtClean="0">
                <a:solidFill>
                  <a:schemeClr val="bg2"/>
                </a:solidFill>
                <a:ea typeface="+mn-ea"/>
                <a:cs typeface="+mn-cs"/>
              </a:rPr>
              <a:t>right to receive </a:t>
            </a:r>
            <a:r>
              <a:rPr lang="en-US" dirty="0" smtClean="0"/>
              <a:t>payment. </a:t>
            </a:r>
            <a:endParaRPr lang="en-US" dirty="0" smtClean="0">
              <a:solidFill>
                <a:srgbClr val="5F6062"/>
              </a:solidFill>
            </a:endParaRPr>
          </a:p>
        </p:txBody>
      </p:sp>
      <p:sp>
        <p:nvSpPr>
          <p:cNvPr id="254979"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E5559B9-77E9-4B01-AEC5-462AA01E1D4A}" type="slidenum">
              <a:rPr lang="en-GB" smtClean="0">
                <a:solidFill>
                  <a:srgbClr val="FFFFFF"/>
                </a:solidFill>
              </a:rPr>
              <a:pPr eaLnBrk="1" hangingPunct="1"/>
              <a:t>20</a:t>
            </a:fld>
            <a:endParaRPr lang="en-GB" smtClean="0">
              <a:solidFill>
                <a:srgbClr val="FFFFFF"/>
              </a:solidFill>
            </a:endParaRPr>
          </a:p>
        </p:txBody>
      </p:sp>
      <p:sp>
        <p:nvSpPr>
          <p:cNvPr id="254980" name="Rectangle 2"/>
          <p:cNvSpPr>
            <a:spLocks noGrp="1" noChangeArrowheads="1"/>
          </p:cNvSpPr>
          <p:nvPr>
            <p:ph type="title"/>
          </p:nvPr>
        </p:nvSpPr>
        <p:spPr/>
        <p:txBody>
          <a:bodyPr/>
          <a:lstStyle/>
          <a:p>
            <a:pPr eaLnBrk="1" hangingPunct="1"/>
            <a:r>
              <a:rPr lang="en-GB" dirty="0">
                <a:solidFill>
                  <a:srgbClr val="B31E3B"/>
                </a:solidFill>
              </a:rPr>
              <a:t>Revenue recognition </a:t>
            </a:r>
            <a:r>
              <a:rPr lang="en-GB" sz="2000" dirty="0">
                <a:solidFill>
                  <a:srgbClr val="E5647D"/>
                </a:solidFill>
              </a:rPr>
              <a:t>continued</a:t>
            </a:r>
            <a:endParaRPr lang="en-US" sz="2000" b="0" dirty="0" smtClean="0">
              <a:solidFill>
                <a:srgbClr val="E5647D"/>
              </a:solidFill>
            </a:endParaRPr>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161454436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body" idx="1"/>
          </p:nvPr>
        </p:nvSpPr>
        <p:spPr/>
        <p:txBody>
          <a:bodyPr/>
          <a:lstStyle/>
          <a:p>
            <a:pPr marL="266700" lvl="1" eaLnBrk="1" hangingPunct="1">
              <a:lnSpc>
                <a:spcPct val="100000"/>
              </a:lnSpc>
              <a:spcBef>
                <a:spcPts val="938"/>
              </a:spcBef>
              <a:buClr>
                <a:schemeClr val="bg2"/>
              </a:buClr>
              <a:buFont typeface="Arial" charset="0"/>
              <a:buChar char="•"/>
            </a:pPr>
            <a:r>
              <a:rPr lang="en-US" dirty="0" smtClean="0"/>
              <a:t>Revenue is measured at the </a:t>
            </a:r>
            <a:r>
              <a:rPr lang="en-US" dirty="0" smtClean="0">
                <a:solidFill>
                  <a:schemeClr val="bg2"/>
                </a:solidFill>
                <a:ea typeface="+mn-ea"/>
                <a:cs typeface="+mn-cs"/>
              </a:rPr>
              <a:t>fair value of the consideration received </a:t>
            </a:r>
            <a:r>
              <a:rPr lang="en-US" dirty="0" smtClean="0"/>
              <a:t>or receivable by the entity on its own account. </a:t>
            </a:r>
          </a:p>
          <a:p>
            <a:pPr marL="800100" lvl="2" eaLnBrk="1" hangingPunct="1">
              <a:lnSpc>
                <a:spcPct val="100000"/>
              </a:lnSpc>
              <a:spcBef>
                <a:spcPts val="938"/>
              </a:spcBef>
              <a:buClr>
                <a:schemeClr val="bg2"/>
              </a:buClr>
              <a:buFont typeface="Arial" charset="0"/>
              <a:buChar char="•"/>
            </a:pPr>
            <a:r>
              <a:rPr lang="en-US" sz="2400" dirty="0"/>
              <a:t>revenue does </a:t>
            </a:r>
            <a:r>
              <a:rPr lang="en-US" sz="2400" dirty="0">
                <a:solidFill>
                  <a:schemeClr val="bg2"/>
                </a:solidFill>
                <a:ea typeface="+mn-ea"/>
                <a:cs typeface="+mn-cs"/>
              </a:rPr>
              <a:t>not include amounts collected on behalf of third parties</a:t>
            </a:r>
            <a:r>
              <a:rPr lang="en-US" sz="2400" dirty="0"/>
              <a:t>.  </a:t>
            </a:r>
          </a:p>
          <a:p>
            <a:pPr marL="800100" lvl="2" eaLnBrk="1" hangingPunct="1">
              <a:lnSpc>
                <a:spcPct val="100000"/>
              </a:lnSpc>
              <a:spcBef>
                <a:spcPts val="938"/>
              </a:spcBef>
              <a:buClr>
                <a:schemeClr val="bg2"/>
              </a:buClr>
              <a:buFont typeface="Arial" charset="0"/>
              <a:buChar char="•"/>
            </a:pPr>
            <a:r>
              <a:rPr lang="en-US" sz="2400" dirty="0" smtClean="0"/>
              <a:t>when receipt of </a:t>
            </a:r>
            <a:r>
              <a:rPr lang="en-US" sz="2400" dirty="0" smtClean="0">
                <a:solidFill>
                  <a:schemeClr val="bg2"/>
                </a:solidFill>
                <a:ea typeface="+mn-ea"/>
                <a:cs typeface="+mn-cs"/>
              </a:rPr>
              <a:t>cash is deferred</a:t>
            </a:r>
            <a:r>
              <a:rPr lang="en-US" sz="2400" dirty="0" smtClean="0"/>
              <a:t>, the nominal consideration is split between sales revenue and </a:t>
            </a:r>
            <a:r>
              <a:rPr lang="en-US" sz="2400" dirty="0" smtClean="0">
                <a:solidFill>
                  <a:schemeClr val="bg2"/>
                </a:solidFill>
                <a:ea typeface="+mn-ea"/>
                <a:cs typeface="+mn-cs"/>
              </a:rPr>
              <a:t>interest</a:t>
            </a:r>
            <a:r>
              <a:rPr lang="en-US" sz="2400" dirty="0" smtClean="0"/>
              <a:t> revenue.  </a:t>
            </a:r>
          </a:p>
        </p:txBody>
      </p:sp>
      <p:sp>
        <p:nvSpPr>
          <p:cNvPr id="256003"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1B9122A-5F87-42C5-8EA3-7AC992C1C691}" type="slidenum">
              <a:rPr lang="en-GB" smtClean="0">
                <a:solidFill>
                  <a:srgbClr val="FFFFFF"/>
                </a:solidFill>
              </a:rPr>
              <a:pPr eaLnBrk="1" hangingPunct="1"/>
              <a:t>21</a:t>
            </a:fld>
            <a:endParaRPr lang="en-GB" smtClean="0">
              <a:solidFill>
                <a:srgbClr val="FFFFFF"/>
              </a:solidFill>
            </a:endParaRPr>
          </a:p>
        </p:txBody>
      </p:sp>
      <p:sp>
        <p:nvSpPr>
          <p:cNvPr id="256004" name="Rectangle 2"/>
          <p:cNvSpPr>
            <a:spLocks noGrp="1" noChangeArrowheads="1"/>
          </p:cNvSpPr>
          <p:nvPr>
            <p:ph type="title"/>
          </p:nvPr>
        </p:nvSpPr>
        <p:spPr/>
        <p:txBody>
          <a:bodyPr/>
          <a:lstStyle/>
          <a:p>
            <a:pPr eaLnBrk="1" hangingPunct="1"/>
            <a:r>
              <a:rPr lang="en-GB" dirty="0" smtClean="0">
                <a:solidFill>
                  <a:schemeClr val="bg2"/>
                </a:solidFill>
              </a:rPr>
              <a:t>Measurement</a:t>
            </a:r>
            <a:endParaRPr lang="en-US"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10960090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DB2D82-8D93-4D34-95B6-25601BF1C037}" type="slidenum">
              <a:rPr lang="en-GB" smtClean="0">
                <a:solidFill>
                  <a:srgbClr val="FFFFFF"/>
                </a:solidFill>
              </a:rPr>
              <a:pPr eaLnBrk="1" hangingPunct="1"/>
              <a:t>22</a:t>
            </a:fld>
            <a:endParaRPr lang="en-GB" smtClean="0">
              <a:solidFill>
                <a:srgbClr val="FFFFFF"/>
              </a:solidFill>
            </a:endParaRPr>
          </a:p>
        </p:txBody>
      </p:sp>
      <p:sp>
        <p:nvSpPr>
          <p:cNvPr id="26628" name="Rectangle 2"/>
          <p:cNvSpPr>
            <a:spLocks noGrp="1" noChangeArrowheads="1"/>
          </p:cNvSpPr>
          <p:nvPr>
            <p:ph type="title"/>
          </p:nvPr>
        </p:nvSpPr>
        <p:spPr>
          <a:xfrm>
            <a:off x="681404" y="214313"/>
            <a:ext cx="7121769" cy="792162"/>
          </a:xfrm>
        </p:spPr>
        <p:txBody>
          <a:bodyPr/>
          <a:lstStyle/>
          <a:p>
            <a:pPr indent="-266700" eaLnBrk="1" hangingPunct="1">
              <a:lnSpc>
                <a:spcPct val="100000"/>
              </a:lnSpc>
            </a:pPr>
            <a:r>
              <a:rPr lang="en-US" dirty="0" smtClean="0">
                <a:solidFill>
                  <a:schemeClr val="bg2"/>
                </a:solidFill>
              </a:rPr>
              <a:t>Example: </a:t>
            </a:r>
            <a:br>
              <a:rPr lang="en-US" dirty="0" smtClean="0">
                <a:solidFill>
                  <a:schemeClr val="bg2"/>
                </a:solidFill>
              </a:rPr>
            </a:br>
            <a:r>
              <a:rPr lang="en-US" sz="2600" i="1" dirty="0" smtClean="0">
                <a:solidFill>
                  <a:schemeClr val="bg2"/>
                </a:solidFill>
              </a:rPr>
              <a:t>cash discount</a:t>
            </a:r>
            <a:endParaRPr lang="en-GB" sz="2600" i="1" dirty="0" smtClean="0">
              <a:solidFill>
                <a:schemeClr val="bg2"/>
              </a:solidFill>
            </a:endParaRPr>
          </a:p>
        </p:txBody>
      </p:sp>
      <p:sp>
        <p:nvSpPr>
          <p:cNvPr id="26629" name="Rectangle 3"/>
          <p:cNvSpPr>
            <a:spLocks noGrp="1" noChangeArrowheads="1"/>
          </p:cNvSpPr>
          <p:nvPr>
            <p:ph type="body" idx="1"/>
          </p:nvPr>
        </p:nvSpPr>
        <p:spPr>
          <a:xfrm>
            <a:off x="747346" y="1357316"/>
            <a:ext cx="7913077" cy="5000625"/>
          </a:xfrm>
          <a:noFill/>
          <a:ln>
            <a:noFill/>
          </a:ln>
        </p:spPr>
        <p:txBody>
          <a:bodyPr vert="horz" wrap="square" lIns="0" tIns="0" rIns="0" bIns="0" numCol="1" anchor="t" anchorCtr="0" compatLnSpc="1">
            <a:prstTxWarp prst="textNoShape">
              <a:avLst/>
            </a:prstTxWarp>
          </a:bodyPr>
          <a:lstStyle/>
          <a:p>
            <a:pPr marL="365125" eaLnBrk="1" hangingPunct="1">
              <a:lnSpc>
                <a:spcPct val="100000"/>
              </a:lnSpc>
              <a:spcBef>
                <a:spcPts val="938"/>
              </a:spcBef>
              <a:buFont typeface="Arial" charset="0"/>
              <a:buChar char="•"/>
            </a:pPr>
            <a:r>
              <a:rPr lang="en-US" sz="2400" dirty="0" smtClean="0">
                <a:solidFill>
                  <a:srgbClr val="B31E3B"/>
                </a:solidFill>
              </a:rPr>
              <a:t>Goods sold for 500, due in 60 days.  Customer can take 10% discount if paid in 30 days.</a:t>
            </a:r>
          </a:p>
          <a:p>
            <a:pPr marL="908050" lvl="1" eaLnBrk="1" hangingPunct="1">
              <a:lnSpc>
                <a:spcPct val="100000"/>
              </a:lnSpc>
              <a:spcBef>
                <a:spcPts val="938"/>
              </a:spcBef>
              <a:buClr>
                <a:schemeClr val="bg2"/>
              </a:buClr>
              <a:buFont typeface="Arial" charset="0"/>
              <a:buChar char="•"/>
            </a:pPr>
            <a:r>
              <a:rPr lang="en-US" dirty="0" smtClean="0"/>
              <a:t>If customer gets the discount, revenue is 450.  </a:t>
            </a:r>
          </a:p>
          <a:p>
            <a:pPr marL="908050" lvl="1" eaLnBrk="1" hangingPunct="1">
              <a:lnSpc>
                <a:spcPct val="100000"/>
              </a:lnSpc>
              <a:spcBef>
                <a:spcPts val="938"/>
              </a:spcBef>
              <a:buClr>
                <a:schemeClr val="bg2"/>
              </a:buClr>
              <a:buFont typeface="Arial" charset="0"/>
              <a:buChar char="•"/>
            </a:pPr>
            <a:r>
              <a:rPr lang="en-US" dirty="0" smtClean="0"/>
              <a:t>Would be wrong to have revenue 500 and interest or some other expense of 50.</a:t>
            </a:r>
          </a:p>
          <a:p>
            <a:pPr marL="1441450" lvl="2" eaLnBrk="1" hangingPunct="1">
              <a:lnSpc>
                <a:spcPct val="100000"/>
              </a:lnSpc>
              <a:spcBef>
                <a:spcPts val="938"/>
              </a:spcBef>
              <a:buClr>
                <a:schemeClr val="bg2"/>
              </a:buClr>
              <a:buFont typeface="Arial" charset="0"/>
              <a:buChar char="•"/>
            </a:pPr>
            <a:endParaRPr lang="en-US" dirty="0" smtClean="0"/>
          </a:p>
        </p:txBody>
      </p:sp>
      <p:sp>
        <p:nvSpPr>
          <p:cNvPr id="6" name="TextBox 5"/>
          <p:cNvSpPr txBox="1"/>
          <p:nvPr/>
        </p:nvSpPr>
        <p:spPr>
          <a:xfrm>
            <a:off x="395536" y="6365557"/>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186732584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4B3EBC0-5BD4-4CBC-9AA6-586C3A6E48B5}" type="slidenum">
              <a:rPr lang="en-GB" smtClean="0">
                <a:solidFill>
                  <a:srgbClr val="FFFFFF"/>
                </a:solidFill>
              </a:rPr>
              <a:pPr eaLnBrk="1" hangingPunct="1"/>
              <a:t>23</a:t>
            </a:fld>
            <a:endParaRPr lang="en-GB" smtClean="0">
              <a:solidFill>
                <a:srgbClr val="FFFFFF"/>
              </a:solidFill>
            </a:endParaRPr>
          </a:p>
        </p:txBody>
      </p:sp>
      <p:sp>
        <p:nvSpPr>
          <p:cNvPr id="27652" name="Rectangle 2"/>
          <p:cNvSpPr>
            <a:spLocks noGrp="1" noChangeArrowheads="1"/>
          </p:cNvSpPr>
          <p:nvPr>
            <p:ph type="title"/>
          </p:nvPr>
        </p:nvSpPr>
        <p:spPr>
          <a:xfrm>
            <a:off x="681404" y="214313"/>
            <a:ext cx="7121769" cy="792162"/>
          </a:xfrm>
        </p:spPr>
        <p:txBody>
          <a:bodyPr/>
          <a:lstStyle/>
          <a:p>
            <a:pPr indent="-266700" eaLnBrk="1" hangingPunct="1">
              <a:lnSpc>
                <a:spcPct val="100000"/>
              </a:lnSpc>
            </a:pPr>
            <a:r>
              <a:rPr lang="en-US" dirty="0" smtClean="0">
                <a:solidFill>
                  <a:schemeClr val="bg2"/>
                </a:solidFill>
              </a:rPr>
              <a:t>Example: </a:t>
            </a:r>
            <a:br>
              <a:rPr lang="en-US" dirty="0" smtClean="0">
                <a:solidFill>
                  <a:schemeClr val="bg2"/>
                </a:solidFill>
              </a:rPr>
            </a:br>
            <a:r>
              <a:rPr lang="en-US" sz="2600" i="1" dirty="0" smtClean="0">
                <a:solidFill>
                  <a:schemeClr val="bg2"/>
                </a:solidFill>
              </a:rPr>
              <a:t>‘sale’ to agent</a:t>
            </a:r>
            <a:endParaRPr lang="en-GB" sz="2600" i="1" dirty="0" smtClean="0">
              <a:solidFill>
                <a:schemeClr val="bg2"/>
              </a:solidFill>
            </a:endParaRPr>
          </a:p>
        </p:txBody>
      </p:sp>
      <p:sp>
        <p:nvSpPr>
          <p:cNvPr id="27653" name="Rectangle 3"/>
          <p:cNvSpPr>
            <a:spLocks noGrp="1" noChangeArrowheads="1"/>
          </p:cNvSpPr>
          <p:nvPr>
            <p:ph type="body" idx="1"/>
          </p:nvPr>
        </p:nvSpPr>
        <p:spPr>
          <a:xfrm>
            <a:off x="747346" y="1357316"/>
            <a:ext cx="7913077" cy="5000625"/>
          </a:xfrm>
          <a:noFill/>
          <a:ln>
            <a:noFill/>
          </a:ln>
        </p:spPr>
        <p:txBody>
          <a:bodyPr vert="horz" wrap="square" lIns="0" tIns="0" rIns="0" bIns="0" numCol="1" anchor="t" anchorCtr="0" compatLnSpc="1">
            <a:prstTxWarp prst="textNoShape">
              <a:avLst/>
            </a:prstTxWarp>
          </a:bodyPr>
          <a:lstStyle/>
          <a:p>
            <a:pPr marL="365125" eaLnBrk="1" hangingPunct="1">
              <a:lnSpc>
                <a:spcPct val="100000"/>
              </a:lnSpc>
              <a:spcBef>
                <a:spcPts val="938"/>
              </a:spcBef>
              <a:buFont typeface="Arial" charset="0"/>
              <a:buChar char="•"/>
            </a:pPr>
            <a:r>
              <a:rPr lang="en-US" sz="2400" dirty="0" smtClean="0">
                <a:solidFill>
                  <a:srgbClr val="B31E3B"/>
                </a:solidFill>
              </a:rPr>
              <a:t>We sell goods for 100 through an intermediary (agent) who gets a commission of 10.  We own goods until sold to end users.  We are responsible for defects and returns from end users. </a:t>
            </a:r>
          </a:p>
          <a:p>
            <a:pPr marL="908050" lvl="1" eaLnBrk="1" hangingPunct="1">
              <a:lnSpc>
                <a:spcPct val="100000"/>
              </a:lnSpc>
              <a:spcBef>
                <a:spcPts val="938"/>
              </a:spcBef>
              <a:buClr>
                <a:schemeClr val="bg2"/>
              </a:buClr>
              <a:buFont typeface="Arial" charset="0"/>
              <a:buChar char="•"/>
            </a:pPr>
            <a:r>
              <a:rPr lang="en-US" dirty="0" smtClean="0">
                <a:ea typeface="+mn-ea"/>
                <a:cs typeface="+mn-cs"/>
              </a:rPr>
              <a:t>We have revenue of 100 and commission expense of 10 only when agent sells goods to end user.  </a:t>
            </a:r>
          </a:p>
          <a:p>
            <a:pPr marL="908050" lvl="1" eaLnBrk="1" hangingPunct="1">
              <a:lnSpc>
                <a:spcPct val="100000"/>
              </a:lnSpc>
              <a:spcBef>
                <a:spcPts val="938"/>
              </a:spcBef>
              <a:buClr>
                <a:schemeClr val="bg2"/>
              </a:buClr>
              <a:buFont typeface="Arial" charset="0"/>
              <a:buChar char="•"/>
            </a:pPr>
            <a:r>
              <a:rPr lang="en-US" dirty="0" smtClean="0">
                <a:ea typeface="+mn-ea"/>
                <a:cs typeface="+mn-cs"/>
              </a:rPr>
              <a:t>Would be wrong to </a:t>
            </a:r>
            <a:r>
              <a:rPr lang="en-US" dirty="0" err="1" smtClean="0">
                <a:ea typeface="+mn-ea"/>
                <a:cs typeface="+mn-cs"/>
              </a:rPr>
              <a:t>recognise</a:t>
            </a:r>
            <a:r>
              <a:rPr lang="en-US" dirty="0" smtClean="0">
                <a:ea typeface="+mn-ea"/>
                <a:cs typeface="+mn-cs"/>
              </a:rPr>
              <a:t> revenue when goods are shipped to agent.</a:t>
            </a:r>
          </a:p>
          <a:p>
            <a:pPr marL="1441450" lvl="2" eaLnBrk="1" hangingPunct="1">
              <a:lnSpc>
                <a:spcPct val="100000"/>
              </a:lnSpc>
              <a:spcBef>
                <a:spcPts val="938"/>
              </a:spcBef>
              <a:buClr>
                <a:schemeClr val="bg2"/>
              </a:buClr>
              <a:buFont typeface="Arial" charset="0"/>
              <a:buChar char="•"/>
            </a:pPr>
            <a:endParaRPr lang="en-US" dirty="0" smtClean="0">
              <a:solidFill>
                <a:srgbClr val="B31E3B"/>
              </a:solidFill>
              <a:ea typeface="+mn-ea"/>
              <a:cs typeface="+mn-cs"/>
            </a:endParaRPr>
          </a:p>
        </p:txBody>
      </p:sp>
      <p:sp>
        <p:nvSpPr>
          <p:cNvPr id="6" name="TextBox 5"/>
          <p:cNvSpPr txBox="1"/>
          <p:nvPr/>
        </p:nvSpPr>
        <p:spPr>
          <a:xfrm>
            <a:off x="467544" y="6464949"/>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362172108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90B9C4C-AD81-4C8E-84A9-C0D99406EE20}" type="slidenum">
              <a:rPr lang="en-GB" smtClean="0">
                <a:solidFill>
                  <a:srgbClr val="FFFFFF"/>
                </a:solidFill>
              </a:rPr>
              <a:pPr eaLnBrk="1" hangingPunct="1"/>
              <a:t>24</a:t>
            </a:fld>
            <a:endParaRPr lang="en-GB" smtClean="0">
              <a:solidFill>
                <a:srgbClr val="FFFFFF"/>
              </a:solidFill>
            </a:endParaRPr>
          </a:p>
        </p:txBody>
      </p:sp>
      <p:sp>
        <p:nvSpPr>
          <p:cNvPr id="31748" name="Rectangle 2"/>
          <p:cNvSpPr>
            <a:spLocks noGrp="1" noChangeArrowheads="1"/>
          </p:cNvSpPr>
          <p:nvPr>
            <p:ph type="title"/>
          </p:nvPr>
        </p:nvSpPr>
        <p:spPr>
          <a:xfrm>
            <a:off x="681408" y="214313"/>
            <a:ext cx="7451480" cy="792162"/>
          </a:xfrm>
        </p:spPr>
        <p:txBody>
          <a:bodyPr/>
          <a:lstStyle/>
          <a:p>
            <a:pPr indent="-266700" eaLnBrk="1" hangingPunct="1">
              <a:lnSpc>
                <a:spcPct val="100000"/>
              </a:lnSpc>
            </a:pPr>
            <a:r>
              <a:rPr lang="en-US" dirty="0" smtClean="0">
                <a:solidFill>
                  <a:schemeClr val="bg2"/>
                </a:solidFill>
              </a:rPr>
              <a:t>Example: </a:t>
            </a:r>
            <a:br>
              <a:rPr lang="en-US" dirty="0" smtClean="0">
                <a:solidFill>
                  <a:schemeClr val="bg2"/>
                </a:solidFill>
              </a:rPr>
            </a:br>
            <a:r>
              <a:rPr lang="en-US" sz="2600" i="1" dirty="0" smtClean="0">
                <a:solidFill>
                  <a:schemeClr val="bg2"/>
                </a:solidFill>
              </a:rPr>
              <a:t>deferred payment</a:t>
            </a:r>
            <a:endParaRPr lang="en-GB" sz="2600" i="1" dirty="0" smtClean="0">
              <a:solidFill>
                <a:schemeClr val="bg2"/>
              </a:solidFill>
            </a:endParaRPr>
          </a:p>
        </p:txBody>
      </p:sp>
      <p:sp>
        <p:nvSpPr>
          <p:cNvPr id="19460" name="Rectangle 3"/>
          <p:cNvSpPr>
            <a:spLocks noGrp="1" noChangeArrowheads="1"/>
          </p:cNvSpPr>
          <p:nvPr>
            <p:ph type="body" idx="1"/>
          </p:nvPr>
        </p:nvSpPr>
        <p:spPr>
          <a:xfrm>
            <a:off x="747346" y="1357316"/>
            <a:ext cx="7913077" cy="5000625"/>
          </a:xfrm>
          <a:noFill/>
          <a:ln>
            <a:noFill/>
          </a:ln>
        </p:spPr>
        <p:txBody>
          <a:bodyPr vert="horz" wrap="square" lIns="0" tIns="0" rIns="0" bIns="0" numCol="1" anchor="t" anchorCtr="0" compatLnSpc="1">
            <a:prstTxWarp prst="textNoShape">
              <a:avLst/>
            </a:prstTxWarp>
          </a:bodyPr>
          <a:lstStyle/>
          <a:p>
            <a:pPr marL="365125" eaLnBrk="1" hangingPunct="1">
              <a:lnSpc>
                <a:spcPct val="100000"/>
              </a:lnSpc>
              <a:spcBef>
                <a:spcPts val="938"/>
              </a:spcBef>
              <a:buFont typeface="Arial" charset="0"/>
              <a:buChar char="•"/>
              <a:defRPr/>
            </a:pPr>
            <a:r>
              <a:rPr lang="en-US" sz="2400" dirty="0" smtClean="0">
                <a:solidFill>
                  <a:srgbClr val="B31E3B"/>
                </a:solidFill>
              </a:rPr>
              <a:t>Example:  We sell goods costing 1,500,000  for 2,000,000 due in 2 years interest free.  Current cash price would have been 1,652,893.  </a:t>
            </a:r>
          </a:p>
          <a:p>
            <a:pPr marL="908050" lvl="1" eaLnBrk="1" hangingPunct="1">
              <a:lnSpc>
                <a:spcPct val="100000"/>
              </a:lnSpc>
              <a:spcBef>
                <a:spcPts val="938"/>
              </a:spcBef>
              <a:buClr>
                <a:schemeClr val="bg2"/>
              </a:buClr>
              <a:buFont typeface="Arial" charset="0"/>
              <a:buChar char="•"/>
              <a:defRPr/>
            </a:pPr>
            <a:r>
              <a:rPr lang="en-US" dirty="0" smtClean="0">
                <a:solidFill>
                  <a:srgbClr val="5F6062"/>
                </a:solidFill>
                <a:ea typeface="+mn-ea"/>
                <a:cs typeface="+mn-cs"/>
              </a:rPr>
              <a:t>Financing transaction.  Up front revenue is 1,652,893.  Profit is 152,893.  </a:t>
            </a:r>
          </a:p>
          <a:p>
            <a:pPr marL="908050" lvl="1" eaLnBrk="1" hangingPunct="1">
              <a:lnSpc>
                <a:spcPct val="100000"/>
              </a:lnSpc>
              <a:spcBef>
                <a:spcPts val="938"/>
              </a:spcBef>
              <a:buClr>
                <a:schemeClr val="bg2"/>
              </a:buClr>
              <a:buFont typeface="Arial" charset="0"/>
              <a:buChar char="•"/>
              <a:defRPr/>
            </a:pPr>
            <a:r>
              <a:rPr lang="en-US" dirty="0" smtClean="0">
                <a:solidFill>
                  <a:srgbClr val="5F6062"/>
                </a:solidFill>
                <a:ea typeface="+mn-ea"/>
                <a:cs typeface="+mn-cs"/>
              </a:rPr>
              <a:t>PV = (FV) / ((1+int)^periods)</a:t>
            </a:r>
          </a:p>
          <a:p>
            <a:pPr marL="908050" lvl="1" eaLnBrk="1" hangingPunct="1">
              <a:lnSpc>
                <a:spcPct val="100000"/>
              </a:lnSpc>
              <a:spcBef>
                <a:spcPts val="938"/>
              </a:spcBef>
              <a:buClr>
                <a:schemeClr val="bg2"/>
              </a:buClr>
              <a:buFont typeface="Arial" charset="0"/>
              <a:buChar char="•"/>
              <a:defRPr/>
            </a:pPr>
            <a:r>
              <a:rPr lang="en-US" dirty="0" smtClean="0">
                <a:solidFill>
                  <a:srgbClr val="5F6062"/>
                </a:solidFill>
                <a:ea typeface="+mn-ea"/>
                <a:cs typeface="+mn-cs"/>
              </a:rPr>
              <a:t>1,652,893 = (2,000,000) / ((1+int)^2)</a:t>
            </a:r>
          </a:p>
          <a:p>
            <a:pPr marL="908050" lvl="1" eaLnBrk="1" hangingPunct="1">
              <a:lnSpc>
                <a:spcPct val="100000"/>
              </a:lnSpc>
              <a:spcBef>
                <a:spcPts val="938"/>
              </a:spcBef>
              <a:buClr>
                <a:schemeClr val="bg2"/>
              </a:buClr>
              <a:buFont typeface="Arial" charset="0"/>
              <a:buChar char="•"/>
              <a:defRPr/>
            </a:pPr>
            <a:r>
              <a:rPr lang="en-US" dirty="0" err="1" smtClean="0">
                <a:solidFill>
                  <a:srgbClr val="5F6062"/>
                </a:solidFill>
                <a:ea typeface="+mn-ea"/>
                <a:cs typeface="+mn-cs"/>
              </a:rPr>
              <a:t>Int</a:t>
            </a:r>
            <a:r>
              <a:rPr lang="en-US" dirty="0" smtClean="0">
                <a:solidFill>
                  <a:srgbClr val="5F6062"/>
                </a:solidFill>
                <a:ea typeface="+mn-ea"/>
                <a:cs typeface="+mn-cs"/>
              </a:rPr>
              <a:t> = .10 (10%) by solving the equation</a:t>
            </a:r>
          </a:p>
        </p:txBody>
      </p:sp>
      <p:sp>
        <p:nvSpPr>
          <p:cNvPr id="6" name="TextBox 5"/>
          <p:cNvSpPr txBox="1"/>
          <p:nvPr/>
        </p:nvSpPr>
        <p:spPr>
          <a:xfrm>
            <a:off x="467544" y="6365557"/>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54242600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43D01DF-FCAA-4793-AD85-131E004D7961}" type="slidenum">
              <a:rPr lang="en-GB" smtClean="0">
                <a:solidFill>
                  <a:srgbClr val="FFFFFF"/>
                </a:solidFill>
              </a:rPr>
              <a:pPr eaLnBrk="1" hangingPunct="1"/>
              <a:t>25</a:t>
            </a:fld>
            <a:endParaRPr lang="en-GB" smtClean="0">
              <a:solidFill>
                <a:srgbClr val="FFFFFF"/>
              </a:solidFill>
            </a:endParaRPr>
          </a:p>
        </p:txBody>
      </p:sp>
      <p:sp>
        <p:nvSpPr>
          <p:cNvPr id="32772" name="Rectangle 2"/>
          <p:cNvSpPr>
            <a:spLocks noGrp="1" noChangeArrowheads="1"/>
          </p:cNvSpPr>
          <p:nvPr>
            <p:ph type="title"/>
          </p:nvPr>
        </p:nvSpPr>
        <p:spPr>
          <a:xfrm>
            <a:off x="681408" y="214313"/>
            <a:ext cx="7451480" cy="792162"/>
          </a:xfrm>
        </p:spPr>
        <p:txBody>
          <a:bodyPr/>
          <a:lstStyle/>
          <a:p>
            <a:pPr indent="-266700" eaLnBrk="1" hangingPunct="1">
              <a:lnSpc>
                <a:spcPct val="100000"/>
              </a:lnSpc>
            </a:pPr>
            <a:r>
              <a:rPr lang="en-US" dirty="0" smtClean="0">
                <a:solidFill>
                  <a:schemeClr val="bg2"/>
                </a:solidFill>
              </a:rPr>
              <a:t>Example</a:t>
            </a:r>
            <a:br>
              <a:rPr lang="en-US" dirty="0" smtClean="0">
                <a:solidFill>
                  <a:schemeClr val="bg2"/>
                </a:solidFill>
              </a:rPr>
            </a:br>
            <a:r>
              <a:rPr lang="en-US" sz="2600" i="1" dirty="0" smtClean="0">
                <a:solidFill>
                  <a:schemeClr val="bg2"/>
                </a:solidFill>
              </a:rPr>
              <a:t>deferred payment</a:t>
            </a:r>
            <a:r>
              <a:rPr lang="en-US" dirty="0" smtClean="0">
                <a:solidFill>
                  <a:schemeClr val="bg2"/>
                </a:solidFill>
              </a:rPr>
              <a:t> </a:t>
            </a:r>
            <a:r>
              <a:rPr lang="en-US" sz="2000" dirty="0" smtClean="0">
                <a:solidFill>
                  <a:schemeClr val="bg2">
                    <a:lumMod val="60000"/>
                    <a:lumOff val="40000"/>
                  </a:schemeClr>
                </a:solidFill>
              </a:rPr>
              <a:t>continued</a:t>
            </a:r>
            <a:endParaRPr lang="en-GB" sz="2000" dirty="0" smtClean="0">
              <a:solidFill>
                <a:schemeClr val="bg2">
                  <a:lumMod val="60000"/>
                  <a:lumOff val="40000"/>
                </a:schemeClr>
              </a:solidFill>
            </a:endParaRPr>
          </a:p>
        </p:txBody>
      </p:sp>
      <p:sp>
        <p:nvSpPr>
          <p:cNvPr id="20484" name="Rectangle 3"/>
          <p:cNvSpPr>
            <a:spLocks noGrp="1" noChangeArrowheads="1"/>
          </p:cNvSpPr>
          <p:nvPr>
            <p:ph type="body" idx="1"/>
          </p:nvPr>
        </p:nvSpPr>
        <p:spPr>
          <a:xfrm>
            <a:off x="747346" y="1357316"/>
            <a:ext cx="7913077" cy="5000625"/>
          </a:xfrm>
        </p:spPr>
        <p:txBody>
          <a:bodyPr/>
          <a:lstStyle/>
          <a:p>
            <a:pPr marL="908050" lvl="1" indent="-365125" eaLnBrk="1" hangingPunct="1">
              <a:lnSpc>
                <a:spcPct val="100000"/>
              </a:lnSpc>
              <a:defRPr/>
            </a:pPr>
            <a:r>
              <a:rPr lang="en-US" u="sng" dirty="0" smtClean="0">
                <a:solidFill>
                  <a:schemeClr val="tx1">
                    <a:lumMod val="75000"/>
                  </a:schemeClr>
                </a:solidFill>
                <a:ea typeface="Arial Unicode MS" pitchFamily="34" charset="-128"/>
                <a:cs typeface="Arial Unicode MS" pitchFamily="34" charset="-128"/>
              </a:rPr>
              <a:t>Interest income year 1</a:t>
            </a:r>
            <a:r>
              <a:rPr lang="en-US" dirty="0" smtClean="0">
                <a:solidFill>
                  <a:schemeClr val="tx1">
                    <a:lumMod val="75000"/>
                  </a:schemeClr>
                </a:solidFill>
                <a:ea typeface="Arial Unicode MS" pitchFamily="34" charset="-128"/>
                <a:cs typeface="Arial Unicode MS" pitchFamily="34" charset="-128"/>
              </a:rPr>
              <a:t> = 1,652,893 x 10% = 165,289, unpaid, bringing receivable up to 1,818,182.</a:t>
            </a:r>
          </a:p>
          <a:p>
            <a:pPr marL="908050" lvl="1" indent="-365125" eaLnBrk="1" hangingPunct="1">
              <a:lnSpc>
                <a:spcPct val="100000"/>
              </a:lnSpc>
              <a:defRPr/>
            </a:pPr>
            <a:endParaRPr lang="en-US" dirty="0" smtClean="0">
              <a:solidFill>
                <a:schemeClr val="tx1">
                  <a:lumMod val="75000"/>
                </a:schemeClr>
              </a:solidFill>
              <a:ea typeface="Arial Unicode MS" pitchFamily="34" charset="-128"/>
              <a:cs typeface="Arial Unicode MS" pitchFamily="34" charset="-128"/>
            </a:endParaRPr>
          </a:p>
          <a:p>
            <a:pPr marL="908050" lvl="1" indent="-365125" eaLnBrk="1" hangingPunct="1">
              <a:lnSpc>
                <a:spcPct val="100000"/>
              </a:lnSpc>
              <a:defRPr/>
            </a:pPr>
            <a:r>
              <a:rPr lang="en-US" u="sng" dirty="0" smtClean="0">
                <a:solidFill>
                  <a:schemeClr val="tx1">
                    <a:lumMod val="75000"/>
                  </a:schemeClr>
                </a:solidFill>
                <a:ea typeface="Arial Unicode MS" pitchFamily="34" charset="-128"/>
                <a:cs typeface="Arial Unicode MS" pitchFamily="34" charset="-128"/>
              </a:rPr>
              <a:t>Interest income year 2</a:t>
            </a:r>
            <a:r>
              <a:rPr lang="en-US" dirty="0" smtClean="0">
                <a:solidFill>
                  <a:schemeClr val="tx1">
                    <a:lumMod val="75000"/>
                  </a:schemeClr>
                </a:solidFill>
                <a:ea typeface="Arial Unicode MS" pitchFamily="34" charset="-128"/>
                <a:cs typeface="Arial Unicode MS" pitchFamily="34" charset="-128"/>
              </a:rPr>
              <a:t> = 1,818,182 x 10% = 181,818, bringing receivable up to 2,000,000, which is then repaid.</a:t>
            </a:r>
          </a:p>
        </p:txBody>
      </p:sp>
      <p:sp>
        <p:nvSpPr>
          <p:cNvPr id="6" name="TextBox 5"/>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384487189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dirty="0" smtClean="0">
                <a:solidFill>
                  <a:srgbClr val="5F6062"/>
                </a:solidFill>
              </a:rPr>
              <a:t>© </a:t>
            </a:r>
            <a:r>
              <a:rPr lang="en-GB" dirty="0">
                <a:solidFill>
                  <a:srgbClr val="5F6062"/>
                </a:solidFill>
              </a:rPr>
              <a:t>I</a:t>
            </a:r>
            <a:r>
              <a:rPr lang="en-GB" dirty="0" smtClean="0">
                <a:solidFill>
                  <a:srgbClr val="5F6062"/>
                </a:solidFill>
              </a:rPr>
              <a:t>FRS Foundation.  30 Cannon Street  |  London EC4M 6XH  |  UK.  www.ifrs.org</a:t>
            </a:r>
          </a:p>
        </p:txBody>
      </p:sp>
      <p:sp>
        <p:nvSpPr>
          <p:cNvPr id="3379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1892A6D-FD48-4AA7-A79E-D53161C28774}" type="slidenum">
              <a:rPr lang="en-GB" smtClean="0">
                <a:solidFill>
                  <a:srgbClr val="FFFFFF"/>
                </a:solidFill>
              </a:rPr>
              <a:pPr eaLnBrk="1" hangingPunct="1"/>
              <a:t>26</a:t>
            </a:fld>
            <a:endParaRPr lang="en-GB" smtClean="0">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58143203"/>
              </p:ext>
            </p:extLst>
          </p:nvPr>
        </p:nvGraphicFramePr>
        <p:xfrm>
          <a:off x="304800" y="1371600"/>
          <a:ext cx="8352928" cy="4728720"/>
        </p:xfrm>
        <a:graphic>
          <a:graphicData uri="http://schemas.openxmlformats.org/drawingml/2006/table">
            <a:tbl>
              <a:tblPr/>
              <a:tblGrid>
                <a:gridCol w="1670585"/>
                <a:gridCol w="3567691"/>
                <a:gridCol w="1557326"/>
                <a:gridCol w="1557326"/>
              </a:tblGrid>
              <a:tr h="4345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 Jan 01</a:t>
                      </a: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Account receivable</a:t>
                      </a: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1,652,893</a:t>
                      </a:r>
                      <a:endParaRPr kumimoji="0" lang="en-US" sz="24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r>
              <a:tr h="49221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       Revenue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1,652,893</a:t>
                      </a:r>
                      <a:endParaRPr kumimoji="0" lang="en-US" sz="24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r>
              <a:tr h="315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r>
              <a:tr h="4345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31 Dec 01</a:t>
                      </a: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Account receivable</a:t>
                      </a: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165,289</a:t>
                      </a: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r>
              <a:tr h="49221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       Interest revenue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165,289</a:t>
                      </a: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r>
              <a:tr h="27309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r>
              <a:tr h="4345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31 Dec 02</a:t>
                      </a: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Account receivable</a:t>
                      </a: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181,818</a:t>
                      </a: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r>
              <a:tr h="49221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       Interest revenue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181,818</a:t>
                      </a: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r>
              <a:tr h="28214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r>
              <a:tr h="4345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31 Dec 02</a:t>
                      </a: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Cash</a:t>
                      </a: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2,000,000</a:t>
                      </a: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r>
              <a:tr h="43454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       Account receivable</a:t>
                      </a: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2,000,000</a:t>
                      </a:r>
                    </a:p>
                  </a:txBody>
                  <a:tcPr marL="108000" marR="84406"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DF1"/>
                    </a:solidFill>
                  </a:tcPr>
                </a:tc>
              </a:tr>
            </a:tbl>
          </a:graphicData>
        </a:graphic>
      </p:graphicFrame>
      <p:sp>
        <p:nvSpPr>
          <p:cNvPr id="7" name="Rectangle 2"/>
          <p:cNvSpPr>
            <a:spLocks noGrp="1" noChangeArrowheads="1"/>
          </p:cNvSpPr>
          <p:nvPr>
            <p:ph type="title"/>
          </p:nvPr>
        </p:nvSpPr>
        <p:spPr>
          <a:xfrm>
            <a:off x="681408" y="214313"/>
            <a:ext cx="7451480" cy="792162"/>
          </a:xfrm>
        </p:spPr>
        <p:txBody>
          <a:bodyPr/>
          <a:lstStyle/>
          <a:p>
            <a:pPr indent="-266700" eaLnBrk="1" hangingPunct="1">
              <a:lnSpc>
                <a:spcPct val="100000"/>
              </a:lnSpc>
            </a:pPr>
            <a:r>
              <a:rPr lang="en-US" dirty="0" smtClean="0">
                <a:solidFill>
                  <a:schemeClr val="bg2"/>
                </a:solidFill>
              </a:rPr>
              <a:t>Example</a:t>
            </a:r>
            <a:br>
              <a:rPr lang="en-US" dirty="0" smtClean="0">
                <a:solidFill>
                  <a:schemeClr val="bg2"/>
                </a:solidFill>
              </a:rPr>
            </a:br>
            <a:r>
              <a:rPr lang="en-US" sz="2600" i="1" dirty="0" smtClean="0">
                <a:solidFill>
                  <a:schemeClr val="bg2"/>
                </a:solidFill>
              </a:rPr>
              <a:t>deferred payment</a:t>
            </a:r>
            <a:r>
              <a:rPr lang="en-US" dirty="0" smtClean="0">
                <a:solidFill>
                  <a:schemeClr val="bg2"/>
                </a:solidFill>
              </a:rPr>
              <a:t> </a:t>
            </a:r>
            <a:r>
              <a:rPr lang="en-US" sz="2000" dirty="0" smtClean="0">
                <a:solidFill>
                  <a:schemeClr val="bg2">
                    <a:lumMod val="60000"/>
                    <a:lumOff val="40000"/>
                  </a:schemeClr>
                </a:solidFill>
              </a:rPr>
              <a:t>continued</a:t>
            </a:r>
            <a:endParaRPr lang="en-GB" sz="2000" dirty="0" smtClean="0">
              <a:solidFill>
                <a:schemeClr val="bg2">
                  <a:lumMod val="60000"/>
                  <a:lumOff val="40000"/>
                </a:schemeClr>
              </a:solidFill>
            </a:endParaRPr>
          </a:p>
        </p:txBody>
      </p:sp>
    </p:spTree>
    <p:extLst>
      <p:ext uri="{BB962C8B-B14F-4D97-AF65-F5344CB8AC3E}">
        <p14:creationId xmlns:p14="http://schemas.microsoft.com/office/powerpoint/2010/main" val="339712319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p:cNvSpPr>
            <a:spLocks noGrp="1" noChangeArrowheads="1"/>
          </p:cNvSpPr>
          <p:nvPr>
            <p:ph type="body" idx="1"/>
          </p:nvPr>
        </p:nvSpPr>
        <p:spPr>
          <a:xfrm>
            <a:off x="755576" y="1412776"/>
            <a:ext cx="7844204" cy="4870450"/>
          </a:xfrm>
        </p:spPr>
        <p:txBody>
          <a:bodyPr/>
          <a:lstStyle/>
          <a:p>
            <a:pPr marL="266700" lvl="1" eaLnBrk="1" hangingPunct="1">
              <a:lnSpc>
                <a:spcPct val="100000"/>
              </a:lnSpc>
              <a:spcBef>
                <a:spcPts val="938"/>
              </a:spcBef>
              <a:buClr>
                <a:schemeClr val="bg2"/>
              </a:buClr>
              <a:buFont typeface="Arial" charset="0"/>
              <a:buChar char="•"/>
            </a:pPr>
            <a:r>
              <a:rPr lang="en-US" sz="2800" dirty="0" smtClean="0"/>
              <a:t>An </a:t>
            </a:r>
            <a:r>
              <a:rPr lang="en-US" sz="2800" dirty="0" smtClean="0">
                <a:solidFill>
                  <a:schemeClr val="bg2"/>
                </a:solidFill>
              </a:rPr>
              <a:t>exchange </a:t>
            </a:r>
            <a:r>
              <a:rPr lang="en-US" sz="2800" dirty="0" smtClean="0"/>
              <a:t>for </a:t>
            </a:r>
            <a:r>
              <a:rPr lang="en-US" sz="2800" dirty="0" smtClean="0">
                <a:solidFill>
                  <a:schemeClr val="bg2"/>
                </a:solidFill>
              </a:rPr>
              <a:t>dissimilar items </a:t>
            </a:r>
            <a:r>
              <a:rPr lang="en-US" sz="2800" dirty="0" smtClean="0"/>
              <a:t>generates revenue measured at the </a:t>
            </a:r>
            <a:r>
              <a:rPr lang="en-US" sz="2800" dirty="0" smtClean="0">
                <a:solidFill>
                  <a:schemeClr val="bg2"/>
                </a:solidFill>
              </a:rPr>
              <a:t>fair value of the goods or services received</a:t>
            </a:r>
            <a:r>
              <a:rPr lang="en-US" sz="2800" dirty="0" smtClean="0"/>
              <a:t>. </a:t>
            </a:r>
            <a:endParaRPr lang="en-US" sz="2800" dirty="0" smtClean="0">
              <a:solidFill>
                <a:srgbClr val="5F6062"/>
              </a:solidFill>
            </a:endParaRPr>
          </a:p>
          <a:p>
            <a:pPr marL="800100" lvl="2" eaLnBrk="1" hangingPunct="1">
              <a:lnSpc>
                <a:spcPct val="100000"/>
              </a:lnSpc>
              <a:spcBef>
                <a:spcPts val="938"/>
              </a:spcBef>
              <a:buClr>
                <a:schemeClr val="bg2"/>
              </a:buClr>
              <a:buFont typeface="Arial" charset="0"/>
              <a:buChar char="•"/>
            </a:pPr>
            <a:r>
              <a:rPr lang="en-US" sz="2800" dirty="0" smtClean="0">
                <a:solidFill>
                  <a:schemeClr val="bg2"/>
                </a:solidFill>
              </a:rPr>
              <a:t>An exchange of goods or services for similar items </a:t>
            </a:r>
            <a:r>
              <a:rPr lang="en-US" sz="2800" u="sng" dirty="0" smtClean="0">
                <a:solidFill>
                  <a:schemeClr val="bg2"/>
                </a:solidFill>
              </a:rPr>
              <a:t>does not</a:t>
            </a:r>
            <a:r>
              <a:rPr lang="en-US" sz="2800" dirty="0" smtClean="0">
                <a:solidFill>
                  <a:schemeClr val="bg2"/>
                </a:solidFill>
              </a:rPr>
              <a:t> generate revenue.  </a:t>
            </a:r>
          </a:p>
        </p:txBody>
      </p:sp>
      <p:sp>
        <p:nvSpPr>
          <p:cNvPr id="257027"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0E668AA-97E9-4BAB-97D0-C102150CD06F}" type="slidenum">
              <a:rPr lang="en-GB" smtClean="0">
                <a:solidFill>
                  <a:srgbClr val="FFFFFF"/>
                </a:solidFill>
              </a:rPr>
              <a:pPr eaLnBrk="1" hangingPunct="1"/>
              <a:t>27</a:t>
            </a:fld>
            <a:endParaRPr lang="en-GB" smtClean="0">
              <a:solidFill>
                <a:srgbClr val="FFFFFF"/>
              </a:solidFill>
            </a:endParaRPr>
          </a:p>
        </p:txBody>
      </p:sp>
      <p:sp>
        <p:nvSpPr>
          <p:cNvPr id="257028" name="Rectangle 2"/>
          <p:cNvSpPr>
            <a:spLocks noGrp="1" noChangeArrowheads="1"/>
          </p:cNvSpPr>
          <p:nvPr>
            <p:ph type="title"/>
          </p:nvPr>
        </p:nvSpPr>
        <p:spPr/>
        <p:txBody>
          <a:bodyPr/>
          <a:lstStyle/>
          <a:p>
            <a:pPr eaLnBrk="1" hangingPunct="1"/>
            <a:r>
              <a:rPr lang="en-GB" dirty="0">
                <a:solidFill>
                  <a:schemeClr val="bg2"/>
                </a:solidFill>
              </a:rPr>
              <a:t>Measurement</a:t>
            </a:r>
            <a:r>
              <a:rPr lang="en-GB" sz="2800" dirty="0">
                <a:solidFill>
                  <a:schemeClr val="bg2"/>
                </a:solidFill>
              </a:rPr>
              <a:t> </a:t>
            </a:r>
            <a:r>
              <a:rPr lang="en-GB" sz="2000" dirty="0" smtClean="0">
                <a:solidFill>
                  <a:srgbClr val="E5647D"/>
                </a:solidFill>
              </a:rPr>
              <a:t>continued</a:t>
            </a:r>
            <a:endParaRPr lang="en-US" sz="2000" b="0" dirty="0" smtClean="0">
              <a:solidFill>
                <a:srgbClr val="E5647D"/>
              </a:solidFill>
            </a:endParaRPr>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180496515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p:cNvSpPr>
            <a:spLocks noGrp="1" noChangeArrowheads="1"/>
          </p:cNvSpPr>
          <p:nvPr>
            <p:ph type="body" idx="1"/>
          </p:nvPr>
        </p:nvSpPr>
        <p:spPr/>
        <p:txBody>
          <a:bodyPr/>
          <a:lstStyle/>
          <a:p>
            <a:r>
              <a:rPr lang="en-US" dirty="0" smtClean="0"/>
              <a:t>IAS 18 </a:t>
            </a:r>
            <a:r>
              <a:rPr lang="en-US" dirty="0"/>
              <a:t>and Section </a:t>
            </a:r>
            <a:r>
              <a:rPr lang="en-US" dirty="0" smtClean="0"/>
              <a:t>23 </a:t>
            </a:r>
            <a:r>
              <a:rPr lang="en-US" i="1" dirty="0" smtClean="0"/>
              <a:t>Revenue</a:t>
            </a:r>
            <a:r>
              <a:rPr lang="en-US" dirty="0" smtClean="0"/>
              <a:t> </a:t>
            </a:r>
            <a:r>
              <a:rPr lang="en-US" dirty="0"/>
              <a:t>of the </a:t>
            </a:r>
            <a:r>
              <a:rPr lang="en-US" i="1" dirty="0"/>
              <a:t>IFRS for SMEs</a:t>
            </a:r>
            <a:r>
              <a:rPr lang="en-US" dirty="0"/>
              <a:t> share the same </a:t>
            </a:r>
            <a:r>
              <a:rPr lang="en-US" dirty="0" smtClean="0"/>
              <a:t>principles.  However, the </a:t>
            </a:r>
            <a:r>
              <a:rPr lang="en-US" i="1" dirty="0" smtClean="0"/>
              <a:t>IFRS for SMEs</a:t>
            </a:r>
            <a:r>
              <a:rPr lang="en-US" dirty="0" smtClean="0"/>
              <a:t> is written in </a:t>
            </a:r>
            <a:r>
              <a:rPr lang="en-US" dirty="0"/>
              <a:t>simplified </a:t>
            </a:r>
            <a:r>
              <a:rPr lang="en-US" dirty="0" smtClean="0"/>
              <a:t>language.</a:t>
            </a:r>
            <a:endParaRPr lang="en-GB" dirty="0"/>
          </a:p>
        </p:txBody>
      </p:sp>
      <p:sp>
        <p:nvSpPr>
          <p:cNvPr id="257027"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0E668AA-97E9-4BAB-97D0-C102150CD06F}" type="slidenum">
              <a:rPr lang="en-GB" smtClean="0">
                <a:solidFill>
                  <a:srgbClr val="FFFFFF"/>
                </a:solidFill>
              </a:rPr>
              <a:pPr eaLnBrk="1" hangingPunct="1"/>
              <a:t>28</a:t>
            </a:fld>
            <a:endParaRPr lang="en-GB" smtClean="0">
              <a:solidFill>
                <a:srgbClr val="FFFFFF"/>
              </a:solidFill>
            </a:endParaRPr>
          </a:p>
        </p:txBody>
      </p:sp>
      <p:sp>
        <p:nvSpPr>
          <p:cNvPr id="257028" name="Rectangle 2"/>
          <p:cNvSpPr>
            <a:spLocks noGrp="1" noChangeArrowheads="1"/>
          </p:cNvSpPr>
          <p:nvPr>
            <p:ph type="title"/>
          </p:nvPr>
        </p:nvSpPr>
        <p:spPr/>
        <p:txBody>
          <a:bodyPr/>
          <a:lstStyle/>
          <a:p>
            <a:pPr eaLnBrk="1" hangingPunct="1"/>
            <a:r>
              <a:rPr lang="en-GB" sz="2800" dirty="0">
                <a:solidFill>
                  <a:schemeClr val="bg2"/>
                </a:solidFill>
              </a:rPr>
              <a:t>Comparison with the </a:t>
            </a:r>
            <a:r>
              <a:rPr lang="en-GB" sz="2800" i="1" dirty="0">
                <a:solidFill>
                  <a:schemeClr val="bg2"/>
                </a:solidFill>
              </a:rPr>
              <a:t>IFRS for </a:t>
            </a:r>
            <a:r>
              <a:rPr lang="en-GB" sz="2800" i="1" dirty="0" smtClean="0">
                <a:solidFill>
                  <a:schemeClr val="bg2"/>
                </a:solidFill>
              </a:rPr>
              <a:t>SMEs</a:t>
            </a:r>
            <a:endParaRPr lang="en-US" sz="2800"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20046113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
          <p:cNvSpPr>
            <a:spLocks noGrp="1" noChangeArrowheads="1"/>
          </p:cNvSpPr>
          <p:nvPr>
            <p:ph type="body" idx="1"/>
          </p:nvPr>
        </p:nvSpPr>
        <p:spPr/>
        <p:txBody>
          <a:bodyPr>
            <a:normAutofit/>
          </a:bodyPr>
          <a:lstStyle/>
          <a:p>
            <a:pPr marL="266700" lvl="1" eaLnBrk="1" hangingPunct="1">
              <a:lnSpc>
                <a:spcPct val="100000"/>
              </a:lnSpc>
              <a:spcBef>
                <a:spcPts val="938"/>
              </a:spcBef>
              <a:buClr>
                <a:srgbClr val="B31E3B"/>
              </a:buClr>
              <a:buFont typeface="Arial" charset="0"/>
              <a:buChar char="•"/>
              <a:defRPr/>
            </a:pPr>
            <a:r>
              <a:rPr lang="en-US" dirty="0" smtClean="0">
                <a:solidFill>
                  <a:srgbClr val="5F6062"/>
                </a:solidFill>
              </a:rPr>
              <a:t>The </a:t>
            </a:r>
            <a:r>
              <a:rPr lang="en-US" dirty="0">
                <a:solidFill>
                  <a:srgbClr val="5F6062"/>
                </a:solidFill>
              </a:rPr>
              <a:t>primary issue in accounting for revenue is </a:t>
            </a:r>
            <a:r>
              <a:rPr lang="en-US" dirty="0">
                <a:solidFill>
                  <a:schemeClr val="bg2"/>
                </a:solidFill>
              </a:rPr>
              <a:t>determining when </a:t>
            </a:r>
            <a:r>
              <a:rPr lang="en-US" dirty="0">
                <a:solidFill>
                  <a:srgbClr val="5F6062"/>
                </a:solidFill>
              </a:rPr>
              <a:t>to </a:t>
            </a:r>
            <a:r>
              <a:rPr lang="en-US" dirty="0" err="1">
                <a:solidFill>
                  <a:srgbClr val="5F6062"/>
                </a:solidFill>
              </a:rPr>
              <a:t>recognise</a:t>
            </a:r>
            <a:r>
              <a:rPr lang="en-US" dirty="0">
                <a:solidFill>
                  <a:srgbClr val="5F6062"/>
                </a:solidFill>
              </a:rPr>
              <a:t> revenue</a:t>
            </a:r>
            <a:r>
              <a:rPr lang="en-US" dirty="0" smtClean="0">
                <a:solidFill>
                  <a:srgbClr val="5F6062"/>
                </a:solidFill>
              </a:rPr>
              <a:t>.</a:t>
            </a:r>
            <a:endParaRPr lang="en-US" dirty="0">
              <a:solidFill>
                <a:srgbClr val="5F6062"/>
              </a:solidFill>
            </a:endParaRPr>
          </a:p>
          <a:p>
            <a:pPr marL="800100" lvl="2" eaLnBrk="1" hangingPunct="1">
              <a:lnSpc>
                <a:spcPct val="100000"/>
              </a:lnSpc>
              <a:spcBef>
                <a:spcPts val="938"/>
              </a:spcBef>
              <a:buClr>
                <a:srgbClr val="B31E3B"/>
              </a:buClr>
              <a:buFont typeface="Arial" charset="0"/>
              <a:buChar char="•"/>
              <a:defRPr/>
            </a:pPr>
            <a:r>
              <a:rPr lang="en-US" sz="2400" dirty="0" smtClean="0">
                <a:solidFill>
                  <a:srgbClr val="5F6062"/>
                </a:solidFill>
              </a:rPr>
              <a:t>whether the </a:t>
            </a:r>
            <a:r>
              <a:rPr lang="en-US" sz="2400" dirty="0">
                <a:solidFill>
                  <a:schemeClr val="bg2"/>
                </a:solidFill>
              </a:rPr>
              <a:t>risks and rewards have been transferred</a:t>
            </a:r>
            <a:r>
              <a:rPr lang="en-US" sz="2400" dirty="0">
                <a:solidFill>
                  <a:srgbClr val="5F6062"/>
                </a:solidFill>
              </a:rPr>
              <a:t> to the </a:t>
            </a:r>
            <a:r>
              <a:rPr lang="en-US" sz="2400" dirty="0" smtClean="0">
                <a:solidFill>
                  <a:srgbClr val="5F6062"/>
                </a:solidFill>
              </a:rPr>
              <a:t>buyer (sale of goods or financing arrangement?)</a:t>
            </a:r>
          </a:p>
          <a:p>
            <a:pPr marL="800100" lvl="2" eaLnBrk="1" hangingPunct="1">
              <a:lnSpc>
                <a:spcPct val="100000"/>
              </a:lnSpc>
              <a:spcBef>
                <a:spcPts val="938"/>
              </a:spcBef>
              <a:buClr>
                <a:srgbClr val="B31E3B"/>
              </a:buClr>
              <a:buFont typeface="Arial" charset="0"/>
              <a:buChar char="•"/>
              <a:defRPr/>
            </a:pPr>
            <a:r>
              <a:rPr lang="en-US" sz="2400" dirty="0" smtClean="0">
                <a:solidFill>
                  <a:srgbClr val="5F6062"/>
                </a:solidFill>
                <a:ea typeface="+mn-ea"/>
                <a:cs typeface="+mn-cs"/>
              </a:rPr>
              <a:t>measuring </a:t>
            </a:r>
            <a:r>
              <a:rPr lang="en-US" sz="2400" dirty="0">
                <a:solidFill>
                  <a:srgbClr val="5F6062"/>
                </a:solidFill>
                <a:ea typeface="+mn-ea"/>
                <a:cs typeface="+mn-cs"/>
              </a:rPr>
              <a:t>the </a:t>
            </a:r>
            <a:r>
              <a:rPr lang="en-US" sz="2400" dirty="0">
                <a:solidFill>
                  <a:schemeClr val="bg2"/>
                </a:solidFill>
              </a:rPr>
              <a:t>fair value of consideration </a:t>
            </a:r>
            <a:r>
              <a:rPr lang="en-US" sz="2400" dirty="0">
                <a:solidFill>
                  <a:srgbClr val="5F6062"/>
                </a:solidFill>
                <a:ea typeface="+mn-ea"/>
                <a:cs typeface="+mn-cs"/>
              </a:rPr>
              <a:t>received or receivable</a:t>
            </a:r>
            <a:r>
              <a:rPr lang="en-US" sz="2400" dirty="0" smtClean="0">
                <a:solidFill>
                  <a:srgbClr val="5F6062"/>
                </a:solidFill>
                <a:ea typeface="+mn-ea"/>
                <a:cs typeface="+mn-cs"/>
              </a:rPr>
              <a:t>.</a:t>
            </a:r>
          </a:p>
          <a:p>
            <a:pPr marL="800100" lvl="2" eaLnBrk="1" hangingPunct="1">
              <a:lnSpc>
                <a:spcPct val="100000"/>
              </a:lnSpc>
              <a:spcBef>
                <a:spcPts val="938"/>
              </a:spcBef>
              <a:buClr>
                <a:srgbClr val="B31E3B"/>
              </a:buClr>
              <a:buFont typeface="Arial" charset="0"/>
              <a:buChar char="•"/>
              <a:defRPr/>
            </a:pPr>
            <a:r>
              <a:rPr lang="en-US" sz="2400" dirty="0">
                <a:solidFill>
                  <a:schemeClr val="bg2"/>
                </a:solidFill>
              </a:rPr>
              <a:t>b</a:t>
            </a:r>
            <a:r>
              <a:rPr lang="en-US" sz="2400" dirty="0" smtClean="0">
                <a:solidFill>
                  <a:schemeClr val="bg2"/>
                </a:solidFill>
              </a:rPr>
              <a:t>ifurcating</a:t>
            </a:r>
            <a:r>
              <a:rPr lang="en-US" sz="2400" dirty="0" smtClean="0">
                <a:solidFill>
                  <a:srgbClr val="5F6062"/>
                </a:solidFill>
                <a:ea typeface="+mn-ea"/>
                <a:cs typeface="+mn-cs"/>
              </a:rPr>
              <a:t> multiple element sales (</a:t>
            </a:r>
            <a:r>
              <a:rPr lang="en-US" sz="2400" dirty="0" err="1" smtClean="0">
                <a:solidFill>
                  <a:srgbClr val="5F6062"/>
                </a:solidFill>
                <a:ea typeface="+mn-ea"/>
                <a:cs typeface="+mn-cs"/>
              </a:rPr>
              <a:t>ie</a:t>
            </a:r>
            <a:r>
              <a:rPr lang="en-US" sz="2400" dirty="0" smtClean="0">
                <a:solidFill>
                  <a:srgbClr val="5F6062"/>
                </a:solidFill>
                <a:ea typeface="+mn-ea"/>
                <a:cs typeface="+mn-cs"/>
              </a:rPr>
              <a:t> determining different elements).</a:t>
            </a:r>
          </a:p>
          <a:p>
            <a:pPr marL="800100" lvl="2" eaLnBrk="1" hangingPunct="1">
              <a:lnSpc>
                <a:spcPct val="100000"/>
              </a:lnSpc>
              <a:spcBef>
                <a:spcPts val="938"/>
              </a:spcBef>
              <a:buClr>
                <a:srgbClr val="B31E3B"/>
              </a:buClr>
              <a:buFont typeface="Arial" charset="0"/>
              <a:buChar char="•"/>
              <a:defRPr/>
            </a:pPr>
            <a:r>
              <a:rPr lang="en-US" sz="2400" dirty="0" smtClean="0">
                <a:solidFill>
                  <a:srgbClr val="5F6062"/>
                </a:solidFill>
                <a:ea typeface="+mn-ea"/>
                <a:cs typeface="+mn-cs"/>
              </a:rPr>
              <a:t>services—estimating the </a:t>
            </a:r>
            <a:r>
              <a:rPr lang="en-US" sz="2400" dirty="0" smtClean="0">
                <a:solidFill>
                  <a:schemeClr val="bg2"/>
                </a:solidFill>
              </a:rPr>
              <a:t>stage of completion.</a:t>
            </a:r>
            <a:endParaRPr lang="en-US" sz="2400" dirty="0">
              <a:solidFill>
                <a:schemeClr val="bg2"/>
              </a:solidFill>
            </a:endParaRPr>
          </a:p>
          <a:p>
            <a:pPr marL="0" indent="0" eaLnBrk="1" fontAlgn="ctr" hangingPunct="1">
              <a:defRPr/>
            </a:pPr>
            <a:endParaRPr lang="en-US" sz="2400" dirty="0" smtClean="0"/>
          </a:p>
        </p:txBody>
      </p:sp>
      <p:sp>
        <p:nvSpPr>
          <p:cNvPr id="258051"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676215-3014-442B-B710-280A8BF0EC7F}" type="slidenum">
              <a:rPr lang="en-GB" smtClean="0">
                <a:solidFill>
                  <a:srgbClr val="FFFFFF"/>
                </a:solidFill>
              </a:rPr>
              <a:pPr eaLnBrk="1" hangingPunct="1"/>
              <a:t>29</a:t>
            </a:fld>
            <a:endParaRPr lang="en-GB" smtClean="0">
              <a:solidFill>
                <a:srgbClr val="FFFFFF"/>
              </a:solidFill>
            </a:endParaRPr>
          </a:p>
        </p:txBody>
      </p:sp>
      <p:sp>
        <p:nvSpPr>
          <p:cNvPr id="258052" name="Rectangle 2"/>
          <p:cNvSpPr>
            <a:spLocks noGrp="1" noChangeArrowheads="1"/>
          </p:cNvSpPr>
          <p:nvPr>
            <p:ph type="title"/>
          </p:nvPr>
        </p:nvSpPr>
        <p:spPr/>
        <p:txBody>
          <a:bodyPr/>
          <a:lstStyle/>
          <a:p>
            <a:pPr eaLnBrk="1" hangingPunct="1"/>
            <a:r>
              <a:rPr lang="en-GB" dirty="0">
                <a:solidFill>
                  <a:schemeClr val="bg2"/>
                </a:solidFill>
              </a:rPr>
              <a:t>Judgements and </a:t>
            </a:r>
            <a:r>
              <a:rPr lang="en-GB" dirty="0" smtClean="0">
                <a:solidFill>
                  <a:schemeClr val="bg2"/>
                </a:solidFill>
              </a:rPr>
              <a:t>estimates</a:t>
            </a:r>
            <a:endParaRPr lang="en-US" b="0" dirty="0" smtClean="0"/>
          </a:p>
        </p:txBody>
      </p:sp>
      <p:sp>
        <p:nvSpPr>
          <p:cNvPr id="6" name="TextBox 5"/>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191756178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E444DA-083B-4936-A767-659516CFEFE1}" type="slidenum">
              <a:rPr lang="en-US" smtClean="0">
                <a:solidFill>
                  <a:srgbClr val="FFFFFF"/>
                </a:solidFill>
              </a:rPr>
              <a:pPr eaLnBrk="1" hangingPunct="1"/>
              <a:t>3</a:t>
            </a:fld>
            <a:endParaRPr lang="en-US" smtClean="0">
              <a:solidFill>
                <a:srgbClr val="FFFFFF"/>
              </a:solidFill>
            </a:endParaRPr>
          </a:p>
        </p:txBody>
      </p:sp>
      <p:sp>
        <p:nvSpPr>
          <p:cNvPr id="34819" name="Rectangle 6"/>
          <p:cNvSpPr txBox="1">
            <a:spLocks noGrp="1" noChangeArrowheads="1"/>
          </p:cNvSpPr>
          <p:nvPr/>
        </p:nvSpPr>
        <p:spPr bwMode="gray">
          <a:xfrm>
            <a:off x="7895502" y="711200"/>
            <a:ext cx="631581"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fld id="{1A78E759-332E-4C39-98D8-FDB6E9C1D1F5}" type="slidenum">
              <a:rPr lang="en-GB" sz="1600" smtClean="0">
                <a:solidFill>
                  <a:srgbClr val="FFFFFF"/>
                </a:solidFill>
              </a:rPr>
              <a:pPr algn="ctr" eaLnBrk="1" fontAlgn="base" hangingPunct="1">
                <a:spcBef>
                  <a:spcPct val="0"/>
                </a:spcBef>
                <a:spcAft>
                  <a:spcPct val="0"/>
                </a:spcAft>
              </a:pPr>
              <a:t>3</a:t>
            </a:fld>
            <a:endParaRPr lang="en-GB" sz="1600" smtClean="0">
              <a:solidFill>
                <a:srgbClr val="FFFFFF"/>
              </a:solidFill>
            </a:endParaRPr>
          </a:p>
        </p:txBody>
      </p:sp>
      <p:sp>
        <p:nvSpPr>
          <p:cNvPr id="34820" name="Rectangle 2"/>
          <p:cNvSpPr>
            <a:spLocks noGrp="1" noChangeArrowheads="1"/>
          </p:cNvSpPr>
          <p:nvPr>
            <p:ph type="title" idx="4294967295"/>
          </p:nvPr>
        </p:nvSpPr>
        <p:spPr/>
        <p:txBody>
          <a:bodyPr/>
          <a:lstStyle/>
          <a:p>
            <a:pPr eaLnBrk="1" hangingPunct="1"/>
            <a:r>
              <a:rPr lang="en-US" smtClean="0">
                <a:solidFill>
                  <a:schemeClr val="bg2"/>
                </a:solidFill>
              </a:rPr>
              <a:t>Objective of financial reporting</a:t>
            </a:r>
          </a:p>
        </p:txBody>
      </p:sp>
      <p:sp>
        <p:nvSpPr>
          <p:cNvPr id="14341" name="Rectangle 3"/>
          <p:cNvSpPr>
            <a:spLocks noGrp="1" noChangeArrowheads="1"/>
          </p:cNvSpPr>
          <p:nvPr>
            <p:ph type="body" idx="4294967295"/>
          </p:nvPr>
        </p:nvSpPr>
        <p:spPr>
          <a:xfrm>
            <a:off x="700454" y="1268420"/>
            <a:ext cx="7844204" cy="4872037"/>
          </a:xfrm>
        </p:spPr>
        <p:txBody>
          <a:bodyPr>
            <a:normAutofit/>
          </a:bodyPr>
          <a:lstStyle/>
          <a:p>
            <a:pPr eaLnBrk="1" hangingPunct="1">
              <a:lnSpc>
                <a:spcPct val="100000"/>
              </a:lnSpc>
              <a:spcBef>
                <a:spcPts val="600"/>
              </a:spcBef>
              <a:defRPr/>
            </a:pPr>
            <a:r>
              <a:rPr lang="en-US" sz="2400" dirty="0" smtClean="0">
                <a:cs typeface="Arial" charset="0"/>
              </a:rPr>
              <a:t>Provide financial information about the reporting entity that is useful to </a:t>
            </a:r>
            <a:r>
              <a:rPr lang="en-US" sz="2400" dirty="0" smtClean="0">
                <a:solidFill>
                  <a:schemeClr val="bg2"/>
                </a:solidFill>
                <a:cs typeface="Arial" charset="0"/>
              </a:rPr>
              <a:t>existing and potential investors, lenders and other creditors</a:t>
            </a:r>
            <a:r>
              <a:rPr lang="en-US" sz="2400" dirty="0" smtClean="0">
                <a:cs typeface="Arial" charset="0"/>
              </a:rPr>
              <a:t> in making decisions about providing resources to the entity.</a:t>
            </a:r>
          </a:p>
          <a:p>
            <a:pPr lvl="1" eaLnBrk="1" hangingPunct="1">
              <a:lnSpc>
                <a:spcPct val="100000"/>
              </a:lnSpc>
              <a:spcBef>
                <a:spcPts val="600"/>
              </a:spcBef>
              <a:defRPr/>
            </a:pPr>
            <a:r>
              <a:rPr lang="en-US" dirty="0" smtClean="0">
                <a:cs typeface="Arial" charset="0"/>
              </a:rPr>
              <a:t>The information provided about financial performance helps </a:t>
            </a:r>
            <a:r>
              <a:rPr lang="en-US" dirty="0">
                <a:solidFill>
                  <a:schemeClr val="bg2"/>
                </a:solidFill>
                <a:cs typeface="Arial" charset="0"/>
              </a:rPr>
              <a:t>existing and potential investors, lenders and other creditors</a:t>
            </a:r>
            <a:r>
              <a:rPr lang="en-US" dirty="0">
                <a:cs typeface="Arial" charset="0"/>
              </a:rPr>
              <a:t> </a:t>
            </a:r>
            <a:r>
              <a:rPr lang="en-US" dirty="0" smtClean="0">
                <a:cs typeface="Arial" charset="0"/>
              </a:rPr>
              <a:t>to understand the return the entity has produced on its economic resources.</a:t>
            </a:r>
          </a:p>
          <a:p>
            <a:pPr eaLnBrk="1" hangingPunct="1">
              <a:lnSpc>
                <a:spcPct val="100000"/>
              </a:lnSpc>
              <a:spcBef>
                <a:spcPts val="600"/>
              </a:spcBef>
              <a:buFontTx/>
              <a:buNone/>
              <a:defRPr/>
            </a:pPr>
            <a:endParaRPr lang="en-US" sz="2800" dirty="0" smtClean="0">
              <a:cs typeface="Arial" charset="0"/>
            </a:endParaRPr>
          </a:p>
          <a:p>
            <a:pPr eaLnBrk="1" hangingPunct="1">
              <a:lnSpc>
                <a:spcPct val="100000"/>
              </a:lnSpc>
              <a:spcBef>
                <a:spcPts val="600"/>
              </a:spcBef>
              <a:buFontTx/>
              <a:buNone/>
              <a:defRPr/>
            </a:pPr>
            <a:endParaRPr lang="en-US" sz="2800" dirty="0">
              <a:cs typeface="Arial" charset="0"/>
            </a:endParaRPr>
          </a:p>
          <a:p>
            <a:pPr eaLnBrk="1" hangingPunct="1">
              <a:lnSpc>
                <a:spcPct val="100000"/>
              </a:lnSpc>
              <a:spcBef>
                <a:spcPts val="600"/>
              </a:spcBef>
              <a:buClr>
                <a:srgbClr val="B31E3B"/>
              </a:buClr>
              <a:defRPr/>
            </a:pPr>
            <a:endParaRPr lang="en-GB" sz="2800" dirty="0" smtClean="0"/>
          </a:p>
        </p:txBody>
      </p:sp>
    </p:spTree>
    <p:extLst>
      <p:ext uri="{BB962C8B-B14F-4D97-AF65-F5344CB8AC3E}">
        <p14:creationId xmlns:p14="http://schemas.microsoft.com/office/powerpoint/2010/main" val="407914812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body" idx="1"/>
          </p:nvPr>
        </p:nvSpPr>
        <p:spPr>
          <a:xfrm>
            <a:off x="700454" y="1125538"/>
            <a:ext cx="7844204" cy="4870450"/>
          </a:xfrm>
        </p:spPr>
        <p:txBody>
          <a:bodyPr>
            <a:normAutofit/>
          </a:bodyPr>
          <a:lstStyle/>
          <a:p>
            <a:pPr marL="266700" lvl="1" eaLnBrk="1" hangingPunct="1">
              <a:lnSpc>
                <a:spcPct val="100000"/>
              </a:lnSpc>
              <a:spcBef>
                <a:spcPts val="938"/>
              </a:spcBef>
              <a:buClr>
                <a:srgbClr val="B31E3B"/>
              </a:buClr>
              <a:buFont typeface="Arial" charset="0"/>
              <a:buChar char="•"/>
              <a:defRPr/>
            </a:pPr>
            <a:r>
              <a:rPr lang="en-GB" dirty="0" smtClean="0">
                <a:solidFill>
                  <a:srgbClr val="5F6062"/>
                </a:solidFill>
              </a:rPr>
              <a:t>Examples of </a:t>
            </a:r>
            <a:r>
              <a:rPr lang="en-GB" dirty="0">
                <a:solidFill>
                  <a:srgbClr val="5F6062"/>
                </a:solidFill>
              </a:rPr>
              <a:t>circumstances in which the timing of recognition of revenue requires careful </a:t>
            </a:r>
            <a:r>
              <a:rPr lang="en-GB" dirty="0" smtClean="0">
                <a:solidFill>
                  <a:srgbClr val="5F6062"/>
                </a:solidFill>
              </a:rPr>
              <a:t>consideration include</a:t>
            </a:r>
            <a:r>
              <a:rPr lang="en-GB" dirty="0">
                <a:solidFill>
                  <a:srgbClr val="5F6062"/>
                </a:solidFill>
              </a:rPr>
              <a:t>:  </a:t>
            </a:r>
          </a:p>
          <a:p>
            <a:pPr marL="542925" lvl="1" indent="0" eaLnBrk="1" fontAlgn="ctr" hangingPunct="1">
              <a:spcBef>
                <a:spcPts val="38"/>
              </a:spcBef>
              <a:defRPr/>
            </a:pPr>
            <a:r>
              <a:rPr lang="en-GB" dirty="0" smtClean="0"/>
              <a:t>sales with </a:t>
            </a:r>
            <a:r>
              <a:rPr lang="en-GB" dirty="0" smtClean="0">
                <a:solidFill>
                  <a:schemeClr val="bg2"/>
                </a:solidFill>
              </a:rPr>
              <a:t>delayed delivery</a:t>
            </a:r>
          </a:p>
          <a:p>
            <a:pPr marL="542925" lvl="1" indent="0" eaLnBrk="1" fontAlgn="ctr" hangingPunct="1">
              <a:spcBef>
                <a:spcPts val="38"/>
              </a:spcBef>
              <a:defRPr/>
            </a:pPr>
            <a:r>
              <a:rPr lang="en-GB" dirty="0" smtClean="0"/>
              <a:t>sales subject to </a:t>
            </a:r>
            <a:r>
              <a:rPr lang="en-GB" dirty="0" smtClean="0">
                <a:solidFill>
                  <a:schemeClr val="bg2"/>
                </a:solidFill>
              </a:rPr>
              <a:t>conditions</a:t>
            </a:r>
            <a:r>
              <a:rPr lang="en-GB" dirty="0" smtClean="0"/>
              <a:t>, </a:t>
            </a:r>
            <a:r>
              <a:rPr lang="en-GB" dirty="0" err="1" smtClean="0"/>
              <a:t>eg</a:t>
            </a:r>
            <a:r>
              <a:rPr lang="en-GB" dirty="0" smtClean="0"/>
              <a:t> installation, inspection and right of return</a:t>
            </a:r>
          </a:p>
          <a:p>
            <a:pPr marL="542925" lvl="1" indent="0" eaLnBrk="1" fontAlgn="ctr" hangingPunct="1">
              <a:spcBef>
                <a:spcPts val="38"/>
              </a:spcBef>
              <a:defRPr/>
            </a:pPr>
            <a:r>
              <a:rPr lang="en-GB" dirty="0" smtClean="0">
                <a:solidFill>
                  <a:schemeClr val="bg2"/>
                </a:solidFill>
              </a:rPr>
              <a:t>sale and repurchase </a:t>
            </a:r>
            <a:r>
              <a:rPr lang="en-GB" dirty="0" smtClean="0"/>
              <a:t>agreements</a:t>
            </a:r>
          </a:p>
          <a:p>
            <a:pPr marL="542925" lvl="1" indent="0" eaLnBrk="1" fontAlgn="ctr" hangingPunct="1">
              <a:spcBef>
                <a:spcPts val="38"/>
              </a:spcBef>
              <a:defRPr/>
            </a:pPr>
            <a:r>
              <a:rPr lang="en-GB" dirty="0" smtClean="0">
                <a:solidFill>
                  <a:schemeClr val="bg2"/>
                </a:solidFill>
              </a:rPr>
              <a:t>consignment</a:t>
            </a:r>
            <a:r>
              <a:rPr lang="en-GB" dirty="0" smtClean="0"/>
              <a:t> sales</a:t>
            </a:r>
          </a:p>
          <a:p>
            <a:pPr marL="542925" lvl="1" indent="0" eaLnBrk="1" fontAlgn="ctr" hangingPunct="1">
              <a:spcBef>
                <a:spcPts val="38"/>
              </a:spcBef>
              <a:defRPr/>
            </a:pPr>
            <a:r>
              <a:rPr lang="en-GB" dirty="0" smtClean="0">
                <a:solidFill>
                  <a:schemeClr val="bg2"/>
                </a:solidFill>
              </a:rPr>
              <a:t>sales to others for resale</a:t>
            </a:r>
          </a:p>
          <a:p>
            <a:pPr marL="542925" lvl="1" indent="0" eaLnBrk="1" fontAlgn="ctr" hangingPunct="1">
              <a:spcBef>
                <a:spcPts val="38"/>
              </a:spcBef>
              <a:defRPr/>
            </a:pPr>
            <a:r>
              <a:rPr lang="en-GB" dirty="0" smtClean="0">
                <a:solidFill>
                  <a:schemeClr val="bg2"/>
                </a:solidFill>
              </a:rPr>
              <a:t>multiple element </a:t>
            </a:r>
            <a:r>
              <a:rPr lang="en-GB" dirty="0" smtClean="0"/>
              <a:t>contracts.</a:t>
            </a:r>
          </a:p>
        </p:txBody>
      </p:sp>
      <p:sp>
        <p:nvSpPr>
          <p:cNvPr id="259075"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15B8B51-4BBE-49D0-8D69-B2152A2D44D3}" type="slidenum">
              <a:rPr lang="en-GB" smtClean="0">
                <a:solidFill>
                  <a:srgbClr val="FFFFFF"/>
                </a:solidFill>
              </a:rPr>
              <a:pPr eaLnBrk="1" hangingPunct="1"/>
              <a:t>30</a:t>
            </a:fld>
            <a:endParaRPr lang="en-GB" smtClean="0">
              <a:solidFill>
                <a:srgbClr val="FFFFFF"/>
              </a:solidFill>
            </a:endParaRPr>
          </a:p>
        </p:txBody>
      </p:sp>
      <p:sp>
        <p:nvSpPr>
          <p:cNvPr id="259076" name="Rectangle 2"/>
          <p:cNvSpPr>
            <a:spLocks noGrp="1" noChangeArrowheads="1"/>
          </p:cNvSpPr>
          <p:nvPr>
            <p:ph type="title"/>
          </p:nvPr>
        </p:nvSpPr>
        <p:spPr/>
        <p:txBody>
          <a:bodyPr/>
          <a:lstStyle/>
          <a:p>
            <a:pPr eaLnBrk="1" hangingPunct="1"/>
            <a:r>
              <a:rPr lang="en-GB" dirty="0">
                <a:solidFill>
                  <a:schemeClr val="bg2"/>
                </a:solidFill>
              </a:rPr>
              <a:t>Judgements and estimates </a:t>
            </a:r>
            <a:r>
              <a:rPr lang="en-GB" sz="2000" dirty="0" smtClean="0">
                <a:solidFill>
                  <a:srgbClr val="EE98A9"/>
                </a:solidFill>
              </a:rPr>
              <a:t>continued</a:t>
            </a:r>
            <a:endParaRPr lang="en-US" sz="2000"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289289682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itle 1"/>
          <p:cNvSpPr>
            <a:spLocks noGrp="1"/>
          </p:cNvSpPr>
          <p:nvPr>
            <p:ph type="ctrTitle"/>
          </p:nvPr>
        </p:nvSpPr>
        <p:spPr>
          <a:xfrm>
            <a:off x="983286" y="1914550"/>
            <a:ext cx="7545265" cy="1946275"/>
          </a:xfrm>
        </p:spPr>
        <p:txBody>
          <a:bodyPr/>
          <a:lstStyle/>
          <a:p>
            <a:pPr eaLnBrk="1" hangingPunct="1"/>
            <a:r>
              <a:rPr lang="en-GB" smtClean="0"/>
              <a:t>IAS 33</a:t>
            </a:r>
            <a:br>
              <a:rPr lang="en-GB" smtClean="0"/>
            </a:br>
            <a:r>
              <a:rPr lang="en-US" sz="3600" smtClean="0"/>
              <a:t>Earnings per Share</a:t>
            </a:r>
            <a:endParaRPr lang="en-GB" sz="3600" smtClean="0"/>
          </a:p>
        </p:txBody>
      </p:sp>
      <p:sp>
        <p:nvSpPr>
          <p:cNvPr id="328707" name="Subtitle 2"/>
          <p:cNvSpPr>
            <a:spLocks noGrp="1"/>
          </p:cNvSpPr>
          <p:nvPr>
            <p:ph type="subTitle" idx="1"/>
          </p:nvPr>
        </p:nvSpPr>
        <p:spPr>
          <a:xfrm>
            <a:off x="3481756" y="3962400"/>
            <a:ext cx="5046785" cy="528638"/>
          </a:xfrm>
        </p:spPr>
        <p:txBody>
          <a:bodyPr/>
          <a:lstStyle/>
          <a:p>
            <a:pPr eaLnBrk="1" hangingPunct="1"/>
            <a:endParaRPr lang="en-US" smtClean="0"/>
          </a:p>
        </p:txBody>
      </p:sp>
      <p:sp>
        <p:nvSpPr>
          <p:cNvPr id="4" name="TextBox 3"/>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364648125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body" idx="1"/>
          </p:nvPr>
        </p:nvSpPr>
        <p:spPr/>
        <p:txBody>
          <a:bodyPr/>
          <a:lstStyle/>
          <a:p>
            <a:pPr marL="266700" lvl="1" eaLnBrk="1" hangingPunct="1">
              <a:lnSpc>
                <a:spcPct val="100000"/>
              </a:lnSpc>
              <a:spcBef>
                <a:spcPts val="938"/>
              </a:spcBef>
              <a:buClr>
                <a:schemeClr val="bg2"/>
              </a:buClr>
              <a:buFont typeface="Arial" charset="0"/>
              <a:buChar char="•"/>
            </a:pPr>
            <a:r>
              <a:rPr lang="en-US" dirty="0" smtClean="0"/>
              <a:t>IAS 33 deals with the calculation and presentation of earnings per share (EPS).  </a:t>
            </a:r>
          </a:p>
          <a:p>
            <a:pPr marL="266700" lvl="1" eaLnBrk="1" hangingPunct="1">
              <a:lnSpc>
                <a:spcPct val="100000"/>
              </a:lnSpc>
              <a:spcBef>
                <a:spcPts val="938"/>
              </a:spcBef>
              <a:buClr>
                <a:schemeClr val="bg2"/>
              </a:buClr>
              <a:buFont typeface="Arial" charset="0"/>
              <a:buChar char="•"/>
            </a:pPr>
            <a:r>
              <a:rPr lang="en-US" dirty="0" smtClean="0"/>
              <a:t>It applies to entities whose ordinary shares or potential ordinary shares (for example, convertibles, options and warrants) are publicly traded. </a:t>
            </a:r>
          </a:p>
          <a:p>
            <a:pPr marL="266700" lvl="1" eaLnBrk="1" hangingPunct="1">
              <a:lnSpc>
                <a:spcPct val="100000"/>
              </a:lnSpc>
              <a:spcBef>
                <a:spcPts val="938"/>
              </a:spcBef>
              <a:buClr>
                <a:schemeClr val="bg2"/>
              </a:buClr>
              <a:buFont typeface="Arial" charset="0"/>
              <a:buChar char="•"/>
            </a:pPr>
            <a:r>
              <a:rPr lang="en-US" dirty="0" smtClean="0"/>
              <a:t>An entity must present basic EPS and diluted EPS with equal prominence in the statement of comprehensive income. </a:t>
            </a:r>
          </a:p>
        </p:txBody>
      </p:sp>
      <p:sp>
        <p:nvSpPr>
          <p:cNvPr id="329731"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316923-069D-4C47-B0AA-A5CFA2E4BB4F}" type="slidenum">
              <a:rPr lang="en-GB" smtClean="0">
                <a:solidFill>
                  <a:srgbClr val="FFFFFF"/>
                </a:solidFill>
              </a:rPr>
              <a:pPr eaLnBrk="1" hangingPunct="1"/>
              <a:t>32</a:t>
            </a:fld>
            <a:endParaRPr lang="en-GB" smtClean="0">
              <a:solidFill>
                <a:srgbClr val="FFFFFF"/>
              </a:solidFill>
            </a:endParaRPr>
          </a:p>
        </p:txBody>
      </p:sp>
      <p:sp>
        <p:nvSpPr>
          <p:cNvPr id="329732" name="Rectangle 2"/>
          <p:cNvSpPr>
            <a:spLocks noGrp="1" noChangeArrowheads="1"/>
          </p:cNvSpPr>
          <p:nvPr>
            <p:ph type="title"/>
          </p:nvPr>
        </p:nvSpPr>
        <p:spPr/>
        <p:txBody>
          <a:bodyPr/>
          <a:lstStyle/>
          <a:p>
            <a:pPr eaLnBrk="1" hangingPunct="1"/>
            <a:r>
              <a:rPr lang="en-GB" dirty="0" smtClean="0">
                <a:solidFill>
                  <a:schemeClr val="bg2"/>
                </a:solidFill>
              </a:rPr>
              <a:t>Introduction</a:t>
            </a:r>
            <a:endParaRPr lang="en-US"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349837558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3"/>
          <p:cNvSpPr>
            <a:spLocks noGrp="1" noChangeArrowheads="1"/>
          </p:cNvSpPr>
          <p:nvPr>
            <p:ph type="body" idx="1"/>
          </p:nvPr>
        </p:nvSpPr>
        <p:spPr/>
        <p:txBody>
          <a:bodyPr/>
          <a:lstStyle/>
          <a:p>
            <a:pPr marL="266700" lvl="1" eaLnBrk="1" hangingPunct="1">
              <a:lnSpc>
                <a:spcPct val="100000"/>
              </a:lnSpc>
              <a:spcBef>
                <a:spcPts val="938"/>
              </a:spcBef>
              <a:buClr>
                <a:schemeClr val="bg2"/>
              </a:buClr>
              <a:buFont typeface="Arial" charset="0"/>
              <a:buChar char="•"/>
            </a:pPr>
            <a:r>
              <a:rPr lang="en-US" dirty="0" smtClean="0"/>
              <a:t>Dilution is a notional reduction in Earnings (losses) per share resulting from the assumption that </a:t>
            </a:r>
          </a:p>
          <a:p>
            <a:pPr marL="800100" lvl="2" eaLnBrk="1" hangingPunct="1">
              <a:lnSpc>
                <a:spcPct val="100000"/>
              </a:lnSpc>
              <a:spcBef>
                <a:spcPts val="938"/>
              </a:spcBef>
              <a:buClr>
                <a:schemeClr val="bg2"/>
              </a:buClr>
              <a:buFont typeface="Arial" charset="0"/>
              <a:buChar char="•"/>
            </a:pPr>
            <a:r>
              <a:rPr lang="en-US" sz="2400" dirty="0" smtClean="0"/>
              <a:t>convertible instruments are converted, </a:t>
            </a:r>
          </a:p>
          <a:p>
            <a:pPr marL="800100" lvl="2" eaLnBrk="1" hangingPunct="1">
              <a:lnSpc>
                <a:spcPct val="100000"/>
              </a:lnSpc>
              <a:spcBef>
                <a:spcPts val="938"/>
              </a:spcBef>
              <a:buClr>
                <a:schemeClr val="bg2"/>
              </a:buClr>
              <a:buFont typeface="Arial" charset="0"/>
              <a:buChar char="•"/>
            </a:pPr>
            <a:r>
              <a:rPr lang="en-US" sz="2400" dirty="0" smtClean="0"/>
              <a:t>options or warrants are exercised, </a:t>
            </a:r>
          </a:p>
          <a:p>
            <a:pPr marL="800100" lvl="2" eaLnBrk="1" hangingPunct="1">
              <a:lnSpc>
                <a:spcPct val="100000"/>
              </a:lnSpc>
              <a:spcBef>
                <a:spcPts val="938"/>
              </a:spcBef>
              <a:buClr>
                <a:schemeClr val="bg2"/>
              </a:buClr>
              <a:buFont typeface="Arial" charset="0"/>
              <a:buChar char="•"/>
            </a:pPr>
            <a:r>
              <a:rPr lang="en-US" sz="2400" dirty="0" smtClean="0"/>
              <a:t>or ordinary shares are issued </a:t>
            </a:r>
          </a:p>
          <a:p>
            <a:pPr marL="266700" lvl="1" eaLnBrk="1" hangingPunct="1">
              <a:lnSpc>
                <a:spcPct val="100000"/>
              </a:lnSpc>
              <a:spcBef>
                <a:spcPts val="938"/>
              </a:spcBef>
              <a:buClr>
                <a:schemeClr val="bg2"/>
              </a:buClr>
              <a:buNone/>
            </a:pPr>
            <a:r>
              <a:rPr lang="en-US" dirty="0" smtClean="0"/>
              <a:t>	upon the satisfaction of specified conditions.</a:t>
            </a:r>
          </a:p>
        </p:txBody>
      </p:sp>
      <p:sp>
        <p:nvSpPr>
          <p:cNvPr id="330755"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1FF999-8B09-47DB-A13C-F7FA5AF3B17A}" type="slidenum">
              <a:rPr lang="en-GB" smtClean="0">
                <a:solidFill>
                  <a:srgbClr val="FFFFFF"/>
                </a:solidFill>
              </a:rPr>
              <a:pPr eaLnBrk="1" hangingPunct="1"/>
              <a:t>33</a:t>
            </a:fld>
            <a:endParaRPr lang="en-GB" smtClean="0">
              <a:solidFill>
                <a:srgbClr val="FFFFFF"/>
              </a:solidFill>
            </a:endParaRPr>
          </a:p>
        </p:txBody>
      </p:sp>
      <p:sp>
        <p:nvSpPr>
          <p:cNvPr id="330756" name="Rectangle 2"/>
          <p:cNvSpPr>
            <a:spLocks noGrp="1" noChangeArrowheads="1"/>
          </p:cNvSpPr>
          <p:nvPr>
            <p:ph type="title"/>
          </p:nvPr>
        </p:nvSpPr>
        <p:spPr/>
        <p:txBody>
          <a:bodyPr/>
          <a:lstStyle/>
          <a:p>
            <a:pPr eaLnBrk="1" hangingPunct="1"/>
            <a:r>
              <a:rPr lang="en-GB" dirty="0" smtClean="0">
                <a:solidFill>
                  <a:schemeClr val="bg2"/>
                </a:solidFill>
              </a:rPr>
              <a:t>Dilution</a:t>
            </a:r>
            <a:endParaRPr lang="en-US"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78396030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3"/>
          <p:cNvSpPr>
            <a:spLocks noGrp="1" noChangeArrowheads="1"/>
          </p:cNvSpPr>
          <p:nvPr>
            <p:ph type="body" idx="1"/>
          </p:nvPr>
        </p:nvSpPr>
        <p:spPr/>
        <p:txBody>
          <a:bodyPr/>
          <a:lstStyle/>
          <a:p>
            <a:pPr marL="266700" lvl="1" eaLnBrk="1" hangingPunct="1">
              <a:lnSpc>
                <a:spcPct val="100000"/>
              </a:lnSpc>
              <a:spcBef>
                <a:spcPts val="938"/>
              </a:spcBef>
              <a:buClr>
                <a:schemeClr val="bg2"/>
              </a:buClr>
              <a:buFont typeface="Arial" charset="0"/>
              <a:buChar char="•"/>
            </a:pPr>
            <a:r>
              <a:rPr lang="en-US" dirty="0" smtClean="0"/>
              <a:t>The ‘earnings’ of two entities subject to identical transactions and events could differ because they have adopted different accounting policies.  </a:t>
            </a:r>
          </a:p>
          <a:p>
            <a:pPr marL="266700" lvl="1" eaLnBrk="1" hangingPunct="1">
              <a:lnSpc>
                <a:spcPct val="100000"/>
              </a:lnSpc>
              <a:spcBef>
                <a:spcPts val="938"/>
              </a:spcBef>
              <a:buClr>
                <a:schemeClr val="bg2"/>
              </a:buClr>
              <a:buFont typeface="Arial" charset="0"/>
              <a:buChar char="•"/>
            </a:pPr>
            <a:r>
              <a:rPr lang="en-US" dirty="0" smtClean="0"/>
              <a:t>These differences are not adjusted for when calculating EPS. </a:t>
            </a:r>
          </a:p>
          <a:p>
            <a:pPr marL="266700" lvl="1" eaLnBrk="1" hangingPunct="1">
              <a:lnSpc>
                <a:spcPct val="100000"/>
              </a:lnSpc>
              <a:spcBef>
                <a:spcPts val="938"/>
              </a:spcBef>
              <a:buClr>
                <a:schemeClr val="bg2"/>
              </a:buClr>
              <a:buFont typeface="Arial" charset="0"/>
              <a:buChar char="•"/>
            </a:pPr>
            <a:r>
              <a:rPr lang="en-US" dirty="0" smtClean="0"/>
              <a:t>The numerators used in the calculation of basic and diluted EPS must be reconciled to profit or loss attributable to the ordinary equity holders of the parent. </a:t>
            </a:r>
          </a:p>
        </p:txBody>
      </p:sp>
      <p:sp>
        <p:nvSpPr>
          <p:cNvPr id="331779"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82CC5D9-833E-4D8B-9E7D-3151BC79C45A}" type="slidenum">
              <a:rPr lang="en-GB" smtClean="0">
                <a:solidFill>
                  <a:srgbClr val="FFFFFF"/>
                </a:solidFill>
              </a:rPr>
              <a:pPr eaLnBrk="1" hangingPunct="1"/>
              <a:t>34</a:t>
            </a:fld>
            <a:endParaRPr lang="en-GB" smtClean="0">
              <a:solidFill>
                <a:srgbClr val="FFFFFF"/>
              </a:solidFill>
            </a:endParaRPr>
          </a:p>
        </p:txBody>
      </p:sp>
      <p:sp>
        <p:nvSpPr>
          <p:cNvPr id="331780" name="Rectangle 2"/>
          <p:cNvSpPr>
            <a:spLocks noGrp="1" noChangeArrowheads="1"/>
          </p:cNvSpPr>
          <p:nvPr>
            <p:ph type="title"/>
          </p:nvPr>
        </p:nvSpPr>
        <p:spPr/>
        <p:txBody>
          <a:bodyPr/>
          <a:lstStyle/>
          <a:p>
            <a:pPr eaLnBrk="1" hangingPunct="1"/>
            <a:r>
              <a:rPr lang="en-GB" dirty="0" smtClean="0">
                <a:solidFill>
                  <a:schemeClr val="bg2"/>
                </a:solidFill>
              </a:rPr>
              <a:t>Earnings</a:t>
            </a:r>
            <a:endParaRPr lang="en-US"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154939195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3568" y="1268760"/>
            <a:ext cx="7844204" cy="4870450"/>
          </a:xfrm>
        </p:spPr>
        <p:txBody>
          <a:bodyPr>
            <a:normAutofit/>
          </a:bodyPr>
          <a:lstStyle/>
          <a:p>
            <a:pPr marL="266700" lvl="1" eaLnBrk="1" hangingPunct="1">
              <a:lnSpc>
                <a:spcPct val="100000"/>
              </a:lnSpc>
              <a:spcBef>
                <a:spcPts val="938"/>
              </a:spcBef>
              <a:buClr>
                <a:schemeClr val="bg2"/>
              </a:buClr>
              <a:buFont typeface="Arial" charset="0"/>
              <a:buChar char="•"/>
              <a:defRPr/>
            </a:pPr>
            <a:r>
              <a:rPr lang="en-US" dirty="0" smtClean="0"/>
              <a:t>The denominators (weighted average number of ordinary shares ‘WANOS’) </a:t>
            </a:r>
            <a:r>
              <a:rPr lang="en-US" dirty="0"/>
              <a:t>used in the calculation of basic and diluted EPS might be affected by: </a:t>
            </a:r>
            <a:endParaRPr lang="en-US" dirty="0" smtClean="0"/>
          </a:p>
          <a:p>
            <a:pPr lvl="1" eaLnBrk="1" hangingPunct="1">
              <a:spcBef>
                <a:spcPts val="38"/>
              </a:spcBef>
              <a:buClr>
                <a:srgbClr val="5F6062"/>
              </a:buClr>
              <a:defRPr/>
            </a:pPr>
            <a:r>
              <a:rPr lang="en-US" dirty="0">
                <a:solidFill>
                  <a:srgbClr val="5F6062"/>
                </a:solidFill>
              </a:rPr>
              <a:t>share issues during the </a:t>
            </a:r>
            <a:r>
              <a:rPr lang="en-US" dirty="0" smtClean="0">
                <a:solidFill>
                  <a:srgbClr val="5F6062"/>
                </a:solidFill>
              </a:rPr>
              <a:t>year</a:t>
            </a:r>
          </a:p>
          <a:p>
            <a:pPr lvl="1" eaLnBrk="1" hangingPunct="1">
              <a:spcBef>
                <a:spcPts val="38"/>
              </a:spcBef>
              <a:buClr>
                <a:srgbClr val="5F6062"/>
              </a:buClr>
              <a:defRPr/>
            </a:pPr>
            <a:r>
              <a:rPr lang="en-US" dirty="0" smtClean="0">
                <a:solidFill>
                  <a:srgbClr val="5F6062"/>
                </a:solidFill>
              </a:rPr>
              <a:t>shares </a:t>
            </a:r>
            <a:r>
              <a:rPr lang="en-US" dirty="0">
                <a:solidFill>
                  <a:srgbClr val="5F6062"/>
                </a:solidFill>
              </a:rPr>
              <a:t>to be issued upon conversion of a convertible </a:t>
            </a:r>
            <a:r>
              <a:rPr lang="en-US" dirty="0" smtClean="0">
                <a:solidFill>
                  <a:srgbClr val="5F6062"/>
                </a:solidFill>
              </a:rPr>
              <a:t>instrument</a:t>
            </a:r>
          </a:p>
          <a:p>
            <a:pPr lvl="1" eaLnBrk="1" hangingPunct="1">
              <a:spcBef>
                <a:spcPts val="38"/>
              </a:spcBef>
              <a:buClr>
                <a:srgbClr val="5F6062"/>
              </a:buClr>
              <a:defRPr/>
            </a:pPr>
            <a:r>
              <a:rPr lang="en-US" dirty="0" smtClean="0">
                <a:solidFill>
                  <a:srgbClr val="5F6062"/>
                </a:solidFill>
              </a:rPr>
              <a:t>contingently </a:t>
            </a:r>
            <a:r>
              <a:rPr lang="en-US" dirty="0">
                <a:solidFill>
                  <a:srgbClr val="5F6062"/>
                </a:solidFill>
              </a:rPr>
              <a:t>issuable or returnable shares; </a:t>
            </a:r>
            <a:endParaRPr lang="en-US" dirty="0" smtClean="0">
              <a:solidFill>
                <a:srgbClr val="5F6062"/>
              </a:solidFill>
            </a:endParaRPr>
          </a:p>
          <a:p>
            <a:pPr lvl="1" eaLnBrk="1" hangingPunct="1">
              <a:spcBef>
                <a:spcPts val="38"/>
              </a:spcBef>
              <a:buClr>
                <a:srgbClr val="5F6062"/>
              </a:buClr>
              <a:defRPr/>
            </a:pPr>
            <a:r>
              <a:rPr lang="en-US" dirty="0" smtClean="0">
                <a:solidFill>
                  <a:srgbClr val="5F6062"/>
                </a:solidFill>
              </a:rPr>
              <a:t>bonus issues</a:t>
            </a:r>
          </a:p>
          <a:p>
            <a:pPr lvl="1" eaLnBrk="1" hangingPunct="1">
              <a:spcBef>
                <a:spcPts val="38"/>
              </a:spcBef>
              <a:buClr>
                <a:srgbClr val="5F6062"/>
              </a:buClr>
              <a:defRPr/>
            </a:pPr>
            <a:r>
              <a:rPr lang="en-US" dirty="0" smtClean="0">
                <a:solidFill>
                  <a:srgbClr val="5F6062"/>
                </a:solidFill>
              </a:rPr>
              <a:t>share </a:t>
            </a:r>
            <a:r>
              <a:rPr lang="en-US" dirty="0">
                <a:solidFill>
                  <a:srgbClr val="5F6062"/>
                </a:solidFill>
              </a:rPr>
              <a:t>splits and share </a:t>
            </a:r>
            <a:r>
              <a:rPr lang="en-US" dirty="0" smtClean="0">
                <a:solidFill>
                  <a:srgbClr val="5F6062"/>
                </a:solidFill>
              </a:rPr>
              <a:t>consolidation</a:t>
            </a:r>
          </a:p>
          <a:p>
            <a:pPr lvl="1" eaLnBrk="1" hangingPunct="1">
              <a:spcBef>
                <a:spcPts val="38"/>
              </a:spcBef>
              <a:buClr>
                <a:srgbClr val="5F6062"/>
              </a:buClr>
              <a:defRPr/>
            </a:pPr>
            <a:r>
              <a:rPr lang="en-US" dirty="0" smtClean="0">
                <a:solidFill>
                  <a:srgbClr val="5F6062"/>
                </a:solidFill>
              </a:rPr>
              <a:t>the </a:t>
            </a:r>
            <a:r>
              <a:rPr lang="en-US" dirty="0">
                <a:solidFill>
                  <a:srgbClr val="5F6062"/>
                </a:solidFill>
              </a:rPr>
              <a:t>exercise of options and </a:t>
            </a:r>
            <a:r>
              <a:rPr lang="en-US" dirty="0" smtClean="0">
                <a:solidFill>
                  <a:srgbClr val="5F6062"/>
                </a:solidFill>
              </a:rPr>
              <a:t>warrants</a:t>
            </a:r>
          </a:p>
          <a:p>
            <a:pPr lvl="1" eaLnBrk="1" hangingPunct="1">
              <a:spcBef>
                <a:spcPts val="38"/>
              </a:spcBef>
              <a:buClr>
                <a:srgbClr val="5F6062"/>
              </a:buClr>
              <a:defRPr/>
            </a:pPr>
            <a:r>
              <a:rPr lang="en-US" dirty="0" smtClean="0">
                <a:solidFill>
                  <a:srgbClr val="5F6062"/>
                </a:solidFill>
              </a:rPr>
              <a:t>contracts </a:t>
            </a:r>
            <a:r>
              <a:rPr lang="en-US" dirty="0">
                <a:solidFill>
                  <a:srgbClr val="5F6062"/>
                </a:solidFill>
              </a:rPr>
              <a:t>that may be settled in </a:t>
            </a:r>
            <a:r>
              <a:rPr lang="en-US" dirty="0" smtClean="0">
                <a:solidFill>
                  <a:srgbClr val="5F6062"/>
                </a:solidFill>
              </a:rPr>
              <a:t>shares</a:t>
            </a:r>
          </a:p>
          <a:p>
            <a:pPr lvl="1" eaLnBrk="1" hangingPunct="1">
              <a:spcBef>
                <a:spcPts val="38"/>
              </a:spcBef>
              <a:buClr>
                <a:srgbClr val="5F6062"/>
              </a:buClr>
              <a:defRPr/>
            </a:pPr>
            <a:r>
              <a:rPr lang="en-US" dirty="0" smtClean="0">
                <a:solidFill>
                  <a:srgbClr val="5F6062"/>
                </a:solidFill>
              </a:rPr>
              <a:t>written </a:t>
            </a:r>
            <a:r>
              <a:rPr lang="en-US" dirty="0">
                <a:solidFill>
                  <a:srgbClr val="5F6062"/>
                </a:solidFill>
              </a:rPr>
              <a:t>put </a:t>
            </a:r>
            <a:r>
              <a:rPr lang="en-US" dirty="0" smtClean="0">
                <a:solidFill>
                  <a:srgbClr val="5F6062"/>
                </a:solidFill>
              </a:rPr>
              <a:t>options</a:t>
            </a:r>
            <a:endParaRPr lang="en-US" dirty="0">
              <a:solidFill>
                <a:srgbClr val="5F6062"/>
              </a:solidFill>
            </a:endParaRPr>
          </a:p>
        </p:txBody>
      </p:sp>
      <p:sp>
        <p:nvSpPr>
          <p:cNvPr id="332803"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5AB081-7140-4B1E-A450-4114307F9874}" type="slidenum">
              <a:rPr lang="en-GB" smtClean="0">
                <a:solidFill>
                  <a:srgbClr val="FFFFFF"/>
                </a:solidFill>
              </a:rPr>
              <a:pPr eaLnBrk="1" hangingPunct="1"/>
              <a:t>35</a:t>
            </a:fld>
            <a:endParaRPr lang="en-GB" smtClean="0">
              <a:solidFill>
                <a:srgbClr val="FFFFFF"/>
              </a:solidFill>
            </a:endParaRPr>
          </a:p>
        </p:txBody>
      </p:sp>
      <p:sp>
        <p:nvSpPr>
          <p:cNvPr id="332804" name="Rectangle 2"/>
          <p:cNvSpPr>
            <a:spLocks noGrp="1" noChangeArrowheads="1"/>
          </p:cNvSpPr>
          <p:nvPr>
            <p:ph type="title"/>
          </p:nvPr>
        </p:nvSpPr>
        <p:spPr/>
        <p:txBody>
          <a:bodyPr/>
          <a:lstStyle/>
          <a:p>
            <a:pPr eaLnBrk="1" hangingPunct="1"/>
            <a:r>
              <a:rPr lang="en-GB" dirty="0" smtClean="0">
                <a:solidFill>
                  <a:schemeClr val="bg2"/>
                </a:solidFill>
              </a:rPr>
              <a:t>Shares</a:t>
            </a:r>
            <a:endParaRPr lang="en-US" b="0" dirty="0" smtClean="0"/>
          </a:p>
        </p:txBody>
      </p:sp>
      <p:sp>
        <p:nvSpPr>
          <p:cNvPr id="5" name="TextBox 4"/>
          <p:cNvSpPr txBox="1"/>
          <p:nvPr/>
        </p:nvSpPr>
        <p:spPr>
          <a:xfrm>
            <a:off x="683568" y="6464949"/>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99267385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3568" y="1268760"/>
            <a:ext cx="7844204" cy="4870450"/>
          </a:xfrm>
        </p:spPr>
        <p:txBody>
          <a:bodyPr>
            <a:normAutofit/>
          </a:bodyPr>
          <a:lstStyle/>
          <a:p>
            <a:pPr marL="0" lvl="1" indent="0" eaLnBrk="1" hangingPunct="1">
              <a:lnSpc>
                <a:spcPct val="100000"/>
              </a:lnSpc>
              <a:spcBef>
                <a:spcPts val="938"/>
              </a:spcBef>
              <a:buClr>
                <a:schemeClr val="bg2"/>
              </a:buClr>
              <a:buNone/>
              <a:defRPr/>
            </a:pPr>
            <a:r>
              <a:rPr lang="en-US" dirty="0" smtClean="0">
                <a:solidFill>
                  <a:srgbClr val="B31E3B"/>
                </a:solidFill>
              </a:rPr>
              <a:t>An entity issued 100 ordinary shares at incorporation on 1 January 20X1.  </a:t>
            </a:r>
          </a:p>
          <a:p>
            <a:pPr marL="266700" lvl="1" eaLnBrk="1" hangingPunct="1">
              <a:lnSpc>
                <a:spcPct val="100000"/>
              </a:lnSpc>
              <a:spcBef>
                <a:spcPts val="938"/>
              </a:spcBef>
              <a:buClr>
                <a:schemeClr val="bg2"/>
              </a:buClr>
              <a:buFont typeface="Arial" charset="0"/>
              <a:buChar char="•"/>
              <a:defRPr/>
            </a:pPr>
            <a:r>
              <a:rPr lang="en-US" dirty="0" smtClean="0">
                <a:solidFill>
                  <a:srgbClr val="5F6062"/>
                </a:solidFill>
              </a:rPr>
              <a:t>The only change to the issued share capital occurred on 1 January 20X2 when all ordinary shares were split—each ordinary share became two ordinary shares</a:t>
            </a:r>
          </a:p>
          <a:p>
            <a:pPr marL="266700" lvl="1" eaLnBrk="1" hangingPunct="1">
              <a:lnSpc>
                <a:spcPct val="100000"/>
              </a:lnSpc>
              <a:spcBef>
                <a:spcPts val="938"/>
              </a:spcBef>
              <a:buClr>
                <a:schemeClr val="bg2"/>
              </a:buClr>
              <a:buFont typeface="Arial" charset="0"/>
              <a:buChar char="•"/>
              <a:defRPr/>
            </a:pPr>
            <a:r>
              <a:rPr lang="en-US" dirty="0" smtClean="0">
                <a:solidFill>
                  <a:srgbClr val="5F6062"/>
                </a:solidFill>
              </a:rPr>
              <a:t>The entity earned a profit of CU1,000 in each period, 20X1 and 20X2</a:t>
            </a:r>
          </a:p>
          <a:p>
            <a:pPr marL="266700" lvl="1" eaLnBrk="1" hangingPunct="1">
              <a:lnSpc>
                <a:spcPct val="100000"/>
              </a:lnSpc>
              <a:spcBef>
                <a:spcPts val="938"/>
              </a:spcBef>
              <a:buClr>
                <a:schemeClr val="bg2"/>
              </a:buClr>
              <a:buFont typeface="Arial" charset="0"/>
              <a:buChar char="•"/>
              <a:defRPr/>
            </a:pPr>
            <a:endParaRPr lang="en-US" dirty="0">
              <a:solidFill>
                <a:srgbClr val="5F6062"/>
              </a:solidFill>
            </a:endParaRPr>
          </a:p>
        </p:txBody>
      </p:sp>
      <p:sp>
        <p:nvSpPr>
          <p:cNvPr id="332803"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5AB081-7140-4B1E-A450-4114307F9874}" type="slidenum">
              <a:rPr lang="en-GB" smtClean="0">
                <a:solidFill>
                  <a:srgbClr val="FFFFFF"/>
                </a:solidFill>
              </a:rPr>
              <a:pPr eaLnBrk="1" hangingPunct="1"/>
              <a:t>36</a:t>
            </a:fld>
            <a:endParaRPr lang="en-GB" smtClean="0">
              <a:solidFill>
                <a:srgbClr val="FFFFFF"/>
              </a:solidFill>
            </a:endParaRPr>
          </a:p>
        </p:txBody>
      </p:sp>
      <p:sp>
        <p:nvSpPr>
          <p:cNvPr id="332804" name="Rectangle 2"/>
          <p:cNvSpPr>
            <a:spLocks noGrp="1" noChangeArrowheads="1"/>
          </p:cNvSpPr>
          <p:nvPr>
            <p:ph type="title"/>
          </p:nvPr>
        </p:nvSpPr>
        <p:spPr/>
        <p:txBody>
          <a:bodyPr/>
          <a:lstStyle/>
          <a:p>
            <a:pPr eaLnBrk="1" hangingPunct="1"/>
            <a:r>
              <a:rPr lang="en-GB" dirty="0" smtClean="0">
                <a:solidFill>
                  <a:schemeClr val="bg2"/>
                </a:solidFill>
              </a:rPr>
              <a:t>Example:</a:t>
            </a:r>
            <a:br>
              <a:rPr lang="en-GB" dirty="0" smtClean="0">
                <a:solidFill>
                  <a:schemeClr val="bg2"/>
                </a:solidFill>
              </a:rPr>
            </a:br>
            <a:r>
              <a:rPr lang="en-GB" sz="2600" i="1" dirty="0" smtClean="0">
                <a:solidFill>
                  <a:schemeClr val="bg2"/>
                </a:solidFill>
              </a:rPr>
              <a:t>share split</a:t>
            </a:r>
            <a:endParaRPr lang="en-US" sz="2600" b="0" i="1"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166937067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3568" y="1268760"/>
            <a:ext cx="7844204" cy="4870450"/>
          </a:xfrm>
        </p:spPr>
        <p:txBody>
          <a:bodyPr>
            <a:normAutofit/>
          </a:bodyPr>
          <a:lstStyle/>
          <a:p>
            <a:pPr marL="266700" lvl="1" eaLnBrk="1" hangingPunct="1">
              <a:lnSpc>
                <a:spcPct val="100000"/>
              </a:lnSpc>
              <a:spcBef>
                <a:spcPts val="938"/>
              </a:spcBef>
              <a:buClr>
                <a:schemeClr val="bg2"/>
              </a:buClr>
              <a:buFont typeface="Arial" charset="0"/>
              <a:buChar char="•"/>
              <a:defRPr/>
            </a:pPr>
            <a:r>
              <a:rPr lang="en-US" dirty="0" smtClean="0">
                <a:solidFill>
                  <a:srgbClr val="5F6062"/>
                </a:solidFill>
              </a:rPr>
              <a:t>What is the basic EPS for the entity in 20X1?</a:t>
            </a:r>
          </a:p>
          <a:p>
            <a:pPr marL="533400" lvl="2" indent="0" eaLnBrk="1" hangingPunct="1">
              <a:lnSpc>
                <a:spcPct val="100000"/>
              </a:lnSpc>
              <a:spcBef>
                <a:spcPts val="938"/>
              </a:spcBef>
              <a:buClr>
                <a:schemeClr val="bg2"/>
              </a:buClr>
              <a:buNone/>
              <a:defRPr/>
            </a:pPr>
            <a:r>
              <a:rPr lang="en-US" sz="2400" dirty="0" smtClean="0">
                <a:solidFill>
                  <a:schemeClr val="bg2"/>
                </a:solidFill>
              </a:rPr>
              <a:t>Profit: 		CU1,000</a:t>
            </a:r>
          </a:p>
          <a:p>
            <a:pPr marL="533400" lvl="2" indent="0" eaLnBrk="1" hangingPunct="1">
              <a:lnSpc>
                <a:spcPct val="100000"/>
              </a:lnSpc>
              <a:spcBef>
                <a:spcPts val="938"/>
              </a:spcBef>
              <a:buClr>
                <a:schemeClr val="bg2"/>
              </a:buClr>
              <a:buNone/>
              <a:defRPr/>
            </a:pPr>
            <a:r>
              <a:rPr lang="en-US" sz="2400" dirty="0" smtClean="0">
                <a:solidFill>
                  <a:schemeClr val="bg2"/>
                </a:solidFill>
              </a:rPr>
              <a:t>WANOS	:	100</a:t>
            </a:r>
          </a:p>
          <a:p>
            <a:pPr marL="533400" lvl="2" indent="0" eaLnBrk="1" hangingPunct="1">
              <a:lnSpc>
                <a:spcPct val="100000"/>
              </a:lnSpc>
              <a:spcBef>
                <a:spcPts val="938"/>
              </a:spcBef>
              <a:buClr>
                <a:schemeClr val="bg2"/>
              </a:buClr>
              <a:buNone/>
              <a:defRPr/>
            </a:pPr>
            <a:r>
              <a:rPr lang="en-US" sz="2400" dirty="0" smtClean="0">
                <a:solidFill>
                  <a:schemeClr val="bg2"/>
                </a:solidFill>
              </a:rPr>
              <a:t>Basic EPS:	CU10  (CU1,000 ÷ 100 shares)</a:t>
            </a:r>
            <a:endParaRPr lang="en-US" sz="2400" dirty="0">
              <a:solidFill>
                <a:schemeClr val="bg2"/>
              </a:solidFill>
            </a:endParaRPr>
          </a:p>
          <a:p>
            <a:pPr marL="266700" lvl="1" eaLnBrk="1" hangingPunct="1">
              <a:lnSpc>
                <a:spcPct val="100000"/>
              </a:lnSpc>
              <a:spcBef>
                <a:spcPts val="938"/>
              </a:spcBef>
              <a:buClr>
                <a:schemeClr val="bg2"/>
              </a:buClr>
              <a:buFont typeface="Arial" charset="0"/>
              <a:buChar char="•"/>
              <a:defRPr/>
            </a:pPr>
            <a:endParaRPr lang="en-US" dirty="0" smtClean="0">
              <a:solidFill>
                <a:srgbClr val="5F6062"/>
              </a:solidFill>
            </a:endParaRPr>
          </a:p>
          <a:p>
            <a:pPr marL="266700" lvl="1" eaLnBrk="1" hangingPunct="1">
              <a:lnSpc>
                <a:spcPct val="100000"/>
              </a:lnSpc>
              <a:spcBef>
                <a:spcPts val="938"/>
              </a:spcBef>
              <a:buClr>
                <a:schemeClr val="bg2"/>
              </a:buClr>
              <a:buFont typeface="Arial" charset="0"/>
              <a:buChar char="•"/>
              <a:defRPr/>
            </a:pPr>
            <a:r>
              <a:rPr lang="en-US" dirty="0" smtClean="0">
                <a:solidFill>
                  <a:srgbClr val="5F6062"/>
                </a:solidFill>
              </a:rPr>
              <a:t>What is the basic EPS for the entity in 20X2?</a:t>
            </a:r>
          </a:p>
          <a:p>
            <a:pPr marL="533400" lvl="2" indent="0" eaLnBrk="1" hangingPunct="1">
              <a:lnSpc>
                <a:spcPct val="100000"/>
              </a:lnSpc>
              <a:spcBef>
                <a:spcPts val="938"/>
              </a:spcBef>
              <a:buClr>
                <a:schemeClr val="bg2"/>
              </a:buClr>
              <a:buNone/>
              <a:defRPr/>
            </a:pPr>
            <a:r>
              <a:rPr lang="en-US" sz="2400" dirty="0">
                <a:solidFill>
                  <a:schemeClr val="bg2"/>
                </a:solidFill>
              </a:rPr>
              <a:t>Profit: 		CU1,000</a:t>
            </a:r>
          </a:p>
          <a:p>
            <a:pPr marL="533400" lvl="2" indent="0" eaLnBrk="1" hangingPunct="1">
              <a:lnSpc>
                <a:spcPct val="100000"/>
              </a:lnSpc>
              <a:spcBef>
                <a:spcPts val="938"/>
              </a:spcBef>
              <a:buClr>
                <a:schemeClr val="bg2"/>
              </a:buClr>
              <a:buNone/>
              <a:defRPr/>
            </a:pPr>
            <a:r>
              <a:rPr lang="en-US" sz="2400" dirty="0">
                <a:solidFill>
                  <a:schemeClr val="bg2"/>
                </a:solidFill>
              </a:rPr>
              <a:t>WANOS	:	</a:t>
            </a:r>
            <a:r>
              <a:rPr lang="en-US" sz="2400" dirty="0" smtClean="0">
                <a:solidFill>
                  <a:schemeClr val="bg2"/>
                </a:solidFill>
              </a:rPr>
              <a:t>200</a:t>
            </a:r>
            <a:endParaRPr lang="en-US" sz="2400" dirty="0">
              <a:solidFill>
                <a:schemeClr val="bg2"/>
              </a:solidFill>
            </a:endParaRPr>
          </a:p>
          <a:p>
            <a:pPr marL="533400" lvl="2" indent="0" eaLnBrk="1" hangingPunct="1">
              <a:lnSpc>
                <a:spcPct val="100000"/>
              </a:lnSpc>
              <a:spcBef>
                <a:spcPts val="938"/>
              </a:spcBef>
              <a:buClr>
                <a:schemeClr val="bg2"/>
              </a:buClr>
              <a:buNone/>
              <a:defRPr/>
            </a:pPr>
            <a:r>
              <a:rPr lang="en-US" sz="2400" dirty="0">
                <a:solidFill>
                  <a:schemeClr val="bg2"/>
                </a:solidFill>
              </a:rPr>
              <a:t>Basic EPS:	</a:t>
            </a:r>
            <a:r>
              <a:rPr lang="en-US" sz="2400" dirty="0" smtClean="0">
                <a:solidFill>
                  <a:schemeClr val="bg2"/>
                </a:solidFill>
              </a:rPr>
              <a:t>CU5  </a:t>
            </a:r>
            <a:r>
              <a:rPr lang="en-US" sz="2400" dirty="0">
                <a:solidFill>
                  <a:schemeClr val="bg2"/>
                </a:solidFill>
              </a:rPr>
              <a:t>(CU1,000 ÷ </a:t>
            </a:r>
            <a:r>
              <a:rPr lang="en-US" sz="2400" dirty="0" smtClean="0">
                <a:solidFill>
                  <a:schemeClr val="bg2"/>
                </a:solidFill>
              </a:rPr>
              <a:t>200 </a:t>
            </a:r>
            <a:r>
              <a:rPr lang="en-US" sz="2400" dirty="0">
                <a:solidFill>
                  <a:schemeClr val="bg2"/>
                </a:solidFill>
              </a:rPr>
              <a:t>shares)</a:t>
            </a:r>
          </a:p>
          <a:p>
            <a:pPr marL="266700" lvl="1" eaLnBrk="1" hangingPunct="1">
              <a:lnSpc>
                <a:spcPct val="100000"/>
              </a:lnSpc>
              <a:spcBef>
                <a:spcPts val="938"/>
              </a:spcBef>
              <a:buClr>
                <a:schemeClr val="bg2"/>
              </a:buClr>
              <a:buFont typeface="Arial" charset="0"/>
              <a:buChar char="•"/>
              <a:defRPr/>
            </a:pPr>
            <a:endParaRPr lang="en-US" dirty="0" smtClean="0">
              <a:solidFill>
                <a:srgbClr val="5F6062"/>
              </a:solidFill>
            </a:endParaRPr>
          </a:p>
          <a:p>
            <a:pPr marL="266700" lvl="1" eaLnBrk="1" hangingPunct="1">
              <a:lnSpc>
                <a:spcPct val="100000"/>
              </a:lnSpc>
              <a:spcBef>
                <a:spcPts val="938"/>
              </a:spcBef>
              <a:buClr>
                <a:schemeClr val="bg2"/>
              </a:buClr>
              <a:buFont typeface="Arial" charset="0"/>
              <a:buChar char="•"/>
              <a:defRPr/>
            </a:pPr>
            <a:endParaRPr lang="en-US" dirty="0">
              <a:solidFill>
                <a:srgbClr val="5F6062"/>
              </a:solidFill>
            </a:endParaRPr>
          </a:p>
          <a:p>
            <a:pPr marL="266700" lvl="1" eaLnBrk="1" hangingPunct="1">
              <a:lnSpc>
                <a:spcPct val="100000"/>
              </a:lnSpc>
              <a:spcBef>
                <a:spcPts val="938"/>
              </a:spcBef>
              <a:buClr>
                <a:schemeClr val="bg2"/>
              </a:buClr>
              <a:buFont typeface="Arial" charset="0"/>
              <a:buChar char="•"/>
              <a:defRPr/>
            </a:pPr>
            <a:endParaRPr lang="en-US" dirty="0" smtClean="0">
              <a:solidFill>
                <a:srgbClr val="5F6062"/>
              </a:solidFill>
            </a:endParaRPr>
          </a:p>
          <a:p>
            <a:pPr marL="266700" lvl="1" eaLnBrk="1" hangingPunct="1">
              <a:lnSpc>
                <a:spcPct val="100000"/>
              </a:lnSpc>
              <a:spcBef>
                <a:spcPts val="938"/>
              </a:spcBef>
              <a:buClr>
                <a:schemeClr val="bg2"/>
              </a:buClr>
              <a:buFont typeface="Arial" charset="0"/>
              <a:buChar char="•"/>
              <a:defRPr/>
            </a:pPr>
            <a:endParaRPr lang="en-US" dirty="0">
              <a:solidFill>
                <a:srgbClr val="5F6062"/>
              </a:solidFill>
            </a:endParaRPr>
          </a:p>
        </p:txBody>
      </p:sp>
      <p:sp>
        <p:nvSpPr>
          <p:cNvPr id="332803"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5AB081-7140-4B1E-A450-4114307F9874}" type="slidenum">
              <a:rPr lang="en-GB" smtClean="0">
                <a:solidFill>
                  <a:srgbClr val="FFFFFF"/>
                </a:solidFill>
              </a:rPr>
              <a:pPr eaLnBrk="1" hangingPunct="1"/>
              <a:t>37</a:t>
            </a:fld>
            <a:endParaRPr lang="en-GB" smtClean="0">
              <a:solidFill>
                <a:srgbClr val="FFFFFF"/>
              </a:solidFill>
            </a:endParaRPr>
          </a:p>
        </p:txBody>
      </p:sp>
      <p:sp>
        <p:nvSpPr>
          <p:cNvPr id="332804" name="Rectangle 2"/>
          <p:cNvSpPr>
            <a:spLocks noGrp="1" noChangeArrowheads="1"/>
          </p:cNvSpPr>
          <p:nvPr>
            <p:ph type="title"/>
          </p:nvPr>
        </p:nvSpPr>
        <p:spPr/>
        <p:txBody>
          <a:bodyPr/>
          <a:lstStyle/>
          <a:p>
            <a:pPr eaLnBrk="1" hangingPunct="1"/>
            <a:r>
              <a:rPr lang="en-GB" dirty="0" smtClean="0">
                <a:solidFill>
                  <a:schemeClr val="bg2"/>
                </a:solidFill>
              </a:rPr>
              <a:t>Example</a:t>
            </a:r>
            <a:br>
              <a:rPr lang="en-GB" dirty="0" smtClean="0">
                <a:solidFill>
                  <a:schemeClr val="bg2"/>
                </a:solidFill>
              </a:rPr>
            </a:br>
            <a:r>
              <a:rPr lang="en-GB" sz="2600" i="1" dirty="0" smtClean="0">
                <a:solidFill>
                  <a:schemeClr val="bg2"/>
                </a:solidFill>
              </a:rPr>
              <a:t>share split </a:t>
            </a:r>
            <a:r>
              <a:rPr lang="en-GB" sz="2000" dirty="0" smtClean="0">
                <a:solidFill>
                  <a:srgbClr val="E5647D"/>
                </a:solidFill>
              </a:rPr>
              <a:t>continued</a:t>
            </a:r>
            <a:endParaRPr lang="en-US" sz="2000" dirty="0" smtClean="0">
              <a:solidFill>
                <a:srgbClr val="E5647D"/>
              </a:solidFill>
            </a:endParaRPr>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30018201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3568" y="1268760"/>
            <a:ext cx="7844204" cy="4870450"/>
          </a:xfrm>
        </p:spPr>
        <p:txBody>
          <a:bodyPr>
            <a:normAutofit/>
          </a:bodyPr>
          <a:lstStyle/>
          <a:p>
            <a:pPr marL="266700" lvl="1" eaLnBrk="1" hangingPunct="1">
              <a:lnSpc>
                <a:spcPct val="100000"/>
              </a:lnSpc>
              <a:spcBef>
                <a:spcPts val="938"/>
              </a:spcBef>
              <a:buClr>
                <a:schemeClr val="bg2"/>
              </a:buClr>
              <a:buFont typeface="Arial" charset="0"/>
              <a:buChar char="•"/>
              <a:defRPr/>
            </a:pPr>
            <a:r>
              <a:rPr lang="en-US" dirty="0" smtClean="0">
                <a:solidFill>
                  <a:srgbClr val="5F6062"/>
                </a:solidFill>
              </a:rPr>
              <a:t>In the 20X2 financial statements, what EPS figures will be disclosed for each 20X2 and 20X1?</a:t>
            </a:r>
          </a:p>
          <a:p>
            <a:pPr marL="533400" lvl="2" indent="0" eaLnBrk="1" hangingPunct="1">
              <a:lnSpc>
                <a:spcPct val="100000"/>
              </a:lnSpc>
              <a:spcBef>
                <a:spcPts val="938"/>
              </a:spcBef>
              <a:buClr>
                <a:schemeClr val="bg2"/>
              </a:buClr>
              <a:buNone/>
              <a:defRPr/>
            </a:pPr>
            <a:r>
              <a:rPr lang="en-US" sz="2400" dirty="0" smtClean="0">
                <a:solidFill>
                  <a:schemeClr val="bg2"/>
                </a:solidFill>
              </a:rPr>
              <a:t>20X2: CU5</a:t>
            </a:r>
          </a:p>
          <a:p>
            <a:pPr marL="533400" lvl="2" indent="0" eaLnBrk="1" hangingPunct="1">
              <a:lnSpc>
                <a:spcPct val="100000"/>
              </a:lnSpc>
              <a:spcBef>
                <a:spcPts val="938"/>
              </a:spcBef>
              <a:buClr>
                <a:schemeClr val="bg2"/>
              </a:buClr>
              <a:buNone/>
              <a:defRPr/>
            </a:pPr>
            <a:r>
              <a:rPr lang="en-US" sz="2400" dirty="0" smtClean="0">
                <a:solidFill>
                  <a:schemeClr val="bg2"/>
                </a:solidFill>
              </a:rPr>
              <a:t>20X1: CU5</a:t>
            </a:r>
          </a:p>
          <a:p>
            <a:pPr marL="533400" lvl="2" indent="0" eaLnBrk="1" hangingPunct="1">
              <a:lnSpc>
                <a:spcPct val="100000"/>
              </a:lnSpc>
              <a:spcBef>
                <a:spcPts val="938"/>
              </a:spcBef>
              <a:buClr>
                <a:schemeClr val="bg2"/>
              </a:buClr>
              <a:buNone/>
              <a:defRPr/>
            </a:pPr>
            <a:r>
              <a:rPr lang="en-US" sz="2400" i="1" dirty="0" smtClean="0">
                <a:solidFill>
                  <a:srgbClr val="5F6062"/>
                </a:solidFill>
              </a:rPr>
              <a:t>IAS 33.26—the WANOS must be adjusted for all periods presented that have resulted in a change in ordinary shares without an increase in resources, </a:t>
            </a:r>
            <a:r>
              <a:rPr lang="en-US" sz="2400" i="1" dirty="0" err="1" smtClean="0">
                <a:solidFill>
                  <a:srgbClr val="5F6062"/>
                </a:solidFill>
              </a:rPr>
              <a:t>ie</a:t>
            </a:r>
            <a:r>
              <a:rPr lang="en-US" sz="2400" i="1" dirty="0" smtClean="0">
                <a:solidFill>
                  <a:srgbClr val="5F6062"/>
                </a:solidFill>
              </a:rPr>
              <a:t> a share split</a:t>
            </a:r>
          </a:p>
          <a:p>
            <a:pPr marL="266700" lvl="1" eaLnBrk="1" hangingPunct="1">
              <a:lnSpc>
                <a:spcPct val="100000"/>
              </a:lnSpc>
              <a:spcBef>
                <a:spcPts val="938"/>
              </a:spcBef>
              <a:buClr>
                <a:schemeClr val="bg2"/>
              </a:buClr>
              <a:buFont typeface="Arial" charset="0"/>
              <a:buChar char="•"/>
              <a:defRPr/>
            </a:pPr>
            <a:endParaRPr lang="en-US" dirty="0">
              <a:solidFill>
                <a:srgbClr val="5F6062"/>
              </a:solidFill>
            </a:endParaRPr>
          </a:p>
        </p:txBody>
      </p:sp>
      <p:sp>
        <p:nvSpPr>
          <p:cNvPr id="332803"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5AB081-7140-4B1E-A450-4114307F9874}" type="slidenum">
              <a:rPr lang="en-GB" smtClean="0">
                <a:solidFill>
                  <a:srgbClr val="FFFFFF"/>
                </a:solidFill>
              </a:rPr>
              <a:pPr eaLnBrk="1" hangingPunct="1"/>
              <a:t>38</a:t>
            </a:fld>
            <a:endParaRPr lang="en-GB" smtClean="0">
              <a:solidFill>
                <a:srgbClr val="FFFFFF"/>
              </a:solidFill>
            </a:endParaRPr>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
        <p:nvSpPr>
          <p:cNvPr id="7" name="Rectangle 2"/>
          <p:cNvSpPr>
            <a:spLocks noGrp="1" noChangeArrowheads="1"/>
          </p:cNvSpPr>
          <p:nvPr>
            <p:ph type="title"/>
          </p:nvPr>
        </p:nvSpPr>
        <p:spPr>
          <a:xfrm>
            <a:off x="697523" y="182563"/>
            <a:ext cx="6773008" cy="792162"/>
          </a:xfrm>
        </p:spPr>
        <p:txBody>
          <a:bodyPr/>
          <a:lstStyle/>
          <a:p>
            <a:pPr eaLnBrk="1" hangingPunct="1"/>
            <a:r>
              <a:rPr lang="en-GB" dirty="0" smtClean="0">
                <a:solidFill>
                  <a:schemeClr val="bg2"/>
                </a:solidFill>
              </a:rPr>
              <a:t>Example</a:t>
            </a:r>
            <a:br>
              <a:rPr lang="en-GB" dirty="0" smtClean="0">
                <a:solidFill>
                  <a:schemeClr val="bg2"/>
                </a:solidFill>
              </a:rPr>
            </a:br>
            <a:r>
              <a:rPr lang="en-GB" sz="2600" i="1" dirty="0" smtClean="0">
                <a:solidFill>
                  <a:schemeClr val="bg2"/>
                </a:solidFill>
              </a:rPr>
              <a:t>share split </a:t>
            </a:r>
            <a:r>
              <a:rPr lang="en-GB" sz="2000" dirty="0" smtClean="0">
                <a:solidFill>
                  <a:srgbClr val="E5647D"/>
                </a:solidFill>
              </a:rPr>
              <a:t>continued</a:t>
            </a:r>
            <a:endParaRPr lang="en-US" sz="2000" dirty="0" smtClean="0">
              <a:solidFill>
                <a:srgbClr val="E5647D"/>
              </a:solidFill>
            </a:endParaRPr>
          </a:p>
        </p:txBody>
      </p:sp>
    </p:spTree>
    <p:extLst>
      <p:ext uri="{BB962C8B-B14F-4D97-AF65-F5344CB8AC3E}">
        <p14:creationId xmlns:p14="http://schemas.microsoft.com/office/powerpoint/2010/main" val="251636903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3568" y="1268760"/>
            <a:ext cx="7844204" cy="4870450"/>
          </a:xfrm>
        </p:spPr>
        <p:txBody>
          <a:bodyPr>
            <a:normAutofit/>
          </a:bodyPr>
          <a:lstStyle/>
          <a:p>
            <a:pPr marL="0" lvl="1" indent="0" eaLnBrk="1" hangingPunct="1">
              <a:lnSpc>
                <a:spcPct val="100000"/>
              </a:lnSpc>
              <a:spcBef>
                <a:spcPts val="938"/>
              </a:spcBef>
              <a:buClr>
                <a:schemeClr val="bg2"/>
              </a:buClr>
              <a:buNone/>
              <a:defRPr/>
            </a:pPr>
            <a:r>
              <a:rPr lang="en-US" dirty="0" smtClean="0">
                <a:solidFill>
                  <a:schemeClr val="bg2"/>
                </a:solidFill>
              </a:rPr>
              <a:t>An entity issued 100 ordinary shares at incorporation on 1 January 20X1.  </a:t>
            </a:r>
          </a:p>
          <a:p>
            <a:pPr marL="266700" lvl="1" eaLnBrk="1" hangingPunct="1">
              <a:lnSpc>
                <a:spcPct val="100000"/>
              </a:lnSpc>
              <a:spcBef>
                <a:spcPts val="938"/>
              </a:spcBef>
              <a:buClr>
                <a:schemeClr val="bg2"/>
              </a:buClr>
              <a:buFont typeface="Arial" charset="0"/>
              <a:buChar char="•"/>
              <a:defRPr/>
            </a:pPr>
            <a:r>
              <a:rPr lang="en-US" dirty="0" smtClean="0">
                <a:solidFill>
                  <a:srgbClr val="5F6062"/>
                </a:solidFill>
              </a:rPr>
              <a:t>The only change to the issued share capital occurred on 1 January 20X2 when an additional 100 ordinary shares were issued for CU30 per share</a:t>
            </a:r>
          </a:p>
          <a:p>
            <a:pPr marL="266700" lvl="1" eaLnBrk="1" hangingPunct="1">
              <a:lnSpc>
                <a:spcPct val="100000"/>
              </a:lnSpc>
              <a:spcBef>
                <a:spcPts val="938"/>
              </a:spcBef>
              <a:buClr>
                <a:schemeClr val="bg2"/>
              </a:buClr>
              <a:buFont typeface="Arial" charset="0"/>
              <a:buChar char="•"/>
              <a:defRPr/>
            </a:pPr>
            <a:r>
              <a:rPr lang="en-US" dirty="0" smtClean="0">
                <a:solidFill>
                  <a:srgbClr val="5F6062"/>
                </a:solidFill>
              </a:rPr>
              <a:t>The entity earned a profit of CU1,000 in each period, 20X1 and 20X2</a:t>
            </a:r>
          </a:p>
          <a:p>
            <a:pPr marL="266700" lvl="1" eaLnBrk="1" hangingPunct="1">
              <a:lnSpc>
                <a:spcPct val="100000"/>
              </a:lnSpc>
              <a:spcBef>
                <a:spcPts val="938"/>
              </a:spcBef>
              <a:buClr>
                <a:schemeClr val="bg2"/>
              </a:buClr>
              <a:buFont typeface="Arial" charset="0"/>
              <a:buChar char="•"/>
              <a:defRPr/>
            </a:pPr>
            <a:endParaRPr lang="en-US" dirty="0">
              <a:solidFill>
                <a:srgbClr val="5F6062"/>
              </a:solidFill>
            </a:endParaRPr>
          </a:p>
        </p:txBody>
      </p:sp>
      <p:sp>
        <p:nvSpPr>
          <p:cNvPr id="332803"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5AB081-7140-4B1E-A450-4114307F9874}" type="slidenum">
              <a:rPr lang="en-GB" smtClean="0">
                <a:solidFill>
                  <a:srgbClr val="FFFFFF"/>
                </a:solidFill>
              </a:rPr>
              <a:pPr eaLnBrk="1" hangingPunct="1"/>
              <a:t>39</a:t>
            </a:fld>
            <a:endParaRPr lang="en-GB" smtClean="0">
              <a:solidFill>
                <a:srgbClr val="FFFFFF"/>
              </a:solidFill>
            </a:endParaRPr>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
        <p:nvSpPr>
          <p:cNvPr id="7" name="Rectangle 2"/>
          <p:cNvSpPr>
            <a:spLocks noGrp="1" noChangeArrowheads="1"/>
          </p:cNvSpPr>
          <p:nvPr>
            <p:ph type="title"/>
          </p:nvPr>
        </p:nvSpPr>
        <p:spPr>
          <a:xfrm>
            <a:off x="697523" y="182563"/>
            <a:ext cx="6773008" cy="792162"/>
          </a:xfrm>
        </p:spPr>
        <p:txBody>
          <a:bodyPr/>
          <a:lstStyle/>
          <a:p>
            <a:pPr eaLnBrk="1" hangingPunct="1"/>
            <a:r>
              <a:rPr lang="en-GB" dirty="0" smtClean="0">
                <a:solidFill>
                  <a:schemeClr val="bg2"/>
                </a:solidFill>
              </a:rPr>
              <a:t>Example</a:t>
            </a:r>
            <a:br>
              <a:rPr lang="en-GB" dirty="0" smtClean="0">
                <a:solidFill>
                  <a:schemeClr val="bg2"/>
                </a:solidFill>
              </a:rPr>
            </a:br>
            <a:r>
              <a:rPr lang="en-GB" sz="2600" i="1" dirty="0" smtClean="0">
                <a:solidFill>
                  <a:schemeClr val="bg2"/>
                </a:solidFill>
              </a:rPr>
              <a:t>share issue</a:t>
            </a:r>
            <a:endParaRPr lang="en-US" sz="2000" dirty="0" smtClean="0">
              <a:solidFill>
                <a:srgbClr val="E5647D"/>
              </a:solidFill>
            </a:endParaRPr>
          </a:p>
        </p:txBody>
      </p:sp>
    </p:spTree>
    <p:extLst>
      <p:ext uri="{BB962C8B-B14F-4D97-AF65-F5344CB8AC3E}">
        <p14:creationId xmlns:p14="http://schemas.microsoft.com/office/powerpoint/2010/main" val="312046644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88829E-C440-4422-BCAD-565B7E521518}" type="slidenum">
              <a:rPr lang="en-US" smtClean="0">
                <a:solidFill>
                  <a:srgbClr val="FFFFFF"/>
                </a:solidFill>
              </a:rPr>
              <a:pPr eaLnBrk="1" hangingPunct="1"/>
              <a:t>4</a:t>
            </a:fld>
            <a:endParaRPr lang="en-US" smtClean="0">
              <a:solidFill>
                <a:srgbClr val="FFFFFF"/>
              </a:solidFill>
            </a:endParaRPr>
          </a:p>
        </p:txBody>
      </p:sp>
      <p:sp>
        <p:nvSpPr>
          <p:cNvPr id="35843" name="Rectangle 6"/>
          <p:cNvSpPr txBox="1">
            <a:spLocks noGrp="1" noChangeArrowheads="1"/>
          </p:cNvSpPr>
          <p:nvPr/>
        </p:nvSpPr>
        <p:spPr bwMode="gray">
          <a:xfrm>
            <a:off x="7895502" y="711200"/>
            <a:ext cx="631581"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fld id="{A40D8A38-4517-48E1-A334-F6722E947A6A}" type="slidenum">
              <a:rPr lang="en-GB" sz="1600" smtClean="0">
                <a:solidFill>
                  <a:srgbClr val="FFFFFF"/>
                </a:solidFill>
              </a:rPr>
              <a:pPr algn="ctr" eaLnBrk="1" fontAlgn="base" hangingPunct="1">
                <a:spcBef>
                  <a:spcPct val="0"/>
                </a:spcBef>
                <a:spcAft>
                  <a:spcPct val="0"/>
                </a:spcAft>
              </a:pPr>
              <a:t>4</a:t>
            </a:fld>
            <a:endParaRPr lang="en-GB" sz="1600" smtClean="0">
              <a:solidFill>
                <a:srgbClr val="FFFFFF"/>
              </a:solidFill>
            </a:endParaRPr>
          </a:p>
        </p:txBody>
      </p:sp>
      <p:sp>
        <p:nvSpPr>
          <p:cNvPr id="35844" name="Rectangle 2"/>
          <p:cNvSpPr>
            <a:spLocks noGrp="1" noChangeArrowheads="1"/>
          </p:cNvSpPr>
          <p:nvPr>
            <p:ph type="title" idx="4294967295"/>
          </p:nvPr>
        </p:nvSpPr>
        <p:spPr>
          <a:xfrm>
            <a:off x="539552" y="182563"/>
            <a:ext cx="7355949" cy="792162"/>
          </a:xfrm>
        </p:spPr>
        <p:txBody>
          <a:bodyPr/>
          <a:lstStyle/>
          <a:p>
            <a:pPr eaLnBrk="1" hangingPunct="1"/>
            <a:r>
              <a:rPr lang="en-US" dirty="0" smtClean="0">
                <a:solidFill>
                  <a:schemeClr val="bg2"/>
                </a:solidFill>
              </a:rPr>
              <a:t>Objective of financial reporting </a:t>
            </a:r>
            <a:r>
              <a:rPr lang="en-US" sz="1800" b="0" dirty="0" smtClean="0">
                <a:solidFill>
                  <a:schemeClr val="bg2">
                    <a:lumMod val="60000"/>
                    <a:lumOff val="40000"/>
                  </a:schemeClr>
                </a:solidFill>
              </a:rPr>
              <a:t>continued</a:t>
            </a:r>
          </a:p>
        </p:txBody>
      </p:sp>
      <p:sp>
        <p:nvSpPr>
          <p:cNvPr id="35845" name="Rectangle 3"/>
          <p:cNvSpPr>
            <a:spLocks noGrp="1" noChangeArrowheads="1"/>
          </p:cNvSpPr>
          <p:nvPr>
            <p:ph type="body" idx="4294967295"/>
          </p:nvPr>
        </p:nvSpPr>
        <p:spPr>
          <a:xfrm>
            <a:off x="700454" y="1268420"/>
            <a:ext cx="7844204" cy="4872037"/>
          </a:xfrm>
        </p:spPr>
        <p:txBody>
          <a:bodyPr/>
          <a:lstStyle/>
          <a:p>
            <a:pPr eaLnBrk="1" hangingPunct="1"/>
            <a:r>
              <a:rPr lang="en-GB" sz="2400" dirty="0">
                <a:solidFill>
                  <a:schemeClr val="bg2"/>
                </a:solidFill>
              </a:rPr>
              <a:t>Decisions by investors </a:t>
            </a:r>
            <a:r>
              <a:rPr lang="en-GB" sz="2400" dirty="0"/>
              <a:t>about buying, selling or holding equity and debt instruments </a:t>
            </a:r>
            <a:r>
              <a:rPr lang="en-GB" sz="2400" dirty="0">
                <a:solidFill>
                  <a:schemeClr val="bg2"/>
                </a:solidFill>
              </a:rPr>
              <a:t>depend on the returns that they expect</a:t>
            </a:r>
            <a:r>
              <a:rPr lang="en-GB" sz="2400" dirty="0"/>
              <a:t> from an investment in those instruments, </a:t>
            </a:r>
            <a:r>
              <a:rPr lang="en-GB" sz="2400" dirty="0" err="1"/>
              <a:t>eg</a:t>
            </a:r>
            <a:r>
              <a:rPr lang="en-GB" sz="2400" dirty="0"/>
              <a:t> dividends, principal and interest </a:t>
            </a:r>
            <a:r>
              <a:rPr lang="en-GB" sz="2400" dirty="0">
                <a:ea typeface="+mn-ea"/>
                <a:cs typeface="Arial" charset="0"/>
              </a:rPr>
              <a:t>payments</a:t>
            </a:r>
            <a:r>
              <a:rPr lang="en-GB" sz="2400" dirty="0"/>
              <a:t> or market price increases.</a:t>
            </a:r>
          </a:p>
          <a:p>
            <a:pPr eaLnBrk="1" hangingPunct="1"/>
            <a:r>
              <a:rPr lang="en-GB" sz="2400" dirty="0">
                <a:solidFill>
                  <a:schemeClr val="bg2"/>
                </a:solidFill>
              </a:rPr>
              <a:t>Decisions by lenders </a:t>
            </a:r>
            <a:r>
              <a:rPr lang="en-GB" sz="2400" dirty="0"/>
              <a:t>about providing or settling loans and other forms of credit depend on the </a:t>
            </a:r>
            <a:r>
              <a:rPr lang="en-GB" sz="2400" dirty="0">
                <a:solidFill>
                  <a:schemeClr val="bg2"/>
                </a:solidFill>
              </a:rPr>
              <a:t>principal and interest payments</a:t>
            </a:r>
            <a:r>
              <a:rPr lang="en-GB" sz="2400" dirty="0"/>
              <a:t> or other returns that they expect</a:t>
            </a:r>
            <a:r>
              <a:rPr lang="en-GB" sz="2400" dirty="0" smtClean="0"/>
              <a:t>.</a:t>
            </a:r>
          </a:p>
          <a:p>
            <a:pPr eaLnBrk="1" hangingPunct="1"/>
            <a:r>
              <a:rPr lang="en-GB" sz="2400" dirty="0"/>
              <a:t>Information must reflect the </a:t>
            </a:r>
            <a:r>
              <a:rPr lang="en-GB" sz="2400" dirty="0">
                <a:solidFill>
                  <a:schemeClr val="bg2"/>
                </a:solidFill>
              </a:rPr>
              <a:t>effect on performance of changes</a:t>
            </a:r>
            <a:r>
              <a:rPr lang="en-GB" sz="2400" dirty="0"/>
              <a:t> in market prices and/or interest </a:t>
            </a:r>
            <a:r>
              <a:rPr lang="en-GB" sz="2400" dirty="0" smtClean="0"/>
              <a:t>rates.</a:t>
            </a:r>
            <a:endParaRPr lang="en-GB" sz="2400" dirty="0"/>
          </a:p>
        </p:txBody>
      </p:sp>
    </p:spTree>
    <p:extLst>
      <p:ext uri="{BB962C8B-B14F-4D97-AF65-F5344CB8AC3E}">
        <p14:creationId xmlns:p14="http://schemas.microsoft.com/office/powerpoint/2010/main" val="409361387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3568" y="1268760"/>
            <a:ext cx="7844204" cy="4870450"/>
          </a:xfrm>
        </p:spPr>
        <p:txBody>
          <a:bodyPr>
            <a:normAutofit/>
          </a:bodyPr>
          <a:lstStyle/>
          <a:p>
            <a:pPr marL="266700" lvl="1" eaLnBrk="1" hangingPunct="1">
              <a:lnSpc>
                <a:spcPct val="100000"/>
              </a:lnSpc>
              <a:spcBef>
                <a:spcPts val="938"/>
              </a:spcBef>
              <a:buClr>
                <a:schemeClr val="bg2"/>
              </a:buClr>
              <a:buFont typeface="Arial" charset="0"/>
              <a:buChar char="•"/>
              <a:defRPr/>
            </a:pPr>
            <a:r>
              <a:rPr lang="en-US" dirty="0" smtClean="0">
                <a:solidFill>
                  <a:srgbClr val="5F6062"/>
                </a:solidFill>
              </a:rPr>
              <a:t>What is the basic EPS for the entity in 20X1?</a:t>
            </a:r>
          </a:p>
          <a:p>
            <a:pPr marL="533400" lvl="2" indent="0" eaLnBrk="1" hangingPunct="1">
              <a:lnSpc>
                <a:spcPct val="100000"/>
              </a:lnSpc>
              <a:spcBef>
                <a:spcPts val="938"/>
              </a:spcBef>
              <a:buClr>
                <a:schemeClr val="bg2"/>
              </a:buClr>
              <a:buNone/>
              <a:defRPr/>
            </a:pPr>
            <a:r>
              <a:rPr lang="en-US" sz="2400" dirty="0" smtClean="0">
                <a:solidFill>
                  <a:schemeClr val="bg2"/>
                </a:solidFill>
              </a:rPr>
              <a:t>Profit: 		CU1,000</a:t>
            </a:r>
          </a:p>
          <a:p>
            <a:pPr marL="533400" lvl="2" indent="0" eaLnBrk="1" hangingPunct="1">
              <a:lnSpc>
                <a:spcPct val="100000"/>
              </a:lnSpc>
              <a:spcBef>
                <a:spcPts val="938"/>
              </a:spcBef>
              <a:buClr>
                <a:schemeClr val="bg2"/>
              </a:buClr>
              <a:buNone/>
              <a:defRPr/>
            </a:pPr>
            <a:r>
              <a:rPr lang="en-US" sz="2400" dirty="0" smtClean="0">
                <a:solidFill>
                  <a:schemeClr val="bg2"/>
                </a:solidFill>
              </a:rPr>
              <a:t>WANOS	:	100</a:t>
            </a:r>
          </a:p>
          <a:p>
            <a:pPr marL="533400" lvl="2" indent="0" eaLnBrk="1" hangingPunct="1">
              <a:lnSpc>
                <a:spcPct val="100000"/>
              </a:lnSpc>
              <a:spcBef>
                <a:spcPts val="938"/>
              </a:spcBef>
              <a:buClr>
                <a:schemeClr val="bg2"/>
              </a:buClr>
              <a:buNone/>
              <a:defRPr/>
            </a:pPr>
            <a:r>
              <a:rPr lang="en-US" sz="2400" dirty="0" smtClean="0">
                <a:solidFill>
                  <a:schemeClr val="bg2"/>
                </a:solidFill>
              </a:rPr>
              <a:t>Basic EPS:	CU10  (CU1,000 ÷ 100 shares)</a:t>
            </a:r>
            <a:endParaRPr lang="en-US" sz="2400" dirty="0">
              <a:solidFill>
                <a:schemeClr val="bg2"/>
              </a:solidFill>
            </a:endParaRPr>
          </a:p>
          <a:p>
            <a:pPr marL="266700" lvl="1" eaLnBrk="1" hangingPunct="1">
              <a:lnSpc>
                <a:spcPct val="100000"/>
              </a:lnSpc>
              <a:spcBef>
                <a:spcPts val="938"/>
              </a:spcBef>
              <a:buClr>
                <a:schemeClr val="bg2"/>
              </a:buClr>
              <a:buFont typeface="Arial" charset="0"/>
              <a:buChar char="•"/>
              <a:defRPr/>
            </a:pPr>
            <a:endParaRPr lang="en-US" dirty="0" smtClean="0">
              <a:solidFill>
                <a:srgbClr val="5F6062"/>
              </a:solidFill>
            </a:endParaRPr>
          </a:p>
          <a:p>
            <a:pPr marL="266700" lvl="1" eaLnBrk="1" hangingPunct="1">
              <a:lnSpc>
                <a:spcPct val="100000"/>
              </a:lnSpc>
              <a:spcBef>
                <a:spcPts val="938"/>
              </a:spcBef>
              <a:buClr>
                <a:schemeClr val="bg2"/>
              </a:buClr>
              <a:buFont typeface="Arial" charset="0"/>
              <a:buChar char="•"/>
              <a:defRPr/>
            </a:pPr>
            <a:r>
              <a:rPr lang="en-US" dirty="0" smtClean="0">
                <a:solidFill>
                  <a:srgbClr val="5F6062"/>
                </a:solidFill>
              </a:rPr>
              <a:t>What is the basic EPS for the entity in 20X2?</a:t>
            </a:r>
          </a:p>
          <a:p>
            <a:pPr marL="533400" lvl="2" indent="0" eaLnBrk="1" hangingPunct="1">
              <a:lnSpc>
                <a:spcPct val="100000"/>
              </a:lnSpc>
              <a:spcBef>
                <a:spcPts val="938"/>
              </a:spcBef>
              <a:buClr>
                <a:schemeClr val="bg2"/>
              </a:buClr>
              <a:buNone/>
              <a:defRPr/>
            </a:pPr>
            <a:r>
              <a:rPr lang="en-US" sz="2400" dirty="0">
                <a:solidFill>
                  <a:schemeClr val="bg2"/>
                </a:solidFill>
              </a:rPr>
              <a:t>Profit: 		CU1,000</a:t>
            </a:r>
          </a:p>
          <a:p>
            <a:pPr marL="533400" lvl="2" indent="0" eaLnBrk="1" hangingPunct="1">
              <a:lnSpc>
                <a:spcPct val="100000"/>
              </a:lnSpc>
              <a:spcBef>
                <a:spcPts val="938"/>
              </a:spcBef>
              <a:buClr>
                <a:schemeClr val="bg2"/>
              </a:buClr>
              <a:buNone/>
              <a:defRPr/>
            </a:pPr>
            <a:r>
              <a:rPr lang="en-US" sz="2400" dirty="0">
                <a:solidFill>
                  <a:schemeClr val="bg2"/>
                </a:solidFill>
              </a:rPr>
              <a:t>WANOS	:	</a:t>
            </a:r>
            <a:r>
              <a:rPr lang="en-US" sz="2400" dirty="0" smtClean="0">
                <a:solidFill>
                  <a:schemeClr val="bg2"/>
                </a:solidFill>
              </a:rPr>
              <a:t>200</a:t>
            </a:r>
            <a:endParaRPr lang="en-US" sz="2400" dirty="0">
              <a:solidFill>
                <a:schemeClr val="bg2"/>
              </a:solidFill>
            </a:endParaRPr>
          </a:p>
          <a:p>
            <a:pPr marL="533400" lvl="2" indent="0" eaLnBrk="1" hangingPunct="1">
              <a:lnSpc>
                <a:spcPct val="100000"/>
              </a:lnSpc>
              <a:spcBef>
                <a:spcPts val="938"/>
              </a:spcBef>
              <a:buClr>
                <a:schemeClr val="bg2"/>
              </a:buClr>
              <a:buNone/>
              <a:defRPr/>
            </a:pPr>
            <a:r>
              <a:rPr lang="en-US" sz="2400" dirty="0">
                <a:solidFill>
                  <a:schemeClr val="bg2"/>
                </a:solidFill>
              </a:rPr>
              <a:t>Basic EPS:	</a:t>
            </a:r>
            <a:r>
              <a:rPr lang="en-US" sz="2400" dirty="0" smtClean="0">
                <a:solidFill>
                  <a:schemeClr val="bg2"/>
                </a:solidFill>
              </a:rPr>
              <a:t>CU5  </a:t>
            </a:r>
            <a:r>
              <a:rPr lang="en-US" sz="2400" dirty="0">
                <a:solidFill>
                  <a:schemeClr val="bg2"/>
                </a:solidFill>
              </a:rPr>
              <a:t>(CU1,000 ÷ </a:t>
            </a:r>
            <a:r>
              <a:rPr lang="en-US" sz="2400" dirty="0" smtClean="0">
                <a:solidFill>
                  <a:schemeClr val="bg2"/>
                </a:solidFill>
              </a:rPr>
              <a:t>200 </a:t>
            </a:r>
            <a:r>
              <a:rPr lang="en-US" sz="2400" dirty="0">
                <a:solidFill>
                  <a:schemeClr val="bg2"/>
                </a:solidFill>
              </a:rPr>
              <a:t>shares)</a:t>
            </a:r>
          </a:p>
          <a:p>
            <a:pPr marL="266700" lvl="1" eaLnBrk="1" hangingPunct="1">
              <a:lnSpc>
                <a:spcPct val="100000"/>
              </a:lnSpc>
              <a:spcBef>
                <a:spcPts val="938"/>
              </a:spcBef>
              <a:buClr>
                <a:schemeClr val="bg2"/>
              </a:buClr>
              <a:buFont typeface="Arial" charset="0"/>
              <a:buChar char="•"/>
              <a:defRPr/>
            </a:pPr>
            <a:endParaRPr lang="en-US" sz="2800" dirty="0" smtClean="0">
              <a:solidFill>
                <a:srgbClr val="5F6062"/>
              </a:solidFill>
            </a:endParaRPr>
          </a:p>
          <a:p>
            <a:pPr marL="266700" lvl="1" eaLnBrk="1" hangingPunct="1">
              <a:lnSpc>
                <a:spcPct val="100000"/>
              </a:lnSpc>
              <a:spcBef>
                <a:spcPts val="938"/>
              </a:spcBef>
              <a:buClr>
                <a:schemeClr val="bg2"/>
              </a:buClr>
              <a:buFont typeface="Arial" charset="0"/>
              <a:buChar char="•"/>
              <a:defRPr/>
            </a:pPr>
            <a:endParaRPr lang="en-US" sz="2800" dirty="0">
              <a:solidFill>
                <a:srgbClr val="5F6062"/>
              </a:solidFill>
            </a:endParaRPr>
          </a:p>
          <a:p>
            <a:pPr marL="266700" lvl="1" eaLnBrk="1" hangingPunct="1">
              <a:lnSpc>
                <a:spcPct val="100000"/>
              </a:lnSpc>
              <a:spcBef>
                <a:spcPts val="938"/>
              </a:spcBef>
              <a:buClr>
                <a:schemeClr val="bg2"/>
              </a:buClr>
              <a:buFont typeface="Arial" charset="0"/>
              <a:buChar char="•"/>
              <a:defRPr/>
            </a:pPr>
            <a:endParaRPr lang="en-US" sz="2800" dirty="0" smtClean="0">
              <a:solidFill>
                <a:srgbClr val="5F6062"/>
              </a:solidFill>
            </a:endParaRPr>
          </a:p>
          <a:p>
            <a:pPr marL="266700" lvl="1" eaLnBrk="1" hangingPunct="1">
              <a:lnSpc>
                <a:spcPct val="100000"/>
              </a:lnSpc>
              <a:spcBef>
                <a:spcPts val="938"/>
              </a:spcBef>
              <a:buClr>
                <a:schemeClr val="bg2"/>
              </a:buClr>
              <a:buFont typeface="Arial" charset="0"/>
              <a:buChar char="•"/>
              <a:defRPr/>
            </a:pPr>
            <a:endParaRPr lang="en-US" sz="2800" dirty="0">
              <a:solidFill>
                <a:srgbClr val="5F6062"/>
              </a:solidFill>
            </a:endParaRPr>
          </a:p>
        </p:txBody>
      </p:sp>
      <p:sp>
        <p:nvSpPr>
          <p:cNvPr id="332803"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5AB081-7140-4B1E-A450-4114307F9874}" type="slidenum">
              <a:rPr lang="en-GB" smtClean="0">
                <a:solidFill>
                  <a:srgbClr val="FFFFFF"/>
                </a:solidFill>
              </a:rPr>
              <a:pPr eaLnBrk="1" hangingPunct="1"/>
              <a:t>40</a:t>
            </a:fld>
            <a:endParaRPr lang="en-GB" smtClean="0">
              <a:solidFill>
                <a:srgbClr val="FFFFFF"/>
              </a:solidFill>
            </a:endParaRPr>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solidFill>
                <a:srgbClr val="5F6062"/>
              </a:solidFill>
            </a:endParaRPr>
          </a:p>
        </p:txBody>
      </p:sp>
      <p:sp>
        <p:nvSpPr>
          <p:cNvPr id="8" name="Rectangle 2"/>
          <p:cNvSpPr>
            <a:spLocks noGrp="1" noChangeArrowheads="1"/>
          </p:cNvSpPr>
          <p:nvPr>
            <p:ph type="title"/>
          </p:nvPr>
        </p:nvSpPr>
        <p:spPr>
          <a:xfrm>
            <a:off x="697523" y="182563"/>
            <a:ext cx="6773008" cy="792162"/>
          </a:xfrm>
        </p:spPr>
        <p:txBody>
          <a:bodyPr/>
          <a:lstStyle/>
          <a:p>
            <a:pPr eaLnBrk="1" hangingPunct="1"/>
            <a:r>
              <a:rPr lang="en-GB" dirty="0" smtClean="0">
                <a:solidFill>
                  <a:schemeClr val="bg2"/>
                </a:solidFill>
              </a:rPr>
              <a:t>Example</a:t>
            </a:r>
            <a:br>
              <a:rPr lang="en-GB" dirty="0" smtClean="0">
                <a:solidFill>
                  <a:schemeClr val="bg2"/>
                </a:solidFill>
              </a:rPr>
            </a:br>
            <a:r>
              <a:rPr lang="en-GB" sz="2600" i="1" dirty="0" smtClean="0">
                <a:solidFill>
                  <a:schemeClr val="bg2"/>
                </a:solidFill>
              </a:rPr>
              <a:t>share issue </a:t>
            </a:r>
            <a:r>
              <a:rPr lang="en-GB" sz="2000" dirty="0" smtClean="0">
                <a:solidFill>
                  <a:srgbClr val="E5647D"/>
                </a:solidFill>
              </a:rPr>
              <a:t>continued</a:t>
            </a:r>
            <a:endParaRPr lang="en-US" sz="2000" dirty="0" smtClean="0">
              <a:solidFill>
                <a:srgbClr val="E5647D"/>
              </a:solidFill>
            </a:endParaRPr>
          </a:p>
        </p:txBody>
      </p:sp>
    </p:spTree>
    <p:extLst>
      <p:ext uri="{BB962C8B-B14F-4D97-AF65-F5344CB8AC3E}">
        <p14:creationId xmlns:p14="http://schemas.microsoft.com/office/powerpoint/2010/main" val="22413222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3568" y="1268760"/>
            <a:ext cx="7844204" cy="4870450"/>
          </a:xfrm>
        </p:spPr>
        <p:txBody>
          <a:bodyPr>
            <a:normAutofit/>
          </a:bodyPr>
          <a:lstStyle/>
          <a:p>
            <a:pPr marL="266700" lvl="1" eaLnBrk="1" hangingPunct="1">
              <a:lnSpc>
                <a:spcPct val="100000"/>
              </a:lnSpc>
              <a:spcBef>
                <a:spcPts val="938"/>
              </a:spcBef>
              <a:buClr>
                <a:schemeClr val="bg2"/>
              </a:buClr>
              <a:buFont typeface="Arial" charset="0"/>
              <a:buChar char="•"/>
              <a:defRPr/>
            </a:pPr>
            <a:r>
              <a:rPr lang="en-US" dirty="0" smtClean="0">
                <a:solidFill>
                  <a:srgbClr val="5F6062"/>
                </a:solidFill>
              </a:rPr>
              <a:t>In the 20X2 financial statements, what EPS figures will be disclosed for each 20X2 and 20X1?</a:t>
            </a:r>
          </a:p>
          <a:p>
            <a:pPr marL="266700" lvl="1" eaLnBrk="1" hangingPunct="1">
              <a:lnSpc>
                <a:spcPct val="100000"/>
              </a:lnSpc>
              <a:spcBef>
                <a:spcPts val="938"/>
              </a:spcBef>
              <a:buClr>
                <a:schemeClr val="bg2"/>
              </a:buClr>
              <a:buFont typeface="Arial" charset="0"/>
              <a:buChar char="•"/>
              <a:defRPr/>
            </a:pPr>
            <a:endParaRPr lang="en-US" dirty="0" smtClean="0">
              <a:solidFill>
                <a:srgbClr val="5F6062"/>
              </a:solidFill>
            </a:endParaRPr>
          </a:p>
          <a:p>
            <a:pPr marL="533400" lvl="2" indent="0" eaLnBrk="1" hangingPunct="1">
              <a:lnSpc>
                <a:spcPct val="100000"/>
              </a:lnSpc>
              <a:spcBef>
                <a:spcPts val="938"/>
              </a:spcBef>
              <a:buClr>
                <a:schemeClr val="bg2"/>
              </a:buClr>
              <a:buNone/>
              <a:defRPr/>
            </a:pPr>
            <a:r>
              <a:rPr lang="en-US" sz="2400" dirty="0" smtClean="0">
                <a:solidFill>
                  <a:schemeClr val="bg2"/>
                </a:solidFill>
              </a:rPr>
              <a:t>20X2: CU5</a:t>
            </a:r>
          </a:p>
          <a:p>
            <a:pPr marL="533400" lvl="2" indent="0" eaLnBrk="1" hangingPunct="1">
              <a:lnSpc>
                <a:spcPct val="100000"/>
              </a:lnSpc>
              <a:spcBef>
                <a:spcPts val="938"/>
              </a:spcBef>
              <a:buClr>
                <a:schemeClr val="bg2"/>
              </a:buClr>
              <a:buNone/>
              <a:defRPr/>
            </a:pPr>
            <a:r>
              <a:rPr lang="en-US" sz="2400" dirty="0" smtClean="0">
                <a:solidFill>
                  <a:schemeClr val="bg2"/>
                </a:solidFill>
              </a:rPr>
              <a:t>20X1: CU10 </a:t>
            </a:r>
          </a:p>
          <a:p>
            <a:pPr marL="533400" lvl="2" indent="0" eaLnBrk="1" hangingPunct="1">
              <a:lnSpc>
                <a:spcPct val="100000"/>
              </a:lnSpc>
              <a:spcBef>
                <a:spcPts val="938"/>
              </a:spcBef>
              <a:buClr>
                <a:schemeClr val="bg2"/>
              </a:buClr>
              <a:buNone/>
              <a:defRPr/>
            </a:pPr>
            <a:r>
              <a:rPr lang="en-US" sz="2400" i="1" dirty="0" smtClean="0">
                <a:solidFill>
                  <a:srgbClr val="5F6062"/>
                </a:solidFill>
              </a:rPr>
              <a:t>Shares were issued and the issue led to a corresponding change in the entity’s resources.</a:t>
            </a:r>
            <a:endParaRPr lang="en-US" sz="2400" dirty="0">
              <a:solidFill>
                <a:srgbClr val="5F6062"/>
              </a:solidFill>
            </a:endParaRPr>
          </a:p>
        </p:txBody>
      </p:sp>
      <p:sp>
        <p:nvSpPr>
          <p:cNvPr id="332803"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5AB081-7140-4B1E-A450-4114307F9874}" type="slidenum">
              <a:rPr lang="en-GB" smtClean="0">
                <a:solidFill>
                  <a:srgbClr val="FFFFFF"/>
                </a:solidFill>
              </a:rPr>
              <a:pPr eaLnBrk="1" hangingPunct="1"/>
              <a:t>41</a:t>
            </a:fld>
            <a:endParaRPr lang="en-GB" smtClean="0">
              <a:solidFill>
                <a:srgbClr val="FFFFFF"/>
              </a:solidFill>
            </a:endParaRPr>
          </a:p>
        </p:txBody>
      </p:sp>
      <p:sp>
        <p:nvSpPr>
          <p:cNvPr id="332804" name="Rectangle 2"/>
          <p:cNvSpPr>
            <a:spLocks noGrp="1" noChangeArrowheads="1"/>
          </p:cNvSpPr>
          <p:nvPr>
            <p:ph type="title"/>
          </p:nvPr>
        </p:nvSpPr>
        <p:spPr/>
        <p:txBody>
          <a:bodyPr/>
          <a:lstStyle/>
          <a:p>
            <a:pPr eaLnBrk="1" hangingPunct="1"/>
            <a:r>
              <a:rPr lang="en-GB" dirty="0">
                <a:solidFill>
                  <a:srgbClr val="B31E3B"/>
                </a:solidFill>
              </a:rPr>
              <a:t>Example—share </a:t>
            </a:r>
            <a:r>
              <a:rPr lang="en-GB" dirty="0" smtClean="0">
                <a:solidFill>
                  <a:srgbClr val="B31E3B"/>
                </a:solidFill>
              </a:rPr>
              <a:t>issue </a:t>
            </a:r>
            <a:r>
              <a:rPr lang="en-GB" sz="2000" b="0" dirty="0">
                <a:solidFill>
                  <a:srgbClr val="B31E3B"/>
                </a:solidFill>
              </a:rPr>
              <a:t>continued</a:t>
            </a:r>
            <a:endParaRPr lang="en-US"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solidFill>
                <a:srgbClr val="5F6062"/>
              </a:solidFill>
            </a:endParaRPr>
          </a:p>
        </p:txBody>
      </p:sp>
    </p:spTree>
    <p:extLst>
      <p:ext uri="{BB962C8B-B14F-4D97-AF65-F5344CB8AC3E}">
        <p14:creationId xmlns:p14="http://schemas.microsoft.com/office/powerpoint/2010/main" val="192431423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3"/>
          <p:cNvSpPr>
            <a:spLocks noGrp="1" noChangeArrowheads="1"/>
          </p:cNvSpPr>
          <p:nvPr>
            <p:ph type="body" idx="1"/>
          </p:nvPr>
        </p:nvSpPr>
        <p:spPr/>
        <p:txBody>
          <a:bodyPr/>
          <a:lstStyle/>
          <a:p>
            <a:r>
              <a:rPr lang="en-US" dirty="0" smtClean="0"/>
              <a:t>The </a:t>
            </a:r>
            <a:r>
              <a:rPr lang="en-US" i="1" dirty="0"/>
              <a:t>IFRS for SMEs </a:t>
            </a:r>
            <a:r>
              <a:rPr lang="en-US" dirty="0" smtClean="0"/>
              <a:t>does not specify requirements for Earnings per Share.</a:t>
            </a:r>
            <a:endParaRPr lang="en-GB" dirty="0"/>
          </a:p>
        </p:txBody>
      </p:sp>
      <p:sp>
        <p:nvSpPr>
          <p:cNvPr id="356355"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0150D30-7800-4BD5-AA9E-EE13E3F06B99}" type="slidenum">
              <a:rPr lang="en-GB" smtClean="0">
                <a:solidFill>
                  <a:srgbClr val="FFFFFF"/>
                </a:solidFill>
              </a:rPr>
              <a:pPr eaLnBrk="1" hangingPunct="1"/>
              <a:t>42</a:t>
            </a:fld>
            <a:endParaRPr lang="en-GB" smtClean="0">
              <a:solidFill>
                <a:srgbClr val="FFFFFF"/>
              </a:solidFill>
            </a:endParaRPr>
          </a:p>
        </p:txBody>
      </p:sp>
      <p:sp>
        <p:nvSpPr>
          <p:cNvPr id="356356" name="Rectangle 2"/>
          <p:cNvSpPr>
            <a:spLocks noGrp="1" noChangeArrowheads="1"/>
          </p:cNvSpPr>
          <p:nvPr>
            <p:ph type="title"/>
          </p:nvPr>
        </p:nvSpPr>
        <p:spPr/>
        <p:txBody>
          <a:bodyPr>
            <a:normAutofit/>
          </a:bodyPr>
          <a:lstStyle/>
          <a:p>
            <a:pPr eaLnBrk="1" hangingPunct="1"/>
            <a:r>
              <a:rPr lang="en-GB" dirty="0">
                <a:solidFill>
                  <a:schemeClr val="bg2"/>
                </a:solidFill>
              </a:rPr>
              <a:t>Comparison to the </a:t>
            </a:r>
            <a:r>
              <a:rPr lang="en-GB" i="1" dirty="0">
                <a:solidFill>
                  <a:schemeClr val="bg2"/>
                </a:solidFill>
              </a:rPr>
              <a:t>IFRS for </a:t>
            </a:r>
            <a:r>
              <a:rPr lang="en-GB" i="1" dirty="0" smtClean="0">
                <a:solidFill>
                  <a:schemeClr val="bg2"/>
                </a:solidFill>
              </a:rPr>
              <a:t>SMEs</a:t>
            </a:r>
            <a:endParaRPr lang="en-US" b="0" dirty="0" smtClean="0"/>
          </a:p>
        </p:txBody>
      </p:sp>
      <p:sp>
        <p:nvSpPr>
          <p:cNvPr id="5" name="Rectangle 29"/>
          <p:cNvSpPr>
            <a:spLocks noChangeArrowheads="1"/>
          </p:cNvSpPr>
          <p:nvPr/>
        </p:nvSpPr>
        <p:spPr bwMode="gray">
          <a:xfrm>
            <a:off x="722438" y="6462713"/>
            <a:ext cx="5213838" cy="190500"/>
          </a:xfrm>
          <a:prstGeom prst="rect">
            <a:avLst/>
          </a:prstGeom>
          <a:noFill/>
          <a:ln>
            <a:noFill/>
          </a:ln>
          <a:effectLst/>
          <a:extLst/>
        </p:spPr>
        <p:txBody>
          <a:bodyPr lIns="0" tIns="0" rIns="0" bIns="0"/>
          <a:lstStyle/>
          <a:p>
            <a:pPr>
              <a:defRPr/>
            </a:pPr>
            <a:r>
              <a:rPr lang="en-GB" sz="700" dirty="0">
                <a:solidFill>
                  <a:srgbClr val="000000"/>
                </a:solidFill>
              </a:rPr>
              <a:t>© </a:t>
            </a:r>
            <a:r>
              <a:rPr lang="en-GB" sz="700" dirty="0" smtClean="0">
                <a:solidFill>
                  <a:srgbClr val="000000"/>
                </a:solidFill>
              </a:rPr>
              <a:t>IFRS Foundation</a:t>
            </a:r>
            <a:r>
              <a:rPr lang="en-GB" sz="700" dirty="0" smtClean="0">
                <a:solidFill>
                  <a:srgbClr val="000000"/>
                </a:solidFill>
                <a:cs typeface="Arial" charset="0"/>
              </a:rPr>
              <a:t> | </a:t>
            </a:r>
            <a:r>
              <a:rPr lang="en-GB" sz="700" dirty="0" smtClean="0">
                <a:solidFill>
                  <a:srgbClr val="000000"/>
                </a:solidFill>
              </a:rPr>
              <a:t> </a:t>
            </a:r>
            <a:r>
              <a:rPr lang="en-GB" sz="700" dirty="0">
                <a:solidFill>
                  <a:srgbClr val="000000"/>
                </a:solidFill>
              </a:rPr>
              <a:t>30 Cannon Street  |  London EC4M 6XH  |  UK.  www.ifrs.org</a:t>
            </a:r>
          </a:p>
        </p:txBody>
      </p:sp>
    </p:spTree>
    <p:extLst>
      <p:ext uri="{BB962C8B-B14F-4D97-AF65-F5344CB8AC3E}">
        <p14:creationId xmlns:p14="http://schemas.microsoft.com/office/powerpoint/2010/main" val="428059286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3"/>
          <p:cNvSpPr>
            <a:spLocks noGrp="1" noChangeArrowheads="1"/>
          </p:cNvSpPr>
          <p:nvPr>
            <p:ph type="body" idx="1"/>
          </p:nvPr>
        </p:nvSpPr>
        <p:spPr>
          <a:xfrm>
            <a:off x="683568" y="1412776"/>
            <a:ext cx="7844204" cy="4870450"/>
          </a:xfrm>
        </p:spPr>
        <p:txBody>
          <a:bodyPr/>
          <a:lstStyle/>
          <a:p>
            <a:pPr marL="266700" lvl="1" eaLnBrk="1" hangingPunct="1">
              <a:lnSpc>
                <a:spcPct val="100000"/>
              </a:lnSpc>
              <a:spcBef>
                <a:spcPts val="938"/>
              </a:spcBef>
              <a:buClr>
                <a:schemeClr val="bg2"/>
              </a:buClr>
              <a:buFont typeface="Arial" charset="0"/>
              <a:buChar char="•"/>
            </a:pPr>
            <a:r>
              <a:rPr lang="en-US" dirty="0" smtClean="0"/>
              <a:t>The calculation of EPS includes (as the numerator) a profit or loss figure.  This amount is determined in accordance with IFRSs and, therefore, the judgements and estimates made in applying other IFRS will affect EPS.</a:t>
            </a:r>
          </a:p>
          <a:p>
            <a:pPr marL="266700" lvl="1" eaLnBrk="1" hangingPunct="1">
              <a:lnSpc>
                <a:spcPct val="100000"/>
              </a:lnSpc>
              <a:spcBef>
                <a:spcPts val="938"/>
              </a:spcBef>
              <a:buClr>
                <a:schemeClr val="bg2"/>
              </a:buClr>
              <a:buFont typeface="Arial" charset="0"/>
              <a:buChar char="•"/>
            </a:pPr>
            <a:r>
              <a:rPr lang="en-US" dirty="0" smtClean="0"/>
              <a:t>Judgements must also be made relating to the extent of EPS-related explanations provided in management commentary.</a:t>
            </a:r>
          </a:p>
          <a:p>
            <a:pPr marL="266700" lvl="1" eaLnBrk="1" hangingPunct="1">
              <a:lnSpc>
                <a:spcPct val="100000"/>
              </a:lnSpc>
              <a:spcBef>
                <a:spcPts val="938"/>
              </a:spcBef>
              <a:buClr>
                <a:schemeClr val="bg2"/>
              </a:buClr>
              <a:buFont typeface="Arial" charset="0"/>
              <a:buChar char="•"/>
            </a:pPr>
            <a:endParaRPr lang="en-US" sz="2800" dirty="0" smtClean="0">
              <a:solidFill>
                <a:srgbClr val="5F6062"/>
              </a:solidFill>
            </a:endParaRPr>
          </a:p>
        </p:txBody>
      </p:sp>
      <p:sp>
        <p:nvSpPr>
          <p:cNvPr id="333827"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B3A7FE8-364B-45BF-8F4A-A0E2F8EA16E2}" type="slidenum">
              <a:rPr lang="en-GB" smtClean="0">
                <a:solidFill>
                  <a:srgbClr val="FFFFFF"/>
                </a:solidFill>
              </a:rPr>
              <a:pPr eaLnBrk="1" hangingPunct="1"/>
              <a:t>43</a:t>
            </a:fld>
            <a:endParaRPr lang="en-GB" smtClean="0">
              <a:solidFill>
                <a:srgbClr val="FFFFFF"/>
              </a:solidFill>
            </a:endParaRPr>
          </a:p>
        </p:txBody>
      </p:sp>
      <p:sp>
        <p:nvSpPr>
          <p:cNvPr id="333828" name="Rectangle 2"/>
          <p:cNvSpPr>
            <a:spLocks noGrp="1" noChangeArrowheads="1"/>
          </p:cNvSpPr>
          <p:nvPr>
            <p:ph type="title"/>
          </p:nvPr>
        </p:nvSpPr>
        <p:spPr/>
        <p:txBody>
          <a:bodyPr/>
          <a:lstStyle/>
          <a:p>
            <a:pPr eaLnBrk="1" hangingPunct="1"/>
            <a:r>
              <a:rPr lang="en-GB" dirty="0">
                <a:solidFill>
                  <a:schemeClr val="bg2"/>
                </a:solidFill>
              </a:rPr>
              <a:t>Judgements and </a:t>
            </a:r>
            <a:r>
              <a:rPr lang="en-GB" dirty="0" smtClean="0">
                <a:solidFill>
                  <a:schemeClr val="bg2"/>
                </a:solidFill>
              </a:rPr>
              <a:t>estimates</a:t>
            </a:r>
            <a:endParaRPr lang="en-US"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106701939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itle 1"/>
          <p:cNvSpPr>
            <a:spLocks noGrp="1"/>
          </p:cNvSpPr>
          <p:nvPr>
            <p:ph type="ctrTitle"/>
          </p:nvPr>
        </p:nvSpPr>
        <p:spPr>
          <a:xfrm>
            <a:off x="983289" y="1914556"/>
            <a:ext cx="7545265" cy="1946275"/>
          </a:xfrm>
        </p:spPr>
        <p:txBody>
          <a:bodyPr/>
          <a:lstStyle/>
          <a:p>
            <a:pPr eaLnBrk="1" hangingPunct="1"/>
            <a:r>
              <a:rPr lang="en-GB" smtClean="0"/>
              <a:t>IAS 20</a:t>
            </a:r>
            <a:br>
              <a:rPr lang="en-GB" smtClean="0"/>
            </a:br>
            <a:r>
              <a:rPr lang="en-US" sz="3600" smtClean="0"/>
              <a:t>Accounting for Government Grants and Disclosure of Government Assistance</a:t>
            </a:r>
            <a:endParaRPr lang="en-GB" sz="3600" smtClean="0"/>
          </a:p>
        </p:txBody>
      </p:sp>
      <p:sp>
        <p:nvSpPr>
          <p:cNvPr id="271363" name="Subtitle 2"/>
          <p:cNvSpPr>
            <a:spLocks noGrp="1"/>
          </p:cNvSpPr>
          <p:nvPr>
            <p:ph type="subTitle" idx="1"/>
          </p:nvPr>
        </p:nvSpPr>
        <p:spPr>
          <a:xfrm>
            <a:off x="3481756" y="3962400"/>
            <a:ext cx="5046785" cy="528638"/>
          </a:xfrm>
        </p:spPr>
        <p:txBody>
          <a:bodyPr/>
          <a:lstStyle/>
          <a:p>
            <a:pPr eaLnBrk="1" hangingPunct="1"/>
            <a:endParaRPr lang="en-US" smtClean="0"/>
          </a:p>
        </p:txBody>
      </p:sp>
      <p:sp>
        <p:nvSpPr>
          <p:cNvPr id="4" name="TextBox 3"/>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281791757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3568" y="1268760"/>
            <a:ext cx="7844204" cy="4870450"/>
          </a:xfrm>
        </p:spPr>
        <p:txBody>
          <a:bodyPr>
            <a:normAutofit/>
          </a:bodyPr>
          <a:lstStyle/>
          <a:p>
            <a:pPr marL="266700" lvl="1" eaLnBrk="1" hangingPunct="1">
              <a:lnSpc>
                <a:spcPct val="100000"/>
              </a:lnSpc>
              <a:spcBef>
                <a:spcPts val="938"/>
              </a:spcBef>
              <a:buClr>
                <a:schemeClr val="bg2"/>
              </a:buClr>
              <a:buFont typeface="Arial" charset="0"/>
              <a:buChar char="•"/>
              <a:defRPr/>
            </a:pPr>
            <a:r>
              <a:rPr lang="en-US" dirty="0" smtClean="0"/>
              <a:t>IAS </a:t>
            </a:r>
            <a:r>
              <a:rPr lang="en-US" dirty="0"/>
              <a:t>20 specifies the accounting for government grants and the disclosure of government assistance from which the entity has directly benefited</a:t>
            </a:r>
            <a:r>
              <a:rPr lang="en-US" dirty="0" smtClean="0"/>
              <a:t>.</a:t>
            </a:r>
          </a:p>
          <a:p>
            <a:pPr marL="266700" lvl="1" eaLnBrk="1" hangingPunct="1">
              <a:lnSpc>
                <a:spcPct val="100000"/>
              </a:lnSpc>
              <a:spcBef>
                <a:spcPts val="938"/>
              </a:spcBef>
              <a:buClr>
                <a:schemeClr val="bg2"/>
              </a:buClr>
              <a:buFont typeface="Arial" charset="0"/>
              <a:buChar char="•"/>
              <a:defRPr/>
            </a:pPr>
            <a:r>
              <a:rPr lang="en-US" dirty="0"/>
              <a:t>Government grants are transfers of resources to an entity in return for compliance with specified conditions. </a:t>
            </a:r>
            <a:endParaRPr lang="en-US" dirty="0" smtClean="0"/>
          </a:p>
          <a:p>
            <a:pPr lvl="1" eaLnBrk="1" hangingPunct="1">
              <a:spcBef>
                <a:spcPts val="38"/>
              </a:spcBef>
              <a:buClr>
                <a:srgbClr val="5F6062"/>
              </a:buClr>
              <a:defRPr/>
            </a:pPr>
            <a:r>
              <a:rPr lang="en-US" dirty="0" smtClean="0">
                <a:solidFill>
                  <a:srgbClr val="5F6062"/>
                </a:solidFill>
              </a:rPr>
              <a:t>they </a:t>
            </a:r>
            <a:r>
              <a:rPr lang="en-US" dirty="0">
                <a:solidFill>
                  <a:srgbClr val="5F6062"/>
                </a:solidFill>
              </a:rPr>
              <a:t>include reductions in liabilities to the government and the benefit of a government loan at below market rate of interest.</a:t>
            </a:r>
          </a:p>
          <a:p>
            <a:pPr marL="266700" lvl="1" eaLnBrk="1" hangingPunct="1">
              <a:lnSpc>
                <a:spcPct val="100000"/>
              </a:lnSpc>
              <a:spcBef>
                <a:spcPts val="938"/>
              </a:spcBef>
              <a:buClr>
                <a:schemeClr val="bg2"/>
              </a:buClr>
              <a:buFont typeface="Arial" charset="0"/>
              <a:buChar char="•"/>
              <a:defRPr/>
            </a:pPr>
            <a:r>
              <a:rPr lang="en-US" dirty="0" smtClean="0"/>
              <a:t>Government </a:t>
            </a:r>
            <a:r>
              <a:rPr lang="en-US" dirty="0"/>
              <a:t>assistance is a benefit available to entities that satisfy qualifying criteria.</a:t>
            </a:r>
          </a:p>
        </p:txBody>
      </p:sp>
      <p:sp>
        <p:nvSpPr>
          <p:cNvPr id="272387"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DE4288C-2CFA-44A6-B733-57CF412EE715}" type="slidenum">
              <a:rPr lang="en-GB" smtClean="0">
                <a:solidFill>
                  <a:srgbClr val="FFFFFF"/>
                </a:solidFill>
              </a:rPr>
              <a:pPr eaLnBrk="1" hangingPunct="1"/>
              <a:t>45</a:t>
            </a:fld>
            <a:endParaRPr lang="en-GB" smtClean="0">
              <a:solidFill>
                <a:srgbClr val="FFFFFF"/>
              </a:solidFill>
            </a:endParaRPr>
          </a:p>
        </p:txBody>
      </p:sp>
      <p:sp>
        <p:nvSpPr>
          <p:cNvPr id="272388" name="Rectangle 2"/>
          <p:cNvSpPr>
            <a:spLocks noGrp="1" noChangeArrowheads="1"/>
          </p:cNvSpPr>
          <p:nvPr>
            <p:ph type="title"/>
          </p:nvPr>
        </p:nvSpPr>
        <p:spPr/>
        <p:txBody>
          <a:bodyPr>
            <a:normAutofit/>
          </a:bodyPr>
          <a:lstStyle/>
          <a:p>
            <a:pPr eaLnBrk="1" hangingPunct="1"/>
            <a:r>
              <a:rPr lang="en-GB" dirty="0" smtClean="0">
                <a:solidFill>
                  <a:schemeClr val="bg2"/>
                </a:solidFill>
              </a:rPr>
              <a:t>Requirements</a:t>
            </a:r>
            <a:endParaRPr lang="en-US"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211897598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a:spLocks noGrp="1" noChangeArrowheads="1"/>
          </p:cNvSpPr>
          <p:nvPr>
            <p:ph type="body" idx="1"/>
          </p:nvPr>
        </p:nvSpPr>
        <p:spPr/>
        <p:txBody>
          <a:bodyPr>
            <a:normAutofit/>
          </a:bodyPr>
          <a:lstStyle/>
          <a:p>
            <a:pPr marL="266700" lvl="1" eaLnBrk="1" hangingPunct="1">
              <a:lnSpc>
                <a:spcPct val="100000"/>
              </a:lnSpc>
              <a:spcBef>
                <a:spcPts val="938"/>
              </a:spcBef>
              <a:buClr>
                <a:schemeClr val="bg2"/>
              </a:buClr>
              <a:buFont typeface="Arial" charset="0"/>
              <a:buChar char="•"/>
            </a:pPr>
            <a:r>
              <a:rPr lang="en-US" dirty="0" smtClean="0"/>
              <a:t>Government grants are recognised when there is reasonable assurance that the entity will comply with any specified conditions and that the grants will be received.  </a:t>
            </a:r>
          </a:p>
          <a:p>
            <a:pPr marL="266700" lvl="1" eaLnBrk="1" hangingPunct="1">
              <a:lnSpc>
                <a:spcPct val="100000"/>
              </a:lnSpc>
              <a:spcBef>
                <a:spcPts val="938"/>
              </a:spcBef>
              <a:buClr>
                <a:schemeClr val="bg2"/>
              </a:buClr>
              <a:buFont typeface="Arial" charset="0"/>
              <a:buChar char="•"/>
            </a:pPr>
            <a:r>
              <a:rPr lang="en-US" dirty="0" smtClean="0"/>
              <a:t>Non-monetary grants (</a:t>
            </a:r>
            <a:r>
              <a:rPr lang="en-US" dirty="0" err="1" smtClean="0"/>
              <a:t>eg</a:t>
            </a:r>
            <a:r>
              <a:rPr lang="en-US" dirty="0" smtClean="0"/>
              <a:t> taxi </a:t>
            </a:r>
            <a:r>
              <a:rPr lang="en-US" dirty="0" err="1" smtClean="0"/>
              <a:t>licence</a:t>
            </a:r>
            <a:r>
              <a:rPr lang="en-US" dirty="0" smtClean="0"/>
              <a:t>, fishing quota) are either recognised at fair value or both the asset and the grant are recognised at a nominal amount. </a:t>
            </a:r>
          </a:p>
          <a:p>
            <a:pPr marL="266700" lvl="1" eaLnBrk="1" hangingPunct="1">
              <a:lnSpc>
                <a:spcPct val="100000"/>
              </a:lnSpc>
              <a:spcBef>
                <a:spcPts val="938"/>
              </a:spcBef>
              <a:buClr>
                <a:schemeClr val="bg2"/>
              </a:buClr>
              <a:buFont typeface="Arial" charset="0"/>
              <a:buChar char="•"/>
            </a:pPr>
            <a:r>
              <a:rPr lang="en-US" dirty="0" smtClean="0"/>
              <a:t>Receipt of a grant is not always conclusive evidence that conditions will be fulfilled. </a:t>
            </a:r>
            <a:endParaRPr lang="en-US" dirty="0" smtClean="0">
              <a:solidFill>
                <a:srgbClr val="5F6062"/>
              </a:solidFill>
            </a:endParaRPr>
          </a:p>
        </p:txBody>
      </p:sp>
      <p:sp>
        <p:nvSpPr>
          <p:cNvPr id="273411"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C1E3E8B-2002-4D0A-9135-12FD6F299FEA}" type="slidenum">
              <a:rPr lang="en-GB" smtClean="0">
                <a:solidFill>
                  <a:srgbClr val="FFFFFF"/>
                </a:solidFill>
              </a:rPr>
              <a:pPr eaLnBrk="1" hangingPunct="1"/>
              <a:t>46</a:t>
            </a:fld>
            <a:endParaRPr lang="en-GB" smtClean="0">
              <a:solidFill>
                <a:srgbClr val="FFFFFF"/>
              </a:solidFill>
            </a:endParaRPr>
          </a:p>
        </p:txBody>
      </p:sp>
      <p:sp>
        <p:nvSpPr>
          <p:cNvPr id="273412" name="Rectangle 2"/>
          <p:cNvSpPr>
            <a:spLocks noGrp="1" noChangeArrowheads="1"/>
          </p:cNvSpPr>
          <p:nvPr>
            <p:ph type="title"/>
          </p:nvPr>
        </p:nvSpPr>
        <p:spPr/>
        <p:txBody>
          <a:bodyPr>
            <a:normAutofit/>
          </a:bodyPr>
          <a:lstStyle/>
          <a:p>
            <a:pPr eaLnBrk="1" hangingPunct="1"/>
            <a:r>
              <a:rPr lang="en-GB" dirty="0" smtClean="0">
                <a:solidFill>
                  <a:schemeClr val="bg2"/>
                </a:solidFill>
              </a:rPr>
              <a:t>Recognition</a:t>
            </a:r>
            <a:endParaRPr lang="en-US"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1297845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3"/>
          <p:cNvSpPr>
            <a:spLocks noGrp="1" noChangeArrowheads="1"/>
          </p:cNvSpPr>
          <p:nvPr>
            <p:ph type="body" idx="1"/>
          </p:nvPr>
        </p:nvSpPr>
        <p:spPr/>
        <p:txBody>
          <a:bodyPr/>
          <a:lstStyle/>
          <a:p>
            <a:pPr marL="266700" lvl="1" eaLnBrk="1" hangingPunct="1">
              <a:lnSpc>
                <a:spcPct val="100000"/>
              </a:lnSpc>
              <a:spcBef>
                <a:spcPts val="938"/>
              </a:spcBef>
              <a:buClr>
                <a:schemeClr val="bg2"/>
              </a:buClr>
              <a:buFont typeface="Arial" charset="0"/>
              <a:buChar char="•"/>
            </a:pPr>
            <a:r>
              <a:rPr lang="en-US" dirty="0" smtClean="0"/>
              <a:t>Government grants are recognised in profit or loss in the same periods as the costs they are intended to compensate for, </a:t>
            </a:r>
            <a:r>
              <a:rPr lang="en-US" dirty="0" err="1" smtClean="0"/>
              <a:t>ie</a:t>
            </a:r>
            <a:r>
              <a:rPr lang="en-US" dirty="0" smtClean="0"/>
              <a:t> they are not recognised directly in equity.  </a:t>
            </a:r>
          </a:p>
          <a:p>
            <a:pPr marL="266700" lvl="1" eaLnBrk="1" hangingPunct="1">
              <a:lnSpc>
                <a:spcPct val="100000"/>
              </a:lnSpc>
              <a:spcBef>
                <a:spcPts val="938"/>
              </a:spcBef>
              <a:buClr>
                <a:schemeClr val="bg2"/>
              </a:buClr>
              <a:buFont typeface="Arial" charset="0"/>
              <a:buChar char="•"/>
            </a:pPr>
            <a:r>
              <a:rPr lang="en-US" dirty="0" smtClean="0"/>
              <a:t>If there are no future related costs, a grant is recognised in profit or loss when receivable.</a:t>
            </a:r>
            <a:endParaRPr lang="en-US" dirty="0" smtClean="0">
              <a:solidFill>
                <a:srgbClr val="5F6062"/>
              </a:solidFill>
            </a:endParaRPr>
          </a:p>
        </p:txBody>
      </p:sp>
      <p:sp>
        <p:nvSpPr>
          <p:cNvPr id="274435"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7E0BEB0-FC43-4E60-BEBC-BD291D0548B3}" type="slidenum">
              <a:rPr lang="en-GB" smtClean="0">
                <a:solidFill>
                  <a:srgbClr val="FFFFFF"/>
                </a:solidFill>
              </a:rPr>
              <a:pPr eaLnBrk="1" hangingPunct="1"/>
              <a:t>47</a:t>
            </a:fld>
            <a:endParaRPr lang="en-GB" smtClean="0">
              <a:solidFill>
                <a:srgbClr val="FFFFFF"/>
              </a:solidFill>
            </a:endParaRPr>
          </a:p>
        </p:txBody>
      </p:sp>
      <p:sp>
        <p:nvSpPr>
          <p:cNvPr id="274436" name="Rectangle 2"/>
          <p:cNvSpPr>
            <a:spLocks noGrp="1" noChangeArrowheads="1"/>
          </p:cNvSpPr>
          <p:nvPr>
            <p:ph type="title"/>
          </p:nvPr>
        </p:nvSpPr>
        <p:spPr/>
        <p:txBody>
          <a:bodyPr>
            <a:normAutofit/>
          </a:bodyPr>
          <a:lstStyle/>
          <a:p>
            <a:pPr eaLnBrk="1" hangingPunct="1"/>
            <a:r>
              <a:rPr lang="en-GB" dirty="0">
                <a:solidFill>
                  <a:schemeClr val="bg2"/>
                </a:solidFill>
              </a:rPr>
              <a:t>Recognition </a:t>
            </a:r>
            <a:r>
              <a:rPr lang="en-GB" sz="2000" dirty="0" smtClean="0">
                <a:solidFill>
                  <a:schemeClr val="bg2">
                    <a:lumMod val="60000"/>
                    <a:lumOff val="40000"/>
                  </a:schemeClr>
                </a:solidFill>
              </a:rPr>
              <a:t>continued</a:t>
            </a:r>
            <a:endParaRPr lang="en-US" sz="2000" b="0" dirty="0" smtClean="0">
              <a:solidFill>
                <a:schemeClr val="bg2">
                  <a:lumMod val="60000"/>
                  <a:lumOff val="40000"/>
                </a:schemeClr>
              </a:solidFill>
            </a:endParaRPr>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46976300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body" idx="1"/>
          </p:nvPr>
        </p:nvSpPr>
        <p:spPr>
          <a:noFill/>
          <a:ln>
            <a:noFill/>
          </a:ln>
        </p:spPr>
        <p:txBody>
          <a:bodyPr vert="horz" wrap="square" lIns="0" tIns="0" rIns="0" bIns="0" numCol="1" anchor="t" anchorCtr="0" compatLnSpc="1">
            <a:prstTxWarp prst="textNoShape">
              <a:avLst/>
            </a:prstTxWarp>
          </a:bodyPr>
          <a:lstStyle/>
          <a:p>
            <a:pPr marL="266700" lvl="1" eaLnBrk="1" hangingPunct="1">
              <a:lnSpc>
                <a:spcPct val="100000"/>
              </a:lnSpc>
              <a:spcBef>
                <a:spcPts val="938"/>
              </a:spcBef>
              <a:buClr>
                <a:schemeClr val="bg2"/>
              </a:buClr>
              <a:buFont typeface="Arial" charset="0"/>
              <a:buChar char="•"/>
            </a:pPr>
            <a:r>
              <a:rPr lang="en-US" dirty="0" smtClean="0"/>
              <a:t>Government grants that relate to assets are initially recognised in the statement of financial position as deferred income or as a deduction from the related assets.  </a:t>
            </a:r>
          </a:p>
          <a:p>
            <a:pPr marL="266700" lvl="1" eaLnBrk="1" hangingPunct="1">
              <a:lnSpc>
                <a:spcPct val="100000"/>
              </a:lnSpc>
              <a:spcBef>
                <a:spcPts val="938"/>
              </a:spcBef>
              <a:buClr>
                <a:schemeClr val="bg2"/>
              </a:buClr>
              <a:buFont typeface="Arial" charset="0"/>
              <a:buChar char="•"/>
            </a:pPr>
            <a:r>
              <a:rPr lang="en-US" dirty="0" smtClean="0"/>
              <a:t>The grant is then recognised in profit or loss over the life of the asset, by reducing deferred income over that period, or by way of reduced depreciation. </a:t>
            </a:r>
          </a:p>
        </p:txBody>
      </p:sp>
      <p:sp>
        <p:nvSpPr>
          <p:cNvPr id="275459"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0DF10F7-1F88-4261-9FF7-7453D1036976}" type="slidenum">
              <a:rPr lang="en-GB" smtClean="0">
                <a:solidFill>
                  <a:srgbClr val="FFFFFF"/>
                </a:solidFill>
              </a:rPr>
              <a:pPr eaLnBrk="1" hangingPunct="1"/>
              <a:t>48</a:t>
            </a:fld>
            <a:endParaRPr lang="en-GB" smtClean="0">
              <a:solidFill>
                <a:srgbClr val="FFFFFF"/>
              </a:solidFill>
            </a:endParaRPr>
          </a:p>
        </p:txBody>
      </p:sp>
      <p:sp>
        <p:nvSpPr>
          <p:cNvPr id="275460" name="Rectangle 2"/>
          <p:cNvSpPr>
            <a:spLocks noGrp="1" noChangeArrowheads="1"/>
          </p:cNvSpPr>
          <p:nvPr>
            <p:ph type="title"/>
          </p:nvPr>
        </p:nvSpPr>
        <p:spPr/>
        <p:txBody>
          <a:bodyPr>
            <a:normAutofit/>
          </a:bodyPr>
          <a:lstStyle/>
          <a:p>
            <a:pPr eaLnBrk="1" hangingPunct="1"/>
            <a:r>
              <a:rPr lang="en-GB" dirty="0">
                <a:solidFill>
                  <a:schemeClr val="bg2"/>
                </a:solidFill>
              </a:rPr>
              <a:t>Recognition </a:t>
            </a:r>
            <a:r>
              <a:rPr lang="en-GB" sz="2000" dirty="0" smtClean="0">
                <a:solidFill>
                  <a:srgbClr val="E5647D"/>
                </a:solidFill>
              </a:rPr>
              <a:t>continued</a:t>
            </a:r>
            <a:endParaRPr lang="en-US" sz="2000" b="0" dirty="0" smtClean="0">
              <a:solidFill>
                <a:srgbClr val="E5647D"/>
              </a:solidFill>
            </a:endParaRPr>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49078105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body" idx="1"/>
          </p:nvPr>
        </p:nvSpPr>
        <p:spPr>
          <a:noFill/>
          <a:ln>
            <a:noFill/>
          </a:ln>
        </p:spPr>
        <p:txBody>
          <a:bodyPr vert="horz" wrap="square" lIns="0" tIns="0" rIns="0" bIns="0" numCol="1" anchor="t" anchorCtr="0" compatLnSpc="1">
            <a:prstTxWarp prst="textNoShape">
              <a:avLst/>
            </a:prstTxWarp>
          </a:bodyPr>
          <a:lstStyle/>
          <a:p>
            <a:pPr marL="266700" lvl="1" eaLnBrk="1" hangingPunct="1">
              <a:lnSpc>
                <a:spcPct val="100000"/>
              </a:lnSpc>
              <a:spcBef>
                <a:spcPts val="938"/>
              </a:spcBef>
              <a:buClr>
                <a:schemeClr val="bg2"/>
              </a:buClr>
              <a:buFont typeface="Arial" charset="0"/>
              <a:buChar char="•"/>
            </a:pPr>
            <a:r>
              <a:rPr lang="en-GB" dirty="0" smtClean="0"/>
              <a:t>The main differences in </a:t>
            </a:r>
            <a:r>
              <a:rPr lang="en-US" dirty="0" smtClean="0"/>
              <a:t>the </a:t>
            </a:r>
            <a:r>
              <a:rPr lang="en-US" dirty="0"/>
              <a:t>recognition and measurement </a:t>
            </a:r>
            <a:r>
              <a:rPr lang="en-US" dirty="0" smtClean="0"/>
              <a:t>requirements exist </a:t>
            </a:r>
            <a:r>
              <a:rPr lang="en-US" dirty="0"/>
              <a:t>between </a:t>
            </a:r>
            <a:r>
              <a:rPr lang="en-US" dirty="0" smtClean="0"/>
              <a:t>IAS 20 and </a:t>
            </a:r>
            <a:r>
              <a:rPr lang="en-US" i="1" dirty="0" smtClean="0"/>
              <a:t>Section 24 Government Grants </a:t>
            </a:r>
            <a:r>
              <a:rPr lang="en-US" dirty="0"/>
              <a:t>the </a:t>
            </a:r>
            <a:r>
              <a:rPr lang="en-US" i="1" dirty="0"/>
              <a:t>IFRS for </a:t>
            </a:r>
            <a:r>
              <a:rPr lang="en-US" i="1" dirty="0" smtClean="0"/>
              <a:t>SMEs </a:t>
            </a:r>
            <a:r>
              <a:rPr lang="en-US" dirty="0" smtClean="0"/>
              <a:t>include:</a:t>
            </a:r>
            <a:endParaRPr lang="en-US" dirty="0"/>
          </a:p>
          <a:p>
            <a:pPr marL="800100" lvl="2" eaLnBrk="1" hangingPunct="1">
              <a:lnSpc>
                <a:spcPct val="100000"/>
              </a:lnSpc>
              <a:spcBef>
                <a:spcPts val="938"/>
              </a:spcBef>
              <a:buClr>
                <a:schemeClr val="bg2"/>
              </a:buClr>
              <a:buFont typeface="Arial" charset="0"/>
              <a:buChar char="•"/>
            </a:pPr>
            <a:r>
              <a:rPr lang="en-US" dirty="0" smtClean="0"/>
              <a:t>IAS </a:t>
            </a:r>
            <a:r>
              <a:rPr lang="en-US" dirty="0"/>
              <a:t>20 contains numerous options for accounting for government grants. The IFRS </a:t>
            </a:r>
            <a:r>
              <a:rPr lang="en-US" dirty="0" smtClean="0"/>
              <a:t>for SMEs </a:t>
            </a:r>
            <a:r>
              <a:rPr lang="en-US" dirty="0"/>
              <a:t>contains only one </a:t>
            </a:r>
            <a:r>
              <a:rPr lang="en-US" dirty="0" smtClean="0"/>
              <a:t>option</a:t>
            </a:r>
          </a:p>
          <a:p>
            <a:pPr marL="800100" lvl="2" eaLnBrk="1" hangingPunct="1">
              <a:lnSpc>
                <a:spcPct val="100000"/>
              </a:lnSpc>
              <a:spcBef>
                <a:spcPts val="938"/>
              </a:spcBef>
              <a:buClr>
                <a:schemeClr val="bg2"/>
              </a:buClr>
              <a:buFont typeface="Arial" charset="0"/>
              <a:buChar char="•"/>
            </a:pPr>
            <a:r>
              <a:rPr lang="en-US" dirty="0" smtClean="0"/>
              <a:t>IAS 20 requires that grants should not be </a:t>
            </a:r>
            <a:r>
              <a:rPr lang="en-US" dirty="0" err="1" smtClean="0"/>
              <a:t>recognised</a:t>
            </a:r>
            <a:r>
              <a:rPr lang="en-US" dirty="0" smtClean="0"/>
              <a:t> until there is reasonable assurance that the entity will comply with the conditions and the grants will be received. Under Section 24, a grant is not </a:t>
            </a:r>
            <a:r>
              <a:rPr lang="en-US" dirty="0" err="1" smtClean="0"/>
              <a:t>recognised</a:t>
            </a:r>
            <a:r>
              <a:rPr lang="en-US" dirty="0" smtClean="0"/>
              <a:t> until the conditions are actually satisfied.</a:t>
            </a:r>
          </a:p>
          <a:p>
            <a:pPr marL="266700" lvl="1" eaLnBrk="1" hangingPunct="1">
              <a:lnSpc>
                <a:spcPct val="100000"/>
              </a:lnSpc>
              <a:spcBef>
                <a:spcPts val="938"/>
              </a:spcBef>
              <a:buClr>
                <a:schemeClr val="bg2"/>
              </a:buClr>
              <a:buFont typeface="Arial" charset="0"/>
              <a:buChar char="•"/>
            </a:pPr>
            <a:endParaRPr lang="en-US" dirty="0"/>
          </a:p>
        </p:txBody>
      </p:sp>
      <p:sp>
        <p:nvSpPr>
          <p:cNvPr id="275459"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0DF10F7-1F88-4261-9FF7-7453D1036976}" type="slidenum">
              <a:rPr lang="en-GB" smtClean="0">
                <a:solidFill>
                  <a:srgbClr val="FFFFFF"/>
                </a:solidFill>
              </a:rPr>
              <a:pPr eaLnBrk="1" hangingPunct="1"/>
              <a:t>49</a:t>
            </a:fld>
            <a:endParaRPr lang="en-GB" smtClean="0">
              <a:solidFill>
                <a:srgbClr val="FFFFFF"/>
              </a:solidFill>
            </a:endParaRPr>
          </a:p>
        </p:txBody>
      </p:sp>
      <p:sp>
        <p:nvSpPr>
          <p:cNvPr id="275460" name="Rectangle 2"/>
          <p:cNvSpPr>
            <a:spLocks noGrp="1" noChangeArrowheads="1"/>
          </p:cNvSpPr>
          <p:nvPr>
            <p:ph type="title"/>
          </p:nvPr>
        </p:nvSpPr>
        <p:spPr/>
        <p:txBody>
          <a:bodyPr>
            <a:normAutofit/>
          </a:bodyPr>
          <a:lstStyle/>
          <a:p>
            <a:pPr eaLnBrk="1" hangingPunct="1"/>
            <a:r>
              <a:rPr lang="en-GB" dirty="0">
                <a:solidFill>
                  <a:schemeClr val="bg2"/>
                </a:solidFill>
              </a:rPr>
              <a:t>Comparison to the </a:t>
            </a:r>
            <a:r>
              <a:rPr lang="en-GB" i="1" dirty="0">
                <a:solidFill>
                  <a:schemeClr val="bg2"/>
                </a:solidFill>
              </a:rPr>
              <a:t>IFRS for </a:t>
            </a:r>
            <a:r>
              <a:rPr lang="en-GB" i="1" dirty="0" smtClean="0">
                <a:solidFill>
                  <a:schemeClr val="bg2"/>
                </a:solidFill>
              </a:rPr>
              <a:t>SMEs</a:t>
            </a:r>
            <a:endParaRPr lang="en-US"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31028063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32CF74-5B33-445C-8454-607C6B7A500E}" type="slidenum">
              <a:rPr lang="en-US" smtClean="0">
                <a:solidFill>
                  <a:srgbClr val="FFFFFF"/>
                </a:solidFill>
              </a:rPr>
              <a:pPr eaLnBrk="1" hangingPunct="1"/>
              <a:t>5</a:t>
            </a:fld>
            <a:endParaRPr lang="en-US" smtClean="0">
              <a:solidFill>
                <a:srgbClr val="FFFFFF"/>
              </a:solidFill>
            </a:endParaRPr>
          </a:p>
        </p:txBody>
      </p:sp>
      <p:sp>
        <p:nvSpPr>
          <p:cNvPr id="97283" name="Rectangle 2"/>
          <p:cNvSpPr>
            <a:spLocks noGrp="1" noChangeArrowheads="1"/>
          </p:cNvSpPr>
          <p:nvPr>
            <p:ph type="title" idx="4294967295"/>
          </p:nvPr>
        </p:nvSpPr>
        <p:spPr>
          <a:xfrm>
            <a:off x="539552" y="-142875"/>
            <a:ext cx="8384640" cy="1143000"/>
          </a:xfrm>
        </p:spPr>
        <p:txBody>
          <a:bodyPr/>
          <a:lstStyle/>
          <a:p>
            <a:pPr eaLnBrk="1" hangingPunct="1"/>
            <a:r>
              <a:rPr lang="en-US" dirty="0">
                <a:solidFill>
                  <a:srgbClr val="B31E3B"/>
                </a:solidFill>
              </a:rPr>
              <a:t>Objective of financial reporting </a:t>
            </a:r>
            <a:r>
              <a:rPr lang="en-US" sz="2000" b="0" dirty="0">
                <a:solidFill>
                  <a:srgbClr val="B31E3B"/>
                </a:solidFill>
              </a:rPr>
              <a:t>continued</a:t>
            </a:r>
            <a:endParaRPr lang="en-US" dirty="0" smtClean="0">
              <a:solidFill>
                <a:schemeClr val="bg2"/>
              </a:solidFill>
            </a:endParaRPr>
          </a:p>
        </p:txBody>
      </p:sp>
      <p:sp>
        <p:nvSpPr>
          <p:cNvPr id="97284" name="Slide Number Placeholder 3"/>
          <p:cNvSpPr txBox="1">
            <a:spLocks noGrp="1"/>
          </p:cNvSpPr>
          <p:nvPr/>
        </p:nvSpPr>
        <p:spPr bwMode="gray">
          <a:xfrm>
            <a:off x="7895504" y="711200"/>
            <a:ext cx="631581"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fld id="{36D31776-E709-4703-A3AA-7ADB3D92782D}" type="slidenum">
              <a:rPr lang="en-GB" sz="1600" smtClean="0">
                <a:solidFill>
                  <a:srgbClr val="FFFFFF"/>
                </a:solidFill>
              </a:rPr>
              <a:pPr algn="ctr" eaLnBrk="1" fontAlgn="base" hangingPunct="1">
                <a:spcBef>
                  <a:spcPct val="0"/>
                </a:spcBef>
                <a:spcAft>
                  <a:spcPct val="0"/>
                </a:spcAft>
              </a:pPr>
              <a:t>5</a:t>
            </a:fld>
            <a:endParaRPr lang="en-GB" sz="1600" smtClean="0">
              <a:solidFill>
                <a:srgbClr val="FFFFFF"/>
              </a:solidFill>
            </a:endParaRPr>
          </a:p>
        </p:txBody>
      </p:sp>
      <p:sp>
        <p:nvSpPr>
          <p:cNvPr id="97285" name="Rectangle 3"/>
          <p:cNvSpPr>
            <a:spLocks noGrp="1" noChangeArrowheads="1"/>
          </p:cNvSpPr>
          <p:nvPr>
            <p:ph type="body" idx="4294967295"/>
          </p:nvPr>
        </p:nvSpPr>
        <p:spPr>
          <a:xfrm>
            <a:off x="694592" y="1285879"/>
            <a:ext cx="8229600" cy="5023442"/>
          </a:xfrm>
        </p:spPr>
        <p:txBody>
          <a:bodyPr>
            <a:normAutofit/>
          </a:bodyPr>
          <a:lstStyle/>
          <a:p>
            <a:pPr eaLnBrk="1" hangingPunct="1"/>
            <a:r>
              <a:rPr lang="en-GB" sz="2400" dirty="0" smtClean="0"/>
              <a:t>Information about an </a:t>
            </a:r>
            <a:r>
              <a:rPr lang="en-GB" sz="2400" dirty="0" smtClean="0">
                <a:solidFill>
                  <a:schemeClr val="bg2"/>
                </a:solidFill>
              </a:rPr>
              <a:t>entity’s financial performance </a:t>
            </a:r>
            <a:r>
              <a:rPr lang="en-GB" sz="2400" dirty="0" smtClean="0"/>
              <a:t>in a period, </a:t>
            </a:r>
            <a:r>
              <a:rPr lang="en-GB" sz="2400" dirty="0" smtClean="0">
                <a:solidFill>
                  <a:schemeClr val="bg2"/>
                </a:solidFill>
              </a:rPr>
              <a:t>reflected by changes in economic resources </a:t>
            </a:r>
            <a:r>
              <a:rPr lang="en-GB" sz="2400" dirty="0" smtClean="0"/>
              <a:t>(</a:t>
            </a:r>
            <a:r>
              <a:rPr lang="en-US" sz="2400" dirty="0" smtClean="0"/>
              <a:t>other </a:t>
            </a:r>
            <a:r>
              <a:rPr lang="en-US" sz="2400" dirty="0"/>
              <a:t>than by obtaining additional resources directly from investors or </a:t>
            </a:r>
            <a:r>
              <a:rPr lang="en-US" sz="2400" dirty="0" smtClean="0"/>
              <a:t>creditors)</a:t>
            </a:r>
            <a:r>
              <a:rPr lang="en-GB" sz="2400" dirty="0" smtClean="0"/>
              <a:t> </a:t>
            </a:r>
            <a:r>
              <a:rPr lang="en-GB" sz="2400" dirty="0" smtClean="0">
                <a:solidFill>
                  <a:schemeClr val="bg2"/>
                </a:solidFill>
              </a:rPr>
              <a:t>is useful </a:t>
            </a:r>
            <a:r>
              <a:rPr lang="en-GB" sz="2400" dirty="0" smtClean="0"/>
              <a:t>in assessing the entity’s </a:t>
            </a:r>
            <a:r>
              <a:rPr lang="en-GB" sz="2400" dirty="0" smtClean="0">
                <a:solidFill>
                  <a:schemeClr val="bg2"/>
                </a:solidFill>
              </a:rPr>
              <a:t>past and future ability </a:t>
            </a:r>
            <a:r>
              <a:rPr lang="en-GB" sz="2400" dirty="0" smtClean="0"/>
              <a:t>to generate net cash inflows (see CF.OB18)  </a:t>
            </a:r>
          </a:p>
          <a:p>
            <a:pPr eaLnBrk="1" hangingPunct="1"/>
            <a:endParaRPr lang="en-GB" sz="2800" dirty="0" smtClean="0"/>
          </a:p>
          <a:p>
            <a:pPr eaLnBrk="1" hangingPunct="1"/>
            <a:endParaRPr lang="en-GB" sz="2800" dirty="0" smtClean="0"/>
          </a:p>
        </p:txBody>
      </p:sp>
    </p:spTree>
    <p:extLst>
      <p:ext uri="{BB962C8B-B14F-4D97-AF65-F5344CB8AC3E}">
        <p14:creationId xmlns:p14="http://schemas.microsoft.com/office/powerpoint/2010/main" val="24643933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body" idx="1"/>
          </p:nvPr>
        </p:nvSpPr>
        <p:spPr>
          <a:noFill/>
          <a:ln>
            <a:noFill/>
          </a:ln>
        </p:spPr>
        <p:txBody>
          <a:bodyPr vert="horz" wrap="square" lIns="0" tIns="0" rIns="0" bIns="0" numCol="1" anchor="t" anchorCtr="0" compatLnSpc="1">
            <a:prstTxWarp prst="textNoShape">
              <a:avLst/>
            </a:prstTxWarp>
          </a:bodyPr>
          <a:lstStyle/>
          <a:p>
            <a:pPr marL="800100" lvl="2" eaLnBrk="1" hangingPunct="1">
              <a:spcBef>
                <a:spcPts val="938"/>
              </a:spcBef>
              <a:buClr>
                <a:schemeClr val="bg2"/>
              </a:buClr>
              <a:buFont typeface="Arial" charset="0"/>
              <a:buChar char="•"/>
            </a:pPr>
            <a:r>
              <a:rPr lang="en-US" dirty="0" smtClean="0"/>
              <a:t>IAS 20 requires government grants to be </a:t>
            </a:r>
            <a:r>
              <a:rPr lang="en-US" dirty="0" err="1" smtClean="0"/>
              <a:t>recognised</a:t>
            </a:r>
            <a:r>
              <a:rPr lang="en-US" dirty="0" smtClean="0"/>
              <a:t> as income over the periods necessary to match them with the related costs for which they are intended to compensate, on a systematic basis. </a:t>
            </a:r>
          </a:p>
          <a:p>
            <a:pPr marL="800100" lvl="2" eaLnBrk="1" hangingPunct="1">
              <a:spcBef>
                <a:spcPts val="938"/>
              </a:spcBef>
              <a:buClr>
                <a:schemeClr val="bg2"/>
              </a:buClr>
              <a:buFont typeface="Arial" charset="0"/>
              <a:buChar char="•"/>
            </a:pPr>
            <a:r>
              <a:rPr lang="en-US" dirty="0" smtClean="0"/>
              <a:t>Section </a:t>
            </a:r>
            <a:r>
              <a:rPr lang="en-US" dirty="0"/>
              <a:t>24 does not allow an entity to match </a:t>
            </a:r>
            <a:r>
              <a:rPr lang="en-US" dirty="0" smtClean="0"/>
              <a:t>the grant </a:t>
            </a:r>
            <a:r>
              <a:rPr lang="en-US" dirty="0"/>
              <a:t>with the expenses for which it is intended to compensate or the cost of the </a:t>
            </a:r>
            <a:r>
              <a:rPr lang="en-US" dirty="0" smtClean="0"/>
              <a:t>asset that </a:t>
            </a:r>
            <a:r>
              <a:rPr lang="en-US" dirty="0"/>
              <a:t>it is used to finance</a:t>
            </a:r>
            <a:r>
              <a:rPr lang="en-US" dirty="0" smtClean="0"/>
              <a:t>.</a:t>
            </a:r>
          </a:p>
          <a:p>
            <a:pPr marL="800100" lvl="2" eaLnBrk="1" hangingPunct="1">
              <a:spcBef>
                <a:spcPts val="938"/>
              </a:spcBef>
              <a:buClr>
                <a:schemeClr val="bg2"/>
              </a:buClr>
              <a:buFont typeface="Arial" charset="0"/>
              <a:buChar char="•"/>
            </a:pPr>
            <a:r>
              <a:rPr lang="en-US" dirty="0"/>
              <a:t>Section 24 does not prescribe any presentation requirements relating to government grants.</a:t>
            </a:r>
          </a:p>
          <a:p>
            <a:pPr marL="266700" lvl="1" eaLnBrk="1" hangingPunct="1">
              <a:spcBef>
                <a:spcPts val="938"/>
              </a:spcBef>
              <a:buClr>
                <a:schemeClr val="bg2"/>
              </a:buClr>
              <a:buFont typeface="Arial" charset="0"/>
              <a:buChar char="•"/>
            </a:pPr>
            <a:endParaRPr lang="en-US" dirty="0"/>
          </a:p>
        </p:txBody>
      </p:sp>
      <p:sp>
        <p:nvSpPr>
          <p:cNvPr id="275459"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0DF10F7-1F88-4261-9FF7-7453D1036976}" type="slidenum">
              <a:rPr lang="en-GB" smtClean="0">
                <a:solidFill>
                  <a:srgbClr val="FFFFFF"/>
                </a:solidFill>
              </a:rPr>
              <a:pPr eaLnBrk="1" hangingPunct="1"/>
              <a:t>50</a:t>
            </a:fld>
            <a:endParaRPr lang="en-GB" smtClean="0">
              <a:solidFill>
                <a:srgbClr val="FFFFFF"/>
              </a:solidFill>
            </a:endParaRPr>
          </a:p>
        </p:txBody>
      </p:sp>
      <p:sp>
        <p:nvSpPr>
          <p:cNvPr id="275460" name="Rectangle 2"/>
          <p:cNvSpPr>
            <a:spLocks noGrp="1" noChangeArrowheads="1"/>
          </p:cNvSpPr>
          <p:nvPr>
            <p:ph type="title"/>
          </p:nvPr>
        </p:nvSpPr>
        <p:spPr/>
        <p:txBody>
          <a:bodyPr>
            <a:normAutofit/>
          </a:bodyPr>
          <a:lstStyle/>
          <a:p>
            <a:pPr eaLnBrk="1" hangingPunct="1"/>
            <a:r>
              <a:rPr lang="en-GB" sz="2800" dirty="0">
                <a:solidFill>
                  <a:schemeClr val="bg2"/>
                </a:solidFill>
              </a:rPr>
              <a:t>Comparison to the </a:t>
            </a:r>
            <a:r>
              <a:rPr lang="en-GB" sz="2800" i="1" dirty="0">
                <a:solidFill>
                  <a:schemeClr val="bg2"/>
                </a:solidFill>
              </a:rPr>
              <a:t>IFRS for </a:t>
            </a:r>
            <a:r>
              <a:rPr lang="en-GB" sz="2800" i="1" dirty="0" smtClean="0">
                <a:solidFill>
                  <a:schemeClr val="bg2"/>
                </a:solidFill>
              </a:rPr>
              <a:t>SMEs </a:t>
            </a:r>
            <a:r>
              <a:rPr lang="en-GB" sz="1600" dirty="0">
                <a:solidFill>
                  <a:schemeClr val="bg2"/>
                </a:solidFill>
              </a:rPr>
              <a:t>continued</a:t>
            </a:r>
            <a:endParaRPr lang="en-US" sz="1600"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361377080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3"/>
          <p:cNvSpPr>
            <a:spLocks noGrp="1" noChangeArrowheads="1"/>
          </p:cNvSpPr>
          <p:nvPr>
            <p:ph type="body" idx="1"/>
          </p:nvPr>
        </p:nvSpPr>
        <p:spPr>
          <a:noFill/>
          <a:ln>
            <a:noFill/>
          </a:ln>
        </p:spPr>
        <p:txBody>
          <a:bodyPr vert="horz" wrap="square" lIns="0" tIns="0" rIns="0" bIns="0" numCol="1" anchor="t" anchorCtr="0" compatLnSpc="1">
            <a:prstTxWarp prst="textNoShape">
              <a:avLst/>
            </a:prstTxWarp>
          </a:bodyPr>
          <a:lstStyle/>
          <a:p>
            <a:pPr marL="266700" lvl="1" eaLnBrk="1" hangingPunct="1">
              <a:spcBef>
                <a:spcPts val="938"/>
              </a:spcBef>
              <a:buClr>
                <a:schemeClr val="bg2"/>
              </a:buClr>
              <a:buFont typeface="Arial" charset="0"/>
              <a:buChar char="•"/>
            </a:pPr>
            <a:r>
              <a:rPr lang="en-GB" dirty="0" smtClean="0"/>
              <a:t>The main area of judgement is whether the entity will comply with conditions attached to a government grant.</a:t>
            </a:r>
          </a:p>
          <a:p>
            <a:pPr marL="266700" lvl="1" eaLnBrk="1" hangingPunct="1">
              <a:spcBef>
                <a:spcPts val="938"/>
              </a:spcBef>
              <a:buClr>
                <a:schemeClr val="bg2"/>
              </a:buClr>
              <a:buFont typeface="Arial" charset="0"/>
              <a:buChar char="•"/>
            </a:pPr>
            <a:r>
              <a:rPr lang="en-GB" dirty="0" smtClean="0"/>
              <a:t>Measuring the fair value of some non-monetary grants received (if accounting policy is to recognise at fair value not nominal amount). </a:t>
            </a:r>
          </a:p>
        </p:txBody>
      </p:sp>
      <p:sp>
        <p:nvSpPr>
          <p:cNvPr id="276483"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316AE57-1EA7-4714-AC1E-0873773F1CB7}" type="slidenum">
              <a:rPr lang="en-GB" smtClean="0">
                <a:solidFill>
                  <a:srgbClr val="FFFFFF"/>
                </a:solidFill>
              </a:rPr>
              <a:pPr eaLnBrk="1" hangingPunct="1"/>
              <a:t>51</a:t>
            </a:fld>
            <a:endParaRPr lang="en-GB" dirty="0" smtClean="0">
              <a:solidFill>
                <a:srgbClr val="FFFFFF"/>
              </a:solidFill>
            </a:endParaRPr>
          </a:p>
        </p:txBody>
      </p:sp>
      <p:sp>
        <p:nvSpPr>
          <p:cNvPr id="276484" name="Rectangle 2"/>
          <p:cNvSpPr>
            <a:spLocks noGrp="1" noChangeArrowheads="1"/>
          </p:cNvSpPr>
          <p:nvPr>
            <p:ph type="title"/>
          </p:nvPr>
        </p:nvSpPr>
        <p:spPr/>
        <p:txBody>
          <a:bodyPr>
            <a:normAutofit/>
          </a:bodyPr>
          <a:lstStyle/>
          <a:p>
            <a:pPr eaLnBrk="1" hangingPunct="1"/>
            <a:r>
              <a:rPr lang="en-GB" sz="2800" dirty="0">
                <a:solidFill>
                  <a:schemeClr val="bg2"/>
                </a:solidFill>
              </a:rPr>
              <a:t>Judgements and </a:t>
            </a:r>
            <a:r>
              <a:rPr lang="en-GB" sz="2800" dirty="0" smtClean="0">
                <a:solidFill>
                  <a:schemeClr val="bg2"/>
                </a:solidFill>
              </a:rPr>
              <a:t>estimates</a:t>
            </a:r>
            <a:endParaRPr lang="en-US" sz="2800"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34431362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21AE71-B776-4E3C-A356-5D25A0623CD7}" type="slidenum">
              <a:rPr lang="en-GB" smtClean="0">
                <a:solidFill>
                  <a:srgbClr val="FFFFFF"/>
                </a:solidFill>
              </a:rPr>
              <a:pPr eaLnBrk="1" hangingPunct="1"/>
              <a:t>52</a:t>
            </a:fld>
            <a:endParaRPr lang="en-GB" smtClean="0">
              <a:solidFill>
                <a:srgbClr val="FFFFFF"/>
              </a:solidFill>
            </a:endParaRPr>
          </a:p>
        </p:txBody>
      </p:sp>
      <p:sp>
        <p:nvSpPr>
          <p:cNvPr id="64515" name="Rectangle 2"/>
          <p:cNvSpPr>
            <a:spLocks noGrp="1" noChangeArrowheads="1"/>
          </p:cNvSpPr>
          <p:nvPr>
            <p:ph type="title" idx="4294967295"/>
          </p:nvPr>
        </p:nvSpPr>
        <p:spPr/>
        <p:txBody>
          <a:bodyPr/>
          <a:lstStyle/>
          <a:p>
            <a:pPr eaLnBrk="1" hangingPunct="1"/>
            <a:r>
              <a:rPr lang="en-GB" dirty="0" smtClean="0">
                <a:solidFill>
                  <a:schemeClr val="bg2"/>
                </a:solidFill>
              </a:rPr>
              <a:t>Questions or comments?</a:t>
            </a:r>
          </a:p>
        </p:txBody>
      </p:sp>
      <p:sp>
        <p:nvSpPr>
          <p:cNvPr id="64516" name="Rectangle 7"/>
          <p:cNvSpPr>
            <a:spLocks noChangeArrowheads="1"/>
          </p:cNvSpPr>
          <p:nvPr/>
        </p:nvSpPr>
        <p:spPr bwMode="gray">
          <a:xfrm>
            <a:off x="700467" y="1438275"/>
            <a:ext cx="3654669"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2000" b="1">
                <a:solidFill>
                  <a:srgbClr val="47484A"/>
                </a:solidFill>
              </a:rPr>
              <a:t>Expressions of individual views </a:t>
            </a:r>
            <a:br>
              <a:rPr lang="en-US" sz="2000" b="1">
                <a:solidFill>
                  <a:srgbClr val="47484A"/>
                </a:solidFill>
              </a:rPr>
            </a:br>
            <a:r>
              <a:rPr lang="en-US" sz="2000" b="1">
                <a:solidFill>
                  <a:srgbClr val="47484A"/>
                </a:solidFill>
              </a:rPr>
              <a:t>by members of the IASB and </a:t>
            </a:r>
            <a:br>
              <a:rPr lang="en-US" sz="2000" b="1">
                <a:solidFill>
                  <a:srgbClr val="47484A"/>
                </a:solidFill>
              </a:rPr>
            </a:br>
            <a:r>
              <a:rPr lang="en-US" sz="2000" b="1">
                <a:solidFill>
                  <a:srgbClr val="47484A"/>
                </a:solidFill>
              </a:rPr>
              <a:t>its staff are encouraged. The views expressed in this presentation </a:t>
            </a:r>
            <a:br>
              <a:rPr lang="en-US" sz="2000" b="1">
                <a:solidFill>
                  <a:srgbClr val="47484A"/>
                </a:solidFill>
              </a:rPr>
            </a:br>
            <a:r>
              <a:rPr lang="en-US" sz="2000" b="1">
                <a:solidFill>
                  <a:srgbClr val="47484A"/>
                </a:solidFill>
              </a:rPr>
              <a:t>are those of the presenter. </a:t>
            </a:r>
            <a:br>
              <a:rPr lang="en-US" sz="2000" b="1">
                <a:solidFill>
                  <a:srgbClr val="47484A"/>
                </a:solidFill>
              </a:rPr>
            </a:br>
            <a:r>
              <a:rPr lang="en-US" sz="2000" b="1">
                <a:solidFill>
                  <a:srgbClr val="47484A"/>
                </a:solidFill>
              </a:rPr>
              <a:t>Official positions of the IASB on accounting matters are determined only after extensive due process and deliberation.</a:t>
            </a:r>
          </a:p>
        </p:txBody>
      </p:sp>
      <p:pic>
        <p:nvPicPr>
          <p:cNvPr id="64517" name="Picture 12" descr="Mike_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1" y="1914525"/>
            <a:ext cx="4126523"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a:spLocks noGrp="1"/>
          </p:cNvSpPr>
          <p:nvPr>
            <p:ph type="sldNum" sz="quarter" idx="11"/>
          </p:nvPr>
        </p:nvSpPr>
        <p:spPr>
          <a:xfrm>
            <a:off x="7895507" y="711200"/>
            <a:ext cx="631581" cy="196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316AE57-1EA7-4714-AC1E-0873773F1CB7}" type="slidenum">
              <a:rPr lang="en-GB" smtClean="0">
                <a:solidFill>
                  <a:srgbClr val="FFFFFF"/>
                </a:solidFill>
              </a:rPr>
              <a:pPr eaLnBrk="1" hangingPunct="1"/>
              <a:t>52</a:t>
            </a:fld>
            <a:endParaRPr lang="en-GB" dirty="0" smtClean="0">
              <a:solidFill>
                <a:srgbClr val="FFFFFF"/>
              </a:solidFill>
            </a:endParaRPr>
          </a:p>
        </p:txBody>
      </p:sp>
      <p:sp>
        <p:nvSpPr>
          <p:cNvPr id="7" name="TextBox 6"/>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326395469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5F6062"/>
                </a:solidFill>
              </a:rPr>
              <a:t>© IFRS Foundation  |  30 Cannon Street  |  London EC4M 6XH  |  UK |  www.ifrs.org</a:t>
            </a:r>
            <a:endParaRPr lang="en-GB" dirty="0" smtClean="0">
              <a:solidFill>
                <a:srgbClr val="5F6062"/>
              </a:solidFill>
            </a:endParaRPr>
          </a:p>
        </p:txBody>
      </p:sp>
      <p:sp>
        <p:nvSpPr>
          <p:cNvPr id="31747" name="Slide Number Placeholder 4"/>
          <p:cNvSpPr txBox="1">
            <a:spLocks noGrp="1"/>
          </p:cNvSpPr>
          <p:nvPr/>
        </p:nvSpPr>
        <p:spPr bwMode="gray">
          <a:xfrm>
            <a:off x="7895494" y="711200"/>
            <a:ext cx="631581"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fld id="{E73CE08A-BB70-4B2A-92B2-2CBF0CBA24B1}" type="slidenum">
              <a:rPr lang="en-GB" sz="1600" smtClean="0">
                <a:solidFill>
                  <a:srgbClr val="FFFFFF"/>
                </a:solidFill>
              </a:rPr>
              <a:pPr algn="ctr" eaLnBrk="1" fontAlgn="base" hangingPunct="1">
                <a:spcBef>
                  <a:spcPct val="0"/>
                </a:spcBef>
                <a:spcAft>
                  <a:spcPct val="0"/>
                </a:spcAft>
              </a:pPr>
              <a:t>53</a:t>
            </a:fld>
            <a:endParaRPr lang="en-GB" sz="1600" smtClean="0">
              <a:solidFill>
                <a:srgbClr val="FFFFFF"/>
              </a:solidFill>
            </a:endParaRPr>
          </a:p>
        </p:txBody>
      </p:sp>
      <p:sp>
        <p:nvSpPr>
          <p:cNvPr id="6148" name="Rectangle 3"/>
          <p:cNvSpPr>
            <a:spLocks noGrp="1" noChangeArrowheads="1"/>
          </p:cNvSpPr>
          <p:nvPr>
            <p:ph type="body" idx="4294967295"/>
          </p:nvPr>
        </p:nvSpPr>
        <p:spPr>
          <a:xfrm>
            <a:off x="343247" y="1082651"/>
            <a:ext cx="8456375" cy="5275673"/>
          </a:xfrm>
          <a:noFill/>
          <a:ln w="19050" cmpd="tri">
            <a:solidFill>
              <a:srgbClr val="C00000"/>
            </a:solidFill>
            <a:miter lim="800000"/>
            <a:headEnd/>
            <a:tailEnd/>
          </a:ln>
          <a:scene3d>
            <a:camera prst="orthographicFront"/>
            <a:lightRig rig="threePt" dir="t"/>
          </a:scene3d>
          <a:sp3d>
            <a:bevelT prst="relaxedInset"/>
          </a:sp3d>
          <a:extLst/>
        </p:spPr>
        <p:txBody>
          <a:bodyPr/>
          <a:lstStyle>
            <a:lvl1pPr marL="274638" indent="-2746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00000"/>
              </a:lnSpc>
              <a:spcBef>
                <a:spcPts val="1200"/>
              </a:spcBef>
              <a:buFontTx/>
              <a:buNone/>
              <a:defRPr/>
            </a:pPr>
            <a:endParaRPr lang="en-US" sz="600" b="1" dirty="0" smtClean="0">
              <a:solidFill>
                <a:srgbClr val="C00000"/>
              </a:solidFill>
            </a:endParaRPr>
          </a:p>
          <a:p>
            <a:pPr eaLnBrk="1" hangingPunct="1">
              <a:lnSpc>
                <a:spcPct val="90000"/>
              </a:lnSpc>
              <a:spcBef>
                <a:spcPts val="1200"/>
              </a:spcBef>
              <a:buFontTx/>
              <a:buNone/>
              <a:defRPr/>
            </a:pPr>
            <a:r>
              <a:rPr lang="en-US" sz="2800" dirty="0" smtClean="0">
                <a:solidFill>
                  <a:schemeClr val="bg2"/>
                </a:solidFill>
              </a:rPr>
              <a:t>	</a:t>
            </a:r>
            <a:r>
              <a:rPr lang="en-US" dirty="0" smtClean="0">
                <a:ea typeface="ＭＳ Ｐゴシック" pitchFamily="34" charset="-128"/>
              </a:rPr>
              <a:t>The requirements are set out in </a:t>
            </a:r>
            <a:r>
              <a:rPr lang="en-US" i="1" dirty="0" smtClean="0">
                <a:ea typeface="ＭＳ Ｐゴシック" pitchFamily="34" charset="-128"/>
              </a:rPr>
              <a:t>International Financial Reporting Standards (IFRSs)</a:t>
            </a:r>
            <a:r>
              <a:rPr lang="en-US" dirty="0" smtClean="0">
                <a:ea typeface="ＭＳ Ｐゴシック" pitchFamily="34" charset="-128"/>
              </a:rPr>
              <a:t>, as issued by the IASB at 1 January 2012 with an effective date after 1 January 2012 but not the IFRSs they will replace.</a:t>
            </a:r>
          </a:p>
          <a:p>
            <a:pPr eaLnBrk="1" hangingPunct="1">
              <a:lnSpc>
                <a:spcPct val="90000"/>
              </a:lnSpc>
              <a:spcBef>
                <a:spcPts val="1200"/>
              </a:spcBef>
              <a:buFontTx/>
              <a:buNone/>
              <a:defRPr/>
            </a:pPr>
            <a:r>
              <a:rPr lang="en-GB" dirty="0" smtClean="0">
                <a:ea typeface="ＭＳ Ｐゴシック" pitchFamily="34" charset="-128"/>
              </a:rPr>
              <a:t>	The IFRS Foundation, the authors, the presenters and the publishers do not accept responsibility for loss caused to any person who acts or refrains from acting in reliance on the material in this PowerPoint presentation, whether such loss is caused by negligence or otherwise.</a:t>
            </a:r>
            <a:endParaRPr lang="en-US" dirty="0" smtClean="0">
              <a:ea typeface="ＭＳ Ｐゴシック" pitchFamily="34" charset="-128"/>
            </a:endParaRPr>
          </a:p>
        </p:txBody>
      </p:sp>
      <p:sp>
        <p:nvSpPr>
          <p:cNvPr id="31751" name="Espaço Reservado para Número de Slide 4"/>
          <p:cNvSpPr txBox="1">
            <a:spLocks noGrp="1"/>
          </p:cNvSpPr>
          <p:nvPr/>
        </p:nvSpPr>
        <p:spPr bwMode="gray">
          <a:xfrm>
            <a:off x="7895494" y="711200"/>
            <a:ext cx="631581"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fld id="{0F31C6DD-A378-4265-BB55-0F7B230510B9}" type="slidenum">
              <a:rPr lang="en-GB" sz="1600" smtClean="0">
                <a:solidFill>
                  <a:srgbClr val="FFFFFF"/>
                </a:solidFill>
              </a:rPr>
              <a:pPr algn="ctr" eaLnBrk="1" fontAlgn="base" hangingPunct="1">
                <a:spcBef>
                  <a:spcPct val="0"/>
                </a:spcBef>
                <a:spcAft>
                  <a:spcPct val="0"/>
                </a:spcAft>
              </a:pPr>
              <a:t>53</a:t>
            </a:fld>
            <a:endParaRPr lang="en-GB" sz="1600" smtClean="0">
              <a:solidFill>
                <a:srgbClr val="FFFFFF"/>
              </a:solidFill>
            </a:endParaRPr>
          </a:p>
        </p:txBody>
      </p:sp>
    </p:spTree>
    <p:extLst>
      <p:ext uri="{BB962C8B-B14F-4D97-AF65-F5344CB8AC3E}">
        <p14:creationId xmlns:p14="http://schemas.microsoft.com/office/powerpoint/2010/main" val="28077346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1"/>
          <p:cNvSpPr txBox="1">
            <a:spLocks noGrp="1"/>
          </p:cNvSpPr>
          <p:nvPr/>
        </p:nvSpPr>
        <p:spPr bwMode="gray">
          <a:xfrm>
            <a:off x="7895498" y="711200"/>
            <a:ext cx="631581"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fld id="{6CA5E300-24CB-4E59-8A3D-3363AFD7A6E7}" type="slidenum">
              <a:rPr lang="en-US" sz="1600" smtClean="0">
                <a:solidFill>
                  <a:srgbClr val="FFFFFF"/>
                </a:solidFill>
              </a:rPr>
              <a:pPr algn="ctr" eaLnBrk="1" fontAlgn="base" hangingPunct="1">
                <a:spcBef>
                  <a:spcPct val="0"/>
                </a:spcBef>
                <a:spcAft>
                  <a:spcPct val="0"/>
                </a:spcAft>
              </a:pPr>
              <a:t>6</a:t>
            </a:fld>
            <a:endParaRPr lang="en-US" sz="1600" smtClean="0">
              <a:solidFill>
                <a:srgbClr val="FFFFFF"/>
              </a:solidFill>
            </a:endParaRPr>
          </a:p>
        </p:txBody>
      </p:sp>
      <p:sp>
        <p:nvSpPr>
          <p:cNvPr id="80899" name="Rectangle 4"/>
          <p:cNvSpPr>
            <a:spLocks noGrp="1" noChangeArrowheads="1"/>
          </p:cNvSpPr>
          <p:nvPr>
            <p:ph type="title" idx="4294967295"/>
          </p:nvPr>
        </p:nvSpPr>
        <p:spPr/>
        <p:txBody>
          <a:bodyPr/>
          <a:lstStyle/>
          <a:p>
            <a:pPr eaLnBrk="1" hangingPunct="1"/>
            <a:r>
              <a:rPr lang="en-GB" smtClean="0">
                <a:solidFill>
                  <a:schemeClr val="bg2"/>
                </a:solidFill>
              </a:rPr>
              <a:t>Elements</a:t>
            </a:r>
            <a:endParaRPr lang="en-US" smtClean="0">
              <a:solidFill>
                <a:schemeClr val="bg2"/>
              </a:solidFill>
            </a:endParaRPr>
          </a:p>
        </p:txBody>
      </p:sp>
      <p:sp>
        <p:nvSpPr>
          <p:cNvPr id="80900" name="Rectangle 5"/>
          <p:cNvSpPr>
            <a:spLocks noGrp="1" noChangeArrowheads="1"/>
          </p:cNvSpPr>
          <p:nvPr>
            <p:ph type="body" sz="half" idx="4294967295"/>
          </p:nvPr>
        </p:nvSpPr>
        <p:spPr>
          <a:xfrm>
            <a:off x="700457" y="1438275"/>
            <a:ext cx="3851031" cy="4870450"/>
          </a:xfrm>
        </p:spPr>
        <p:txBody>
          <a:bodyPr/>
          <a:lstStyle/>
          <a:p>
            <a:pPr eaLnBrk="1" hangingPunct="1">
              <a:lnSpc>
                <a:spcPct val="100000"/>
              </a:lnSpc>
              <a:buFontTx/>
              <a:buNone/>
            </a:pPr>
            <a:r>
              <a:rPr lang="en-GB" sz="2400" b="1" dirty="0" smtClean="0">
                <a:solidFill>
                  <a:schemeClr val="bg2"/>
                </a:solidFill>
              </a:rPr>
              <a:t>Asset</a:t>
            </a:r>
          </a:p>
          <a:p>
            <a:pPr eaLnBrk="1" hangingPunct="1">
              <a:lnSpc>
                <a:spcPct val="100000"/>
              </a:lnSpc>
            </a:pPr>
            <a:r>
              <a:rPr lang="en-GB" sz="2400" dirty="0" smtClean="0"/>
              <a:t>resource controlled by the entity </a:t>
            </a:r>
          </a:p>
          <a:p>
            <a:pPr eaLnBrk="1" hangingPunct="1">
              <a:lnSpc>
                <a:spcPct val="100000"/>
              </a:lnSpc>
            </a:pPr>
            <a:r>
              <a:rPr lang="en-GB" sz="2400" dirty="0" smtClean="0"/>
              <a:t>result of past event </a:t>
            </a:r>
          </a:p>
          <a:p>
            <a:pPr eaLnBrk="1" hangingPunct="1">
              <a:lnSpc>
                <a:spcPct val="100000"/>
              </a:lnSpc>
            </a:pPr>
            <a:r>
              <a:rPr lang="en-GB" sz="2400" dirty="0" smtClean="0"/>
              <a:t>expected inflow of economic benefits</a:t>
            </a:r>
          </a:p>
          <a:p>
            <a:pPr eaLnBrk="1" hangingPunct="1">
              <a:lnSpc>
                <a:spcPct val="100000"/>
              </a:lnSpc>
              <a:buFontTx/>
              <a:buNone/>
            </a:pPr>
            <a:r>
              <a:rPr lang="en-GB" sz="2400" b="1" dirty="0" smtClean="0">
                <a:solidFill>
                  <a:schemeClr val="bg2"/>
                </a:solidFill>
              </a:rPr>
              <a:t>Liability </a:t>
            </a:r>
          </a:p>
          <a:p>
            <a:pPr eaLnBrk="1" hangingPunct="1">
              <a:lnSpc>
                <a:spcPct val="100000"/>
              </a:lnSpc>
            </a:pPr>
            <a:r>
              <a:rPr lang="en-GB" sz="2400" dirty="0" smtClean="0"/>
              <a:t>present obligation </a:t>
            </a:r>
          </a:p>
          <a:p>
            <a:pPr eaLnBrk="1" hangingPunct="1">
              <a:lnSpc>
                <a:spcPct val="100000"/>
              </a:lnSpc>
            </a:pPr>
            <a:r>
              <a:rPr lang="en-GB" sz="2400" dirty="0" smtClean="0"/>
              <a:t>arising from past event </a:t>
            </a:r>
          </a:p>
          <a:p>
            <a:pPr eaLnBrk="1" hangingPunct="1">
              <a:lnSpc>
                <a:spcPct val="100000"/>
              </a:lnSpc>
            </a:pPr>
            <a:r>
              <a:rPr lang="en-GB" sz="2400" dirty="0" smtClean="0"/>
              <a:t>expected outflow of economic benefits</a:t>
            </a:r>
            <a:endParaRPr lang="en-US" sz="2400" dirty="0" smtClean="0"/>
          </a:p>
        </p:txBody>
      </p:sp>
      <p:sp>
        <p:nvSpPr>
          <p:cNvPr id="80901" name="Rectangle 6"/>
          <p:cNvSpPr>
            <a:spLocks noGrp="1" noChangeArrowheads="1"/>
          </p:cNvSpPr>
          <p:nvPr>
            <p:ph type="body" sz="half" idx="4294967295"/>
          </p:nvPr>
        </p:nvSpPr>
        <p:spPr>
          <a:xfrm>
            <a:off x="4692161" y="1438275"/>
            <a:ext cx="3852497" cy="5159375"/>
          </a:xfrm>
        </p:spPr>
        <p:txBody>
          <a:bodyPr/>
          <a:lstStyle/>
          <a:p>
            <a:pPr eaLnBrk="1" hangingPunct="1">
              <a:lnSpc>
                <a:spcPct val="95000"/>
              </a:lnSpc>
              <a:buFontTx/>
              <a:buNone/>
            </a:pPr>
            <a:r>
              <a:rPr lang="en-GB" sz="2400" b="1" dirty="0" smtClean="0">
                <a:solidFill>
                  <a:schemeClr val="bg2"/>
                </a:solidFill>
              </a:rPr>
              <a:t>Income</a:t>
            </a:r>
          </a:p>
          <a:p>
            <a:pPr eaLnBrk="1" hangingPunct="1">
              <a:lnSpc>
                <a:spcPct val="95000"/>
              </a:lnSpc>
            </a:pPr>
            <a:r>
              <a:rPr lang="en-GB" sz="2400" dirty="0" smtClean="0"/>
              <a:t>recognised increase in asset/decrease in liability in current reporting period</a:t>
            </a:r>
          </a:p>
          <a:p>
            <a:pPr eaLnBrk="1" hangingPunct="1">
              <a:lnSpc>
                <a:spcPct val="95000"/>
              </a:lnSpc>
            </a:pPr>
            <a:r>
              <a:rPr lang="en-GB" sz="2400" dirty="0" smtClean="0"/>
              <a:t>that result in increased equity except…</a:t>
            </a:r>
          </a:p>
          <a:p>
            <a:pPr eaLnBrk="1" hangingPunct="1">
              <a:lnSpc>
                <a:spcPct val="95000"/>
              </a:lnSpc>
              <a:buFontTx/>
              <a:buNone/>
            </a:pPr>
            <a:r>
              <a:rPr lang="en-GB" sz="2400" b="1" dirty="0" smtClean="0">
                <a:solidFill>
                  <a:schemeClr val="bg2"/>
                </a:solidFill>
              </a:rPr>
              <a:t>Expense</a:t>
            </a:r>
          </a:p>
          <a:p>
            <a:pPr eaLnBrk="1" hangingPunct="1">
              <a:lnSpc>
                <a:spcPct val="95000"/>
              </a:lnSpc>
            </a:pPr>
            <a:r>
              <a:rPr lang="en-GB" sz="2400" dirty="0" smtClean="0"/>
              <a:t>recognised decrease in asset/increase in liability in current reporting period</a:t>
            </a:r>
          </a:p>
          <a:p>
            <a:pPr eaLnBrk="1" hangingPunct="1">
              <a:lnSpc>
                <a:spcPct val="95000"/>
              </a:lnSpc>
            </a:pPr>
            <a:r>
              <a:rPr lang="en-GB" sz="2400" dirty="0" smtClean="0"/>
              <a:t>that result in decreased equity except…</a:t>
            </a:r>
          </a:p>
        </p:txBody>
      </p:sp>
      <p:sp>
        <p:nvSpPr>
          <p:cNvPr id="80902" name="Slide Number Placeholder 4"/>
          <p:cNvSpPr txBox="1">
            <a:spLocks noGrp="1"/>
          </p:cNvSpPr>
          <p:nvPr/>
        </p:nvSpPr>
        <p:spPr bwMode="gray">
          <a:xfrm>
            <a:off x="7896964" y="711200"/>
            <a:ext cx="63011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fld id="{3199D679-A5B8-4734-9C8C-1241D0D1CFE3}" type="slidenum">
              <a:rPr lang="en-GB" sz="1600" smtClean="0">
                <a:solidFill>
                  <a:srgbClr val="FFFFFF"/>
                </a:solidFill>
              </a:rPr>
              <a:pPr algn="ctr" eaLnBrk="1" fontAlgn="base" hangingPunct="1">
                <a:spcBef>
                  <a:spcPct val="0"/>
                </a:spcBef>
                <a:spcAft>
                  <a:spcPct val="0"/>
                </a:spcAft>
              </a:pPr>
              <a:t>6</a:t>
            </a:fld>
            <a:endParaRPr lang="en-GB" sz="1600" smtClean="0">
              <a:solidFill>
                <a:srgbClr val="FFFFFF"/>
              </a:solidFill>
            </a:endParaRPr>
          </a:p>
        </p:txBody>
      </p:sp>
    </p:spTree>
    <p:extLst>
      <p:ext uri="{BB962C8B-B14F-4D97-AF65-F5344CB8AC3E}">
        <p14:creationId xmlns:p14="http://schemas.microsoft.com/office/powerpoint/2010/main" val="3546159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8852D4-F4BA-44D2-A16B-1D94517950B1}" type="slidenum">
              <a:rPr lang="en-US" smtClean="0">
                <a:solidFill>
                  <a:srgbClr val="FFFFFF"/>
                </a:solidFill>
              </a:rPr>
              <a:pPr eaLnBrk="1" hangingPunct="1"/>
              <a:t>7</a:t>
            </a:fld>
            <a:endParaRPr lang="en-US" smtClean="0">
              <a:solidFill>
                <a:srgbClr val="FFFFFF"/>
              </a:solidFill>
            </a:endParaRPr>
          </a:p>
        </p:txBody>
      </p:sp>
      <p:sp>
        <p:nvSpPr>
          <p:cNvPr id="103427" name="Rectangle 2"/>
          <p:cNvSpPr>
            <a:spLocks noGrp="1" noChangeArrowheads="1"/>
          </p:cNvSpPr>
          <p:nvPr>
            <p:ph type="title" idx="4294967295"/>
          </p:nvPr>
        </p:nvSpPr>
        <p:spPr>
          <a:xfrm>
            <a:off x="694592" y="-142875"/>
            <a:ext cx="8229600" cy="1143000"/>
          </a:xfrm>
        </p:spPr>
        <p:txBody>
          <a:bodyPr/>
          <a:lstStyle/>
          <a:p>
            <a:pPr eaLnBrk="1" hangingPunct="1"/>
            <a:r>
              <a:rPr lang="en-US" dirty="0" smtClean="0">
                <a:solidFill>
                  <a:schemeClr val="bg2"/>
                </a:solidFill>
              </a:rPr>
              <a:t>Examples—applying the concepts</a:t>
            </a:r>
          </a:p>
        </p:txBody>
      </p:sp>
      <p:sp>
        <p:nvSpPr>
          <p:cNvPr id="103428" name="Slide Number Placeholder 3"/>
          <p:cNvSpPr txBox="1">
            <a:spLocks noGrp="1"/>
          </p:cNvSpPr>
          <p:nvPr/>
        </p:nvSpPr>
        <p:spPr bwMode="gray">
          <a:xfrm>
            <a:off x="7895505" y="711200"/>
            <a:ext cx="631581"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fld id="{D191E132-F93B-4B7D-BEC8-846FBAE66327}" type="slidenum">
              <a:rPr lang="en-GB" sz="1600" smtClean="0">
                <a:solidFill>
                  <a:srgbClr val="FFFFFF"/>
                </a:solidFill>
              </a:rPr>
              <a:pPr algn="ctr" eaLnBrk="1" fontAlgn="base" hangingPunct="1">
                <a:spcBef>
                  <a:spcPct val="0"/>
                </a:spcBef>
                <a:spcAft>
                  <a:spcPct val="0"/>
                </a:spcAft>
              </a:pPr>
              <a:t>7</a:t>
            </a:fld>
            <a:endParaRPr lang="en-GB" sz="1600" smtClean="0">
              <a:solidFill>
                <a:srgbClr val="FFFFFF"/>
              </a:solidFill>
            </a:endParaRPr>
          </a:p>
        </p:txBody>
      </p:sp>
      <p:sp>
        <p:nvSpPr>
          <p:cNvPr id="56325" name="Rectangle 3"/>
          <p:cNvSpPr>
            <a:spLocks noGrp="1" noChangeArrowheads="1"/>
          </p:cNvSpPr>
          <p:nvPr>
            <p:ph type="body" idx="4294967295"/>
          </p:nvPr>
        </p:nvSpPr>
        <p:spPr>
          <a:xfrm>
            <a:off x="694592" y="1285883"/>
            <a:ext cx="8229600" cy="5357813"/>
          </a:xfrm>
        </p:spPr>
        <p:txBody>
          <a:bodyPr>
            <a:normAutofit/>
          </a:bodyPr>
          <a:lstStyle/>
          <a:p>
            <a:pPr lvl="0" eaLnBrk="1" hangingPunct="1">
              <a:defRPr/>
            </a:pPr>
            <a:r>
              <a:rPr lang="en-GB" sz="2400" dirty="0">
                <a:solidFill>
                  <a:schemeClr val="bg2"/>
                </a:solidFill>
              </a:rPr>
              <a:t>Fair value model</a:t>
            </a:r>
            <a:r>
              <a:rPr lang="en-GB" sz="2400" dirty="0">
                <a:solidFill>
                  <a:srgbClr val="5F6062"/>
                </a:solidFill>
              </a:rPr>
              <a:t>—measure element at fair value with changes in fair value recognised as income or expense for the period in which it arises</a:t>
            </a:r>
          </a:p>
          <a:p>
            <a:pPr eaLnBrk="1" hangingPunct="1">
              <a:defRPr/>
            </a:pPr>
            <a:r>
              <a:rPr lang="en-GB" sz="2400" dirty="0" smtClean="0">
                <a:solidFill>
                  <a:schemeClr val="bg2"/>
                </a:solidFill>
              </a:rPr>
              <a:t>Depreciation</a:t>
            </a:r>
            <a:r>
              <a:rPr lang="en-GB" sz="2400" dirty="0" smtClean="0">
                <a:solidFill>
                  <a:srgbClr val="5F6062"/>
                </a:solidFill>
              </a:rPr>
              <a:t> represents the consumption of the assets service potential in the period. </a:t>
            </a:r>
          </a:p>
          <a:p>
            <a:pPr lvl="1" eaLnBrk="1" hangingPunct="1">
              <a:defRPr/>
            </a:pPr>
            <a:r>
              <a:rPr lang="en-GB" dirty="0" smtClean="0">
                <a:solidFill>
                  <a:srgbClr val="5F6062"/>
                </a:solidFill>
              </a:rPr>
              <a:t>land with an indefinite useful life is not depreciated because its service potential does not reduce with time</a:t>
            </a:r>
            <a:endParaRPr lang="en-GB" dirty="0" smtClean="0"/>
          </a:p>
        </p:txBody>
      </p:sp>
    </p:spTree>
    <p:extLst>
      <p:ext uri="{BB962C8B-B14F-4D97-AF65-F5344CB8AC3E}">
        <p14:creationId xmlns:p14="http://schemas.microsoft.com/office/powerpoint/2010/main" val="423382166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ctrTitle"/>
          </p:nvPr>
        </p:nvSpPr>
        <p:spPr>
          <a:xfrm>
            <a:off x="1447800" y="1914562"/>
            <a:ext cx="7080738" cy="1946275"/>
          </a:xfrm>
        </p:spPr>
        <p:txBody>
          <a:bodyPr/>
          <a:lstStyle/>
          <a:p>
            <a:pPr eaLnBrk="1" hangingPunct="1"/>
            <a:r>
              <a:rPr lang="en-GB" smtClean="0"/>
              <a:t>IAS 1</a:t>
            </a:r>
            <a:br>
              <a:rPr lang="en-GB" smtClean="0"/>
            </a:br>
            <a:r>
              <a:rPr lang="en-GB" sz="3600" smtClean="0"/>
              <a:t>Presentation of Financial Statements</a:t>
            </a:r>
          </a:p>
        </p:txBody>
      </p:sp>
      <p:sp>
        <p:nvSpPr>
          <p:cNvPr id="193539" name="Subtitle 2"/>
          <p:cNvSpPr>
            <a:spLocks noGrp="1"/>
          </p:cNvSpPr>
          <p:nvPr>
            <p:ph type="subTitle" idx="1"/>
          </p:nvPr>
        </p:nvSpPr>
        <p:spPr>
          <a:xfrm>
            <a:off x="3481756" y="3962400"/>
            <a:ext cx="5046785" cy="528638"/>
          </a:xfrm>
        </p:spPr>
        <p:txBody>
          <a:bodyPr/>
          <a:lstStyle/>
          <a:p>
            <a:pPr eaLnBrk="1" hangingPunct="1"/>
            <a:endParaRPr lang="en-US" smtClean="0"/>
          </a:p>
        </p:txBody>
      </p:sp>
      <p:sp>
        <p:nvSpPr>
          <p:cNvPr id="2" name="TextBox 1"/>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4475395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body" idx="1"/>
          </p:nvPr>
        </p:nvSpPr>
        <p:spPr/>
        <p:txBody>
          <a:bodyPr>
            <a:normAutofit/>
          </a:bodyPr>
          <a:lstStyle/>
          <a:p>
            <a:pPr marL="266700" lvl="1" eaLnBrk="1" hangingPunct="1">
              <a:lnSpc>
                <a:spcPct val="100000"/>
              </a:lnSpc>
              <a:spcBef>
                <a:spcPts val="938"/>
              </a:spcBef>
              <a:buClr>
                <a:schemeClr val="bg2"/>
              </a:buClr>
              <a:buFont typeface="Arial" charset="0"/>
              <a:buChar char="•"/>
            </a:pPr>
            <a:r>
              <a:rPr lang="en-US" dirty="0" smtClean="0">
                <a:solidFill>
                  <a:schemeClr val="bg2"/>
                </a:solidFill>
                <a:ea typeface="+mn-ea"/>
                <a:cs typeface="+mn-cs"/>
              </a:rPr>
              <a:t>IAS 1</a:t>
            </a:r>
            <a:r>
              <a:rPr lang="en-US" dirty="0" smtClean="0">
                <a:cs typeface="Times New Roman" pitchFamily="18" charset="0"/>
              </a:rPr>
              <a:t> provides </a:t>
            </a:r>
            <a:r>
              <a:rPr lang="en-US" dirty="0" smtClean="0">
                <a:solidFill>
                  <a:schemeClr val="bg2"/>
                </a:solidFill>
                <a:ea typeface="+mn-ea"/>
                <a:cs typeface="+mn-cs"/>
              </a:rPr>
              <a:t>guidance on the presentation</a:t>
            </a:r>
            <a:r>
              <a:rPr lang="en-US" dirty="0" smtClean="0">
                <a:cs typeface="Times New Roman" pitchFamily="18" charset="0"/>
              </a:rPr>
              <a:t> of financial statements.</a:t>
            </a:r>
          </a:p>
          <a:p>
            <a:pPr marL="266700" lvl="1" eaLnBrk="1" hangingPunct="1">
              <a:lnSpc>
                <a:spcPct val="100000"/>
              </a:lnSpc>
              <a:spcBef>
                <a:spcPts val="938"/>
              </a:spcBef>
              <a:buClr>
                <a:schemeClr val="bg2"/>
              </a:buClr>
              <a:buFont typeface="Arial" charset="0"/>
              <a:buChar char="•"/>
            </a:pPr>
            <a:r>
              <a:rPr lang="en-US" dirty="0" smtClean="0">
                <a:latin typeface="Helvetica LT Std" pitchFamily="34" charset="0"/>
                <a:cs typeface="Times New Roman" pitchFamily="18" charset="0"/>
              </a:rPr>
              <a:t>Financial </a:t>
            </a:r>
            <a:r>
              <a:rPr lang="en-US" dirty="0" smtClean="0">
                <a:solidFill>
                  <a:schemeClr val="bg2"/>
                </a:solidFill>
                <a:ea typeface="+mn-ea"/>
                <a:cs typeface="+mn-cs"/>
              </a:rPr>
              <a:t>performance</a:t>
            </a:r>
            <a:r>
              <a:rPr lang="en-US" dirty="0" smtClean="0">
                <a:latin typeface="Helvetica LT Std" pitchFamily="34" charset="0"/>
                <a:cs typeface="Times New Roman" pitchFamily="18" charset="0"/>
              </a:rPr>
              <a:t> is presented in the form of the </a:t>
            </a:r>
            <a:r>
              <a:rPr lang="en-US" dirty="0" smtClean="0">
                <a:solidFill>
                  <a:schemeClr val="bg2"/>
                </a:solidFill>
                <a:ea typeface="+mn-ea"/>
                <a:cs typeface="+mn-cs"/>
              </a:rPr>
              <a:t>statement of profit or loss and other comprehensive income</a:t>
            </a:r>
          </a:p>
          <a:p>
            <a:pPr marL="266700" lvl="1" eaLnBrk="1" hangingPunct="1">
              <a:lnSpc>
                <a:spcPct val="100000"/>
              </a:lnSpc>
              <a:spcBef>
                <a:spcPts val="938"/>
              </a:spcBef>
              <a:buClr>
                <a:schemeClr val="bg2"/>
              </a:buClr>
              <a:buFont typeface="Arial" charset="0"/>
              <a:buChar char="•"/>
            </a:pPr>
            <a:r>
              <a:rPr lang="en-US" dirty="0" smtClean="0">
                <a:latin typeface="Helvetica LT Std" pitchFamily="34" charset="0"/>
                <a:cs typeface="Times New Roman" pitchFamily="18" charset="0"/>
              </a:rPr>
              <a:t>One statement or two statements</a:t>
            </a:r>
          </a:p>
          <a:p>
            <a:pPr marL="0" lvl="1" indent="0" eaLnBrk="1" hangingPunct="1">
              <a:lnSpc>
                <a:spcPct val="100000"/>
              </a:lnSpc>
              <a:spcBef>
                <a:spcPts val="938"/>
              </a:spcBef>
              <a:buClr>
                <a:schemeClr val="bg2"/>
              </a:buClr>
              <a:buNone/>
            </a:pPr>
            <a:endParaRPr lang="en-US" sz="2600" dirty="0" smtClean="0">
              <a:latin typeface="Helvetica LT Std" pitchFamily="34" charset="0"/>
              <a:cs typeface="Times New Roman" pitchFamily="18" charset="0"/>
            </a:endParaRPr>
          </a:p>
        </p:txBody>
      </p:sp>
      <p:sp>
        <p:nvSpPr>
          <p:cNvPr id="194563"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46E9B2-515C-4FA3-9F53-CE77847A9824}" type="slidenum">
              <a:rPr lang="en-GB" smtClean="0">
                <a:solidFill>
                  <a:srgbClr val="FFFFFF"/>
                </a:solidFill>
              </a:rPr>
              <a:pPr eaLnBrk="1" hangingPunct="1"/>
              <a:t>9</a:t>
            </a:fld>
            <a:endParaRPr lang="en-GB" smtClean="0">
              <a:solidFill>
                <a:srgbClr val="FFFFFF"/>
              </a:solidFill>
            </a:endParaRPr>
          </a:p>
        </p:txBody>
      </p:sp>
      <p:sp>
        <p:nvSpPr>
          <p:cNvPr id="194564" name="Rectangle 2"/>
          <p:cNvSpPr>
            <a:spLocks noGrp="1" noChangeArrowheads="1"/>
          </p:cNvSpPr>
          <p:nvPr>
            <p:ph type="title"/>
          </p:nvPr>
        </p:nvSpPr>
        <p:spPr/>
        <p:txBody>
          <a:bodyPr/>
          <a:lstStyle/>
          <a:p>
            <a:pPr eaLnBrk="1" hangingPunct="1"/>
            <a:r>
              <a:rPr lang="en-GB" dirty="0" smtClean="0">
                <a:solidFill>
                  <a:schemeClr val="bg2"/>
                </a:solidFill>
              </a:rPr>
              <a:t>Introduction</a:t>
            </a:r>
            <a:endParaRPr lang="en-US" b="0" dirty="0" smtClean="0"/>
          </a:p>
        </p:txBody>
      </p:sp>
      <p:sp>
        <p:nvSpPr>
          <p:cNvPr id="5" name="TextBox 4"/>
          <p:cNvSpPr txBox="1"/>
          <p:nvPr/>
        </p:nvSpPr>
        <p:spPr>
          <a:xfrm>
            <a:off x="683568" y="6453336"/>
            <a:ext cx="4248472" cy="492443"/>
          </a:xfrm>
          <a:prstGeom prst="rect">
            <a:avLst/>
          </a:prstGeom>
          <a:noFill/>
        </p:spPr>
        <p:txBody>
          <a:bodyPr wrap="square" rtlCol="0">
            <a:spAutoFit/>
          </a:bodyPr>
          <a:lstStyle/>
          <a:p>
            <a:r>
              <a:rPr lang="en-US" sz="800" dirty="0">
                <a:solidFill>
                  <a:srgbClr val="5F6062"/>
                </a:solidFill>
              </a:rPr>
              <a:t>© IFRS Foundation.  30 Cannon Street  |  London EC4M 6XH  |  UK.  www.ifrs.org</a:t>
            </a:r>
          </a:p>
          <a:p>
            <a:endParaRPr lang="en-GB" dirty="0"/>
          </a:p>
        </p:txBody>
      </p:sp>
    </p:spTree>
    <p:extLst>
      <p:ext uri="{BB962C8B-B14F-4D97-AF65-F5344CB8AC3E}">
        <p14:creationId xmlns:p14="http://schemas.microsoft.com/office/powerpoint/2010/main" val="205564182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efault Design">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efault Design">
  <a:themeElements>
    <a:clrScheme name="3_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3_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3_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2011 template">
  <a:themeElements>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1 template">
  <a:themeElements>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2011 template">
  <a:themeElements>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2011 template">
  <a:themeElements>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2011 template">
  <a:themeElements>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ASB_PPT_template_v5">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PPT-template-2010">
  <a:themeElements>
    <a:clrScheme name="PPT-template-2010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PPT-template-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template-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template-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template-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template-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T-template-2010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PPT-template-2010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PPT-template-2010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PT-template-2010">
  <a:themeElements>
    <a:clrScheme name="PPT-template-2010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PPT-template-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template-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template-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template-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template-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T-template-2010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PPT-template-2010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PPT-template-2010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PPT-template-2010">
  <a:themeElements>
    <a:clrScheme name="PPT-template-2010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PPT-template-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template-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template-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template-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template-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T-template-2010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PPT-template-2010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PPT-template-2010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IFRS Colour Scheme">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themeOverride>
</file>

<file path=ppt/theme/themeOverride10.xml><?xml version="1.0" encoding="utf-8"?>
<a:themeOverride xmlns:a="http://schemas.openxmlformats.org/drawingml/2006/main">
  <a:clrScheme name="IFRS Colour Scheme">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themeOverride>
</file>

<file path=ppt/theme/themeOverride2.xml><?xml version="1.0" encoding="utf-8"?>
<a:themeOverride xmlns:a="http://schemas.openxmlformats.org/drawingml/2006/main">
  <a:clrScheme name="IFRS Colour Scheme">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themeOverride>
</file>

<file path=ppt/theme/themeOverride3.xml><?xml version="1.0" encoding="utf-8"?>
<a:themeOverride xmlns:a="http://schemas.openxmlformats.org/drawingml/2006/main">
  <a:clrScheme name="IFRS Colour Scheme">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themeOverride>
</file>

<file path=ppt/theme/themeOverride4.xml><?xml version="1.0" encoding="utf-8"?>
<a:themeOverride xmlns:a="http://schemas.openxmlformats.org/drawingml/2006/main">
  <a:clrScheme name="IFRS Colour Scheme">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themeOverride>
</file>

<file path=ppt/theme/themeOverride5.xml><?xml version="1.0" encoding="utf-8"?>
<a:themeOverride xmlns:a="http://schemas.openxmlformats.org/drawingml/2006/main">
  <a:clrScheme name="IFRS Colour Scheme">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themeOverride>
</file>

<file path=ppt/theme/themeOverride6.xml><?xml version="1.0" encoding="utf-8"?>
<a:themeOverride xmlns:a="http://schemas.openxmlformats.org/drawingml/2006/main">
  <a:clrScheme name="IFRS Colour Scheme">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themeOverride>
</file>

<file path=ppt/theme/themeOverride7.xml><?xml version="1.0" encoding="utf-8"?>
<a:themeOverride xmlns:a="http://schemas.openxmlformats.org/drawingml/2006/main">
  <a:clrScheme name="IFRS Colour Scheme">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themeOverride>
</file>

<file path=ppt/theme/themeOverride8.xml><?xml version="1.0" encoding="utf-8"?>
<a:themeOverride xmlns:a="http://schemas.openxmlformats.org/drawingml/2006/main">
  <a:clrScheme name="IFRS Colour Scheme">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themeOverride>
</file>

<file path=ppt/theme/themeOverride9.xml><?xml version="1.0" encoding="utf-8"?>
<a:themeOverride xmlns:a="http://schemas.openxmlformats.org/drawingml/2006/main">
  <a:clrScheme name="IFRS Colour Scheme">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D525FE20FDF48A7F39A330372548A" ma:contentTypeVersion="6" ma:contentTypeDescription="Create a new document." ma:contentTypeScope="" ma:versionID="695753163f7c4586b176c0a80e00fe3b">
  <xsd:schema xmlns:xsd="http://www.w3.org/2001/XMLSchema" xmlns:xs="http://www.w3.org/2001/XMLSchema" xmlns:p="http://schemas.microsoft.com/office/2006/metadata/properties" xmlns:ns1="http://schemas.microsoft.com/sharepoint/v3" targetNamespace="http://schemas.microsoft.com/office/2006/metadata/properties" ma:root="true" ma:fieldsID="1fb3ea338aab5a4fb01995b82ae8dd8e"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_dlc_Exempt" ma:index="10" nillable="true" ma:displayName="Exempt from Policy" ma:hidden="true" ma:internalName="_dlc_Exemp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p:Policy xmlns:p="office.server.policy" id="" local="true">
  <p:Name>Document</p:Name>
  <p:Description/>
  <p:Statement/>
  <p:PolicyItems>
    <p:PolicyItem featureId="Microsoft.Office.RecordsManagement.PolicyFeatures.PolicyAudit" staticId="0x010100C1FD525FE20FDF48A7F39A330372548A|937198175" UniqueId="b758549f-b464-4e7e-b1b8-9a37ced9f26a">
      <p:Name>Auditing</p:Name>
      <p:Description>Audits user actions on documents and list items to the Audit Log.</p:Description>
      <p:CustomData>
        <Audit>
          <View/>
        </Audit>
      </p:CustomData>
    </p:PolicyItem>
  </p:PolicyItems>
</p:Policy>
</file>

<file path=customXml/item4.xml><?xml version="1.0" encoding="utf-8"?>
<?mso-contentType ?>
<PolicyDirtyBag xmlns="microsoft.office.server.policy.changes">
  <Microsoft.Office.RecordsManagement.PolicyFeatures.PolicyAudit op="Change"/>
</PolicyDirtyBag>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12740B-6E88-4888-98FA-6A10FF5F19E2}"/>
</file>

<file path=customXml/itemProps2.xml><?xml version="1.0" encoding="utf-8"?>
<ds:datastoreItem xmlns:ds="http://schemas.openxmlformats.org/officeDocument/2006/customXml" ds:itemID="{C966882A-A34D-4619-9325-A60C7D3E01D3}"/>
</file>

<file path=customXml/itemProps3.xml><?xml version="1.0" encoding="utf-8"?>
<ds:datastoreItem xmlns:ds="http://schemas.openxmlformats.org/officeDocument/2006/customXml" ds:itemID="{CD034F20-17E5-4149-A29B-2BAA311202D6}"/>
</file>

<file path=customXml/itemProps4.xml><?xml version="1.0" encoding="utf-8"?>
<ds:datastoreItem xmlns:ds="http://schemas.openxmlformats.org/officeDocument/2006/customXml" ds:itemID="{74335237-89D3-44CA-A0AB-57E16DE28C3E}"/>
</file>

<file path=customXml/itemProps5.xml><?xml version="1.0" encoding="utf-8"?>
<ds:datastoreItem xmlns:ds="http://schemas.openxmlformats.org/officeDocument/2006/customXml" ds:itemID="{BBA667B2-C5C8-4F36-BD60-C5BA5B540676}"/>
</file>

<file path=docProps/app.xml><?xml version="1.0" encoding="utf-8"?>
<Properties xmlns="http://schemas.openxmlformats.org/officeDocument/2006/extended-properties" xmlns:vt="http://schemas.openxmlformats.org/officeDocument/2006/docPropsVTypes">
  <TotalTime>420</TotalTime>
  <Words>3341</Words>
  <Application>Microsoft Office PowerPoint</Application>
  <PresentationFormat>On-screen Show (4:3)</PresentationFormat>
  <Paragraphs>457</Paragraphs>
  <Slides>53</Slides>
  <Notes>53</Notes>
  <HiddenSlides>0</HiddenSlides>
  <MMClips>0</MMClips>
  <ScaleCrop>false</ScaleCrop>
  <HeadingPairs>
    <vt:vector size="4" baseType="variant">
      <vt:variant>
        <vt:lpstr>Theme</vt:lpstr>
      </vt:variant>
      <vt:variant>
        <vt:i4>13</vt:i4>
      </vt:variant>
      <vt:variant>
        <vt:lpstr>Slide Titles</vt:lpstr>
      </vt:variant>
      <vt:variant>
        <vt:i4>53</vt:i4>
      </vt:variant>
    </vt:vector>
  </HeadingPairs>
  <TitlesOfParts>
    <vt:vector size="66" baseType="lpstr">
      <vt:lpstr>Office Theme</vt:lpstr>
      <vt:lpstr>2011 template</vt:lpstr>
      <vt:lpstr>1_2011 template</vt:lpstr>
      <vt:lpstr>2_2011 template</vt:lpstr>
      <vt:lpstr>3_2011 template</vt:lpstr>
      <vt:lpstr>IASB_PPT_template_v5</vt:lpstr>
      <vt:lpstr>2_PPT-template-2010</vt:lpstr>
      <vt:lpstr>PPT-template-2010</vt:lpstr>
      <vt:lpstr>1_PPT-template-2010</vt:lpstr>
      <vt:lpstr>Default Design</vt:lpstr>
      <vt:lpstr>1_Default Design</vt:lpstr>
      <vt:lpstr>3_Default Design</vt:lpstr>
      <vt:lpstr>4_2011 template</vt:lpstr>
      <vt:lpstr>Reporting financial performance</vt:lpstr>
      <vt:lpstr>The concepts</vt:lpstr>
      <vt:lpstr>Objective of financial reporting</vt:lpstr>
      <vt:lpstr>Objective of financial reporting continued</vt:lpstr>
      <vt:lpstr>Objective of financial reporting continued</vt:lpstr>
      <vt:lpstr>Elements</vt:lpstr>
      <vt:lpstr>Examples—applying the concepts</vt:lpstr>
      <vt:lpstr>IAS 1 Presentation of Financial Statements</vt:lpstr>
      <vt:lpstr>Introduction</vt:lpstr>
      <vt:lpstr>Income and expenses</vt:lpstr>
      <vt:lpstr>Profit or loss</vt:lpstr>
      <vt:lpstr>Other comprehensive income</vt:lpstr>
      <vt:lpstr>Other comprehensive income continued</vt:lpstr>
      <vt:lpstr>IAS 18 Revenue</vt:lpstr>
      <vt:lpstr>Conceptual context</vt:lpstr>
      <vt:lpstr>Introduction</vt:lpstr>
      <vt:lpstr>Scope exclusions</vt:lpstr>
      <vt:lpstr>Revenue recognition</vt:lpstr>
      <vt:lpstr>Revenue recognition continued</vt:lpstr>
      <vt:lpstr>Revenue recognition continued</vt:lpstr>
      <vt:lpstr>Measurement</vt:lpstr>
      <vt:lpstr>Example:  cash discount</vt:lpstr>
      <vt:lpstr>Example:  ‘sale’ to agent</vt:lpstr>
      <vt:lpstr>Example:  deferred payment</vt:lpstr>
      <vt:lpstr>Example deferred payment continued</vt:lpstr>
      <vt:lpstr>Example deferred payment continued</vt:lpstr>
      <vt:lpstr>Measurement continued</vt:lpstr>
      <vt:lpstr>Comparison with the IFRS for SMEs</vt:lpstr>
      <vt:lpstr>Judgements and estimates</vt:lpstr>
      <vt:lpstr>Judgements and estimates continued</vt:lpstr>
      <vt:lpstr>IAS 33 Earnings per Share</vt:lpstr>
      <vt:lpstr>Introduction</vt:lpstr>
      <vt:lpstr>Dilution</vt:lpstr>
      <vt:lpstr>Earnings</vt:lpstr>
      <vt:lpstr>Shares</vt:lpstr>
      <vt:lpstr>Example: share split</vt:lpstr>
      <vt:lpstr>Example share split continued</vt:lpstr>
      <vt:lpstr>Example share split continued</vt:lpstr>
      <vt:lpstr>Example share issue</vt:lpstr>
      <vt:lpstr>Example share issue continued</vt:lpstr>
      <vt:lpstr>Example—share issue continued</vt:lpstr>
      <vt:lpstr>Comparison to the IFRS for SMEs</vt:lpstr>
      <vt:lpstr>Judgements and estimates</vt:lpstr>
      <vt:lpstr>IAS 20 Accounting for Government Grants and Disclosure of Government Assistance</vt:lpstr>
      <vt:lpstr>Requirements</vt:lpstr>
      <vt:lpstr>Recognition</vt:lpstr>
      <vt:lpstr>Recognition continued</vt:lpstr>
      <vt:lpstr>Recognition continued</vt:lpstr>
      <vt:lpstr>Comparison to the IFRS for SMEs</vt:lpstr>
      <vt:lpstr>Comparison to the IFRS for SMEs continued</vt:lpstr>
      <vt:lpstr>Judgements and estimates</vt:lpstr>
      <vt:lpstr>Questions or comments?</vt:lpstr>
      <vt:lpstr>PowerPoint Presentation</vt:lpstr>
    </vt:vector>
  </TitlesOfParts>
  <Company>IFRS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IAS 1 Presentation of Financial Statements</dc:title>
  <dc:creator>Andrew Hyland</dc:creator>
  <cp:lastModifiedBy>Andrew Hyland</cp:lastModifiedBy>
  <cp:revision>49</cp:revision>
  <cp:lastPrinted>2012-04-16T15:07:47Z</cp:lastPrinted>
  <dcterms:created xsi:type="dcterms:W3CDTF">2012-05-03T14:49:55Z</dcterms:created>
  <dcterms:modified xsi:type="dcterms:W3CDTF">2012-05-18T09:08:15Z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0x010100C1FD525FE20FDF48A7F39A330372548A</vt:lpwstr>
  </property>
</Properties>
</file>