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3" r:id="rId6"/>
    <p:sldId id="264" r:id="rId7"/>
    <p:sldId id="261" r:id="rId8"/>
    <p:sldId id="266" r:id="rId9"/>
    <p:sldId id="262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86B0D-B89D-4B30-B687-0F217C27B40A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1C0460-6BB6-4E1B-AC9B-B69128DE9E2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erasic.com.tw/cgi-bin/page/archive.pl?Language=English&amp;CategoryNo=39&amp;No=3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www.altera.com/support/software/download/altera_design/quartus_sub/dnl-quartus_sub.jsp?f=spthp&amp;k=g1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1- Fall 2009</a:t>
            </a:r>
          </a:p>
          <a:p>
            <a:r>
              <a:rPr lang="en-US" dirty="0" smtClean="0"/>
              <a:t>Dr. Kimberly E. Newman</a:t>
            </a:r>
          </a:p>
          <a:p>
            <a:r>
              <a:rPr lang="en-US" dirty="0" smtClean="0"/>
              <a:t>University of Colorado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#1 – Basic IO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through starting a project in </a:t>
            </a:r>
            <a:r>
              <a:rPr lang="en-US" dirty="0" err="1" smtClean="0"/>
              <a:t>Quartus</a:t>
            </a:r>
            <a:r>
              <a:rPr lang="en-US" dirty="0" smtClean="0"/>
              <a:t> II</a:t>
            </a:r>
          </a:p>
          <a:p>
            <a:r>
              <a:rPr lang="en-US" dirty="0" smtClean="0"/>
              <a:t>Create a soft-core processor  using SOPC builder</a:t>
            </a:r>
          </a:p>
          <a:p>
            <a:r>
              <a:rPr lang="en-US" dirty="0" smtClean="0"/>
              <a:t>Initialize components and set parameters for a simple application.</a:t>
            </a:r>
          </a:p>
          <a:p>
            <a:r>
              <a:rPr lang="en-US" dirty="0" smtClean="0"/>
              <a:t>Download a design to the DE2 development board.</a:t>
            </a:r>
          </a:p>
          <a:p>
            <a:r>
              <a:rPr lang="en-US" dirty="0" smtClean="0"/>
              <a:t>Program the processor using NIOS II</a:t>
            </a:r>
          </a:p>
          <a:p>
            <a:r>
              <a:rPr lang="en-US" dirty="0" smtClean="0"/>
              <a:t>Watch the flashing lights.</a:t>
            </a:r>
          </a:p>
          <a:p>
            <a:r>
              <a:rPr lang="en-US" dirty="0" smtClean="0"/>
              <a:t>Make a new command and see how it changes operation.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scope of embedded system design platform has expanded from the traditional system of a programmed microprocessor or microcontroller to the use of “embedded cores and processors”, and reconfigurable devices as components of a digital system.  This growth in technology provides greater design flexibility, in that the system architect/designer can choose the mix of hardware and software components of a system, and have more control over the computing architecture and organization of the system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Embedded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embedded systems course will address embedded systems design using embedded cores and processors.  Students will learn how to design, develop, and use a soft-core processor implemented on an FPGA. 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due course, students will learn hardware design, software design and SOPC design techniques.  </a:t>
            </a:r>
            <a:endParaRPr lang="en-US" dirty="0"/>
          </a:p>
          <a:p>
            <a:endParaRPr lang="en-US" dirty="0"/>
          </a:p>
        </p:txBody>
      </p:sp>
      <p:pic>
        <p:nvPicPr>
          <p:cNvPr id="28674" name="Picture 2" descr="http://www.terasic.com.tw/attachment/archive/30/image/__thumb__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600"/>
            <a:ext cx="3810000" cy="29051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6248400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http://www.terasic.com</a:t>
            </a:r>
            <a:endParaRPr lang="en-US" dirty="0"/>
          </a:p>
        </p:txBody>
      </p:sp>
      <p:pic>
        <p:nvPicPr>
          <p:cNvPr id="28676" name="Picture 4" descr="Cyclone II FPGAs at Cost That Rivals ASI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2971800"/>
            <a:ext cx="4667250" cy="14668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019800" y="54102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http://www.altera.com/</a:t>
            </a:r>
            <a:endParaRPr lang="en-US" dirty="0"/>
          </a:p>
        </p:txBody>
      </p:sp>
      <p:pic>
        <p:nvPicPr>
          <p:cNvPr id="28678" name="Picture 6" descr="Download Subscription Edition, free 30-day Trial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800600"/>
            <a:ext cx="2057400" cy="1763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Hardware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• Understanding the architecture of a typical development board and functionality of on-board devices</a:t>
            </a:r>
          </a:p>
          <a:p>
            <a:pPr>
              <a:buNone/>
            </a:pPr>
            <a:r>
              <a:rPr lang="en-US" dirty="0" smtClean="0"/>
              <a:t>• Understanding of the </a:t>
            </a:r>
            <a:r>
              <a:rPr lang="en-US" dirty="0" err="1" smtClean="0"/>
              <a:t>Altera</a:t>
            </a:r>
            <a:r>
              <a:rPr lang="en-US" dirty="0" smtClean="0"/>
              <a:t> chip architecture and the functional of its components</a:t>
            </a:r>
          </a:p>
          <a:p>
            <a:pPr>
              <a:buNone/>
            </a:pPr>
            <a:r>
              <a:rPr lang="en-US" dirty="0" smtClean="0"/>
              <a:t>• Understanding of the </a:t>
            </a:r>
            <a:r>
              <a:rPr lang="en-US" dirty="0" err="1" smtClean="0"/>
              <a:t>Altera</a:t>
            </a:r>
            <a:r>
              <a:rPr lang="en-US" dirty="0" smtClean="0"/>
              <a:t> internal microprocessor Bus Architecture</a:t>
            </a:r>
          </a:p>
          <a:p>
            <a:pPr>
              <a:buNone/>
            </a:pPr>
            <a:r>
              <a:rPr lang="en-US" dirty="0" smtClean="0"/>
              <a:t>• Defining a system architecture using the </a:t>
            </a:r>
            <a:r>
              <a:rPr lang="en-US" dirty="0" err="1" smtClean="0"/>
              <a:t>Altera</a:t>
            </a:r>
            <a:r>
              <a:rPr lang="en-US" dirty="0" smtClean="0"/>
              <a:t> FPGA chip and the on-board modules</a:t>
            </a:r>
          </a:p>
          <a:p>
            <a:pPr>
              <a:buNone/>
            </a:pPr>
            <a:r>
              <a:rPr lang="en-US" dirty="0" smtClean="0"/>
              <a:t>• Designing and implementing a custom hardware and its interface with the bus architecture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4582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Software Design with Commercial Design Environment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 Understanding the details of system software components (boot loading, initialization, system stack, system calls) and interfacing hardware with high-level and low-level techniques</a:t>
            </a:r>
          </a:p>
          <a:p>
            <a:pPr>
              <a:buNone/>
            </a:pPr>
            <a:r>
              <a:rPr lang="en-US" dirty="0" smtClean="0"/>
              <a:t>• Understanding the capabilities of </a:t>
            </a:r>
            <a:r>
              <a:rPr lang="en-US" dirty="0" err="1" smtClean="0"/>
              <a:t>Quartus</a:t>
            </a:r>
            <a:r>
              <a:rPr lang="en-US" dirty="0" smtClean="0"/>
              <a:t> II Design Environment for design and verification.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on a Programmable 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SoPC</a:t>
            </a:r>
            <a:r>
              <a:rPr lang="en-US" dirty="0" smtClean="0"/>
              <a:t> designs result from the increased density of functionality that can be placed on a single chip.  </a:t>
            </a:r>
          </a:p>
          <a:p>
            <a:r>
              <a:rPr lang="en-US" dirty="0" err="1" smtClean="0"/>
              <a:t>SoPC</a:t>
            </a:r>
            <a:r>
              <a:rPr lang="en-US" dirty="0" smtClean="0"/>
              <a:t> designs are characterized by functional complexity which can not be effectively accommodated by traditional hardware-only design methods.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SoPC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embedded computer system architectures on these chips include concurrent software executing on one or more processors, operating system schedulers, and hardware models, including application specific functionality, buses and networks.  </a:t>
            </a:r>
          </a:p>
          <a:p>
            <a:r>
              <a:rPr lang="en-US" dirty="0" smtClean="0"/>
              <a:t>Through lectures, readings, presentations, discussions, and projects, this course presents the fundamental models and design steps that enable the design of </a:t>
            </a:r>
            <a:r>
              <a:rPr lang="en-US" dirty="0" err="1" smtClean="0"/>
              <a:t>SoPC</a:t>
            </a:r>
            <a:r>
              <a:rPr lang="en-US" dirty="0" smtClean="0"/>
              <a:t> from the software through the logic levels, with the goal of integrating multiple components and other systems.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At the end of this course, students will be able to:  </a:t>
            </a:r>
          </a:p>
          <a:p>
            <a:pPr>
              <a:buNone/>
            </a:pPr>
            <a:r>
              <a:rPr lang="en-US" dirty="0" smtClean="0"/>
              <a:t>• Understand the methodology to specify, design and implement a hybrid embedded system.  </a:t>
            </a:r>
          </a:p>
          <a:p>
            <a:pPr>
              <a:buNone/>
            </a:pPr>
            <a:r>
              <a:rPr lang="en-US" dirty="0" smtClean="0"/>
              <a:t>• Employ computer aided design tools to design and implement a </a:t>
            </a:r>
            <a:r>
              <a:rPr lang="en-US" dirty="0" err="1" smtClean="0"/>
              <a:t>SoPC</a:t>
            </a:r>
            <a:r>
              <a:rPr lang="en-US" dirty="0" smtClean="0"/>
              <a:t>.  </a:t>
            </a:r>
          </a:p>
          <a:p>
            <a:pPr>
              <a:buNone/>
            </a:pPr>
            <a:r>
              <a:rPr lang="en-US" dirty="0" smtClean="0"/>
              <a:t>• Understand the concepts behind hardware/software co-design and the advantages in using hardware/software co-verification tools. </a:t>
            </a:r>
          </a:p>
          <a:p>
            <a:pPr>
              <a:buNone/>
            </a:pPr>
            <a:r>
              <a:rPr lang="en-US" dirty="0" smtClean="0"/>
              <a:t>• Calculate the specifications and bandwidth requirements of a given hybrid embedded system. 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355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Hybrid Embedded Systems</vt:lpstr>
      <vt:lpstr>General Introduction</vt:lpstr>
      <vt:lpstr>Hybrid Embedded Systems</vt:lpstr>
      <vt:lpstr>Goals for the Course</vt:lpstr>
      <vt:lpstr>Hardware Design</vt:lpstr>
      <vt:lpstr>Software Design with Commercial Design Environment </vt:lpstr>
      <vt:lpstr>System on a Programmable Chip</vt:lpstr>
      <vt:lpstr>SoPC continued</vt:lpstr>
      <vt:lpstr>Course Outcomes</vt:lpstr>
      <vt:lpstr>Lab #1 – Basic IO Introduction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Embedded Systems</dc:title>
  <dc:creator>kimCTL01</dc:creator>
  <cp:lastModifiedBy>kimCTL01</cp:lastModifiedBy>
  <cp:revision>5</cp:revision>
  <dcterms:created xsi:type="dcterms:W3CDTF">2009-08-25T18:23:40Z</dcterms:created>
  <dcterms:modified xsi:type="dcterms:W3CDTF">2009-08-25T19:15:35Z</dcterms:modified>
</cp:coreProperties>
</file>