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41"/>
  </p:notesMasterIdLst>
  <p:sldIdLst>
    <p:sldId id="256" r:id="rId5"/>
    <p:sldId id="279" r:id="rId6"/>
    <p:sldId id="299" r:id="rId7"/>
    <p:sldId id="300" r:id="rId8"/>
    <p:sldId id="276" r:id="rId9"/>
    <p:sldId id="281" r:id="rId10"/>
    <p:sldId id="257" r:id="rId11"/>
    <p:sldId id="266" r:id="rId12"/>
    <p:sldId id="258" r:id="rId13"/>
    <p:sldId id="293" r:id="rId14"/>
    <p:sldId id="282" r:id="rId15"/>
    <p:sldId id="277" r:id="rId16"/>
    <p:sldId id="301" r:id="rId17"/>
    <p:sldId id="283" r:id="rId18"/>
    <p:sldId id="272" r:id="rId19"/>
    <p:sldId id="273" r:id="rId20"/>
    <p:sldId id="302" r:id="rId21"/>
    <p:sldId id="303" r:id="rId22"/>
    <p:sldId id="284" r:id="rId23"/>
    <p:sldId id="280" r:id="rId24"/>
    <p:sldId id="259" r:id="rId25"/>
    <p:sldId id="275" r:id="rId26"/>
    <p:sldId id="288" r:id="rId27"/>
    <p:sldId id="278" r:id="rId28"/>
    <p:sldId id="285" r:id="rId29"/>
    <p:sldId id="286" r:id="rId30"/>
    <p:sldId id="289" r:id="rId31"/>
    <p:sldId id="296" r:id="rId32"/>
    <p:sldId id="290" r:id="rId33"/>
    <p:sldId id="294" r:id="rId34"/>
    <p:sldId id="297" r:id="rId35"/>
    <p:sldId id="295" r:id="rId36"/>
    <p:sldId id="298" r:id="rId37"/>
    <p:sldId id="304" r:id="rId38"/>
    <p:sldId id="292" r:id="rId39"/>
    <p:sldId id="271" r:id="rId40"/>
  </p:sldIdLst>
  <p:sldSz cx="9144000" cy="6858000" type="screen4x3"/>
  <p:notesSz cx="6980238" cy="11887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815" autoAdjust="0"/>
  </p:normalViewPr>
  <p:slideViewPr>
    <p:cSldViewPr snapToGrid="0">
      <p:cViewPr varScale="1">
        <p:scale>
          <a:sx n="90" d="100"/>
          <a:sy n="90" d="100"/>
        </p:scale>
        <p:origin x="21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_rels/data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g"/></Relationships>
</file>

<file path=ppt/diagrams/_rels/data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diagrams/_rels/data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image" Target="../media/image4.gif"/><Relationship Id="rId4" Type="http://schemas.openxmlformats.org/officeDocument/2006/relationships/image" Target="../media/image7.jpeg"/></Relationships>
</file>

<file path=ppt/diagrams/_rels/data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png"/><Relationship Id="rId4" Type="http://schemas.openxmlformats.org/officeDocument/2006/relationships/image" Target="../media/image11.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g"/></Relationships>
</file>

<file path=ppt/diagrams/_rels/drawing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image" Target="../media/image4.gif"/><Relationship Id="rId4" Type="http://schemas.openxmlformats.org/officeDocument/2006/relationships/image" Target="../media/image7.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D95768-0560-4B25-B908-6D7C86CBA61A}" type="doc">
      <dgm:prSet loTypeId="urn:microsoft.com/office/officeart/2008/layout/VerticalCurvedList" loCatId="list" qsTypeId="urn:microsoft.com/office/officeart/2005/8/quickstyle/simple5" qsCatId="simple" csTypeId="urn:microsoft.com/office/officeart/2005/8/colors/accent3_3" csCatId="accent3" phldr="1"/>
      <dgm:spPr/>
      <dgm:t>
        <a:bodyPr/>
        <a:lstStyle/>
        <a:p>
          <a:endParaRPr lang="en-US"/>
        </a:p>
      </dgm:t>
    </dgm:pt>
    <dgm:pt modelId="{21111492-5CFE-45A1-8BE7-17AC603F378D}">
      <dgm:prSet phldrT="[Text]"/>
      <dgm:spPr/>
      <dgm:t>
        <a:bodyPr/>
        <a:lstStyle/>
        <a:p>
          <a:r>
            <a:rPr lang="en-US" baseline="0" dirty="0"/>
            <a:t>1) E-Procurement forums in Vienna and Berlin</a:t>
          </a:r>
          <a:endParaRPr lang="en-US" dirty="0"/>
        </a:p>
      </dgm:t>
    </dgm:pt>
    <dgm:pt modelId="{179A22DA-CD45-4F26-9DB2-E6E5F8A71C31}" type="parTrans" cxnId="{660D65CA-98E4-421F-BF86-E6971B38A95F}">
      <dgm:prSet/>
      <dgm:spPr/>
      <dgm:t>
        <a:bodyPr/>
        <a:lstStyle/>
        <a:p>
          <a:endParaRPr lang="en-US"/>
        </a:p>
      </dgm:t>
    </dgm:pt>
    <dgm:pt modelId="{C9E5E8A6-4AEA-4FCA-B7CB-4C65F3DEDADA}" type="sibTrans" cxnId="{660D65CA-98E4-421F-BF86-E6971B38A95F}">
      <dgm:prSet/>
      <dgm:spPr/>
      <dgm:t>
        <a:bodyPr/>
        <a:lstStyle/>
        <a:p>
          <a:endParaRPr lang="en-US"/>
        </a:p>
      </dgm:t>
    </dgm:pt>
    <dgm:pt modelId="{546C9118-26F2-487D-8FED-91A181BD4EA4}">
      <dgm:prSet/>
      <dgm:spPr/>
      <dgm:t>
        <a:bodyPr/>
        <a:lstStyle/>
        <a:p>
          <a:r>
            <a:rPr lang="en-US" baseline="0" dirty="0"/>
            <a:t>2) ECA E-GP Strategy</a:t>
          </a:r>
        </a:p>
      </dgm:t>
    </dgm:pt>
    <dgm:pt modelId="{BC196D0E-F079-4FCB-AF4D-F1EC3728910D}" type="parTrans" cxnId="{49771BD2-368E-4B4C-8955-1986CD8BAFC7}">
      <dgm:prSet/>
      <dgm:spPr/>
      <dgm:t>
        <a:bodyPr/>
        <a:lstStyle/>
        <a:p>
          <a:endParaRPr lang="en-US"/>
        </a:p>
      </dgm:t>
    </dgm:pt>
    <dgm:pt modelId="{F79935F9-51C5-4717-AB76-2497B7E73AAE}" type="sibTrans" cxnId="{49771BD2-368E-4B4C-8955-1986CD8BAFC7}">
      <dgm:prSet/>
      <dgm:spPr/>
      <dgm:t>
        <a:bodyPr/>
        <a:lstStyle/>
        <a:p>
          <a:endParaRPr lang="en-US"/>
        </a:p>
      </dgm:t>
    </dgm:pt>
    <dgm:pt modelId="{4EA69EC4-E6E4-4538-9BD5-8C4A94BC0372}">
      <dgm:prSet/>
      <dgm:spPr/>
      <dgm:t>
        <a:bodyPr/>
        <a:lstStyle/>
        <a:p>
          <a:r>
            <a:rPr lang="en-US" baseline="0" dirty="0"/>
            <a:t>3) E-Procurement Projects in ECA</a:t>
          </a:r>
        </a:p>
      </dgm:t>
    </dgm:pt>
    <dgm:pt modelId="{FAEB915C-F5F2-4B94-A0E7-A7481A04F1EE}" type="parTrans" cxnId="{B5F4FF8B-616A-44A5-80AA-8CBF0611684B}">
      <dgm:prSet/>
      <dgm:spPr/>
      <dgm:t>
        <a:bodyPr/>
        <a:lstStyle/>
        <a:p>
          <a:endParaRPr lang="en-US"/>
        </a:p>
      </dgm:t>
    </dgm:pt>
    <dgm:pt modelId="{AEF6AF3D-AAEC-4EB0-BCC3-EC5A5474D5CC}" type="sibTrans" cxnId="{B5F4FF8B-616A-44A5-80AA-8CBF0611684B}">
      <dgm:prSet/>
      <dgm:spPr/>
      <dgm:t>
        <a:bodyPr/>
        <a:lstStyle/>
        <a:p>
          <a:endParaRPr lang="en-US"/>
        </a:p>
      </dgm:t>
    </dgm:pt>
    <dgm:pt modelId="{78B6B542-9563-4F50-87FE-0DD3DE7DE7EB}">
      <dgm:prSet/>
      <dgm:spPr/>
      <dgm:t>
        <a:bodyPr/>
        <a:lstStyle/>
        <a:p>
          <a:r>
            <a:rPr lang="en-US" baseline="0" dirty="0"/>
            <a:t>4) Rapid e-Procurement Toolkit and Online Learning</a:t>
          </a:r>
        </a:p>
      </dgm:t>
    </dgm:pt>
    <dgm:pt modelId="{8316E40C-9AE3-450B-BD74-0AEE8C5BBD2A}" type="parTrans" cxnId="{C134D32C-9E95-4329-BAF1-A3C59E2F2D33}">
      <dgm:prSet/>
      <dgm:spPr/>
      <dgm:t>
        <a:bodyPr/>
        <a:lstStyle/>
        <a:p>
          <a:endParaRPr lang="en-US"/>
        </a:p>
      </dgm:t>
    </dgm:pt>
    <dgm:pt modelId="{CAFB1340-9DA4-4C9C-876F-53C93B817E75}" type="sibTrans" cxnId="{C134D32C-9E95-4329-BAF1-A3C59E2F2D33}">
      <dgm:prSet/>
      <dgm:spPr/>
      <dgm:t>
        <a:bodyPr/>
        <a:lstStyle/>
        <a:p>
          <a:endParaRPr lang="en-US"/>
        </a:p>
      </dgm:t>
    </dgm:pt>
    <dgm:pt modelId="{16D2D0A9-3A6F-4EAC-8B57-AEC4E6E1216F}">
      <dgm:prSet phldrT="[Text]"/>
      <dgm:spPr/>
      <dgm:t>
        <a:bodyPr/>
        <a:lstStyle/>
        <a:p>
          <a:r>
            <a:rPr lang="en-US" dirty="0"/>
            <a:t>Introduction</a:t>
          </a:r>
        </a:p>
      </dgm:t>
    </dgm:pt>
    <dgm:pt modelId="{55C76CF4-96F7-45A3-9364-4F31909C43ED}" type="parTrans" cxnId="{6F4FA2D8-88EC-4BBE-AE9A-7151AB61C35A}">
      <dgm:prSet/>
      <dgm:spPr/>
    </dgm:pt>
    <dgm:pt modelId="{CD0DF64D-1101-4632-9E7B-02E36DB461C7}" type="sibTrans" cxnId="{6F4FA2D8-88EC-4BBE-AE9A-7151AB61C35A}">
      <dgm:prSet/>
      <dgm:spPr/>
    </dgm:pt>
    <dgm:pt modelId="{FE606681-F8CB-4883-9795-E0052897168A}" type="pres">
      <dgm:prSet presAssocID="{1AD95768-0560-4B25-B908-6D7C86CBA61A}" presName="Name0" presStyleCnt="0">
        <dgm:presLayoutVars>
          <dgm:chMax val="7"/>
          <dgm:chPref val="7"/>
          <dgm:dir/>
        </dgm:presLayoutVars>
      </dgm:prSet>
      <dgm:spPr/>
    </dgm:pt>
    <dgm:pt modelId="{24E61CCF-37C9-4428-B494-03315E6E4879}" type="pres">
      <dgm:prSet presAssocID="{1AD95768-0560-4B25-B908-6D7C86CBA61A}" presName="Name1" presStyleCnt="0"/>
      <dgm:spPr/>
    </dgm:pt>
    <dgm:pt modelId="{BEF7AD13-03FF-4E7E-B651-FBC933BE513D}" type="pres">
      <dgm:prSet presAssocID="{1AD95768-0560-4B25-B908-6D7C86CBA61A}" presName="cycle" presStyleCnt="0"/>
      <dgm:spPr/>
    </dgm:pt>
    <dgm:pt modelId="{BB583A30-D1FA-4E5D-A1DD-BA09DD59CEAC}" type="pres">
      <dgm:prSet presAssocID="{1AD95768-0560-4B25-B908-6D7C86CBA61A}" presName="srcNode" presStyleLbl="node1" presStyleIdx="0" presStyleCnt="5"/>
      <dgm:spPr/>
    </dgm:pt>
    <dgm:pt modelId="{9630496A-934F-4FF9-99E5-A348DD425AEB}" type="pres">
      <dgm:prSet presAssocID="{1AD95768-0560-4B25-B908-6D7C86CBA61A}" presName="conn" presStyleLbl="parChTrans1D2" presStyleIdx="0" presStyleCnt="1"/>
      <dgm:spPr/>
    </dgm:pt>
    <dgm:pt modelId="{8748174D-9B29-4EBB-8CEA-ED694814B3A1}" type="pres">
      <dgm:prSet presAssocID="{1AD95768-0560-4B25-B908-6D7C86CBA61A}" presName="extraNode" presStyleLbl="node1" presStyleIdx="0" presStyleCnt="5"/>
      <dgm:spPr/>
    </dgm:pt>
    <dgm:pt modelId="{5C540302-A82C-4E0C-86BF-ACE52A1394A8}" type="pres">
      <dgm:prSet presAssocID="{1AD95768-0560-4B25-B908-6D7C86CBA61A}" presName="dstNode" presStyleLbl="node1" presStyleIdx="0" presStyleCnt="5"/>
      <dgm:spPr/>
    </dgm:pt>
    <dgm:pt modelId="{43AB1278-D2A5-4F26-B099-54FF5450C995}" type="pres">
      <dgm:prSet presAssocID="{16D2D0A9-3A6F-4EAC-8B57-AEC4E6E1216F}" presName="text_1" presStyleLbl="node1" presStyleIdx="0" presStyleCnt="5">
        <dgm:presLayoutVars>
          <dgm:bulletEnabled val="1"/>
        </dgm:presLayoutVars>
      </dgm:prSet>
      <dgm:spPr/>
    </dgm:pt>
    <dgm:pt modelId="{A2192D54-ADE6-49ED-A40F-94FEAA2AD55E}" type="pres">
      <dgm:prSet presAssocID="{16D2D0A9-3A6F-4EAC-8B57-AEC4E6E1216F}" presName="accent_1" presStyleCnt="0"/>
      <dgm:spPr/>
    </dgm:pt>
    <dgm:pt modelId="{AEBA86C2-17E0-4C1D-8D70-1A7F27097EC4}" type="pres">
      <dgm:prSet presAssocID="{16D2D0A9-3A6F-4EAC-8B57-AEC4E6E1216F}" presName="accentRepeatNode" presStyleLbl="solidFgAcc1" presStyleIdx="0" presStyleCnt="5"/>
      <dgm:spPr/>
    </dgm:pt>
    <dgm:pt modelId="{23FB0DB0-D462-4A6A-9061-A35DC975BF4E}" type="pres">
      <dgm:prSet presAssocID="{21111492-5CFE-45A1-8BE7-17AC603F378D}" presName="text_2" presStyleLbl="node1" presStyleIdx="1" presStyleCnt="5">
        <dgm:presLayoutVars>
          <dgm:bulletEnabled val="1"/>
        </dgm:presLayoutVars>
      </dgm:prSet>
      <dgm:spPr/>
    </dgm:pt>
    <dgm:pt modelId="{6E020087-55DB-4E9B-9193-41DC07036048}" type="pres">
      <dgm:prSet presAssocID="{21111492-5CFE-45A1-8BE7-17AC603F378D}" presName="accent_2" presStyleCnt="0"/>
      <dgm:spPr/>
    </dgm:pt>
    <dgm:pt modelId="{B011A2DA-77C0-4FAF-B3D9-B1411071F127}" type="pres">
      <dgm:prSet presAssocID="{21111492-5CFE-45A1-8BE7-17AC603F378D}" presName="accentRepeatNode" presStyleLbl="solidFgAcc1" presStyleIdx="1" presStyleCnt="5"/>
      <dgm:spPr/>
    </dgm:pt>
    <dgm:pt modelId="{FDE5EE2E-33F1-4BDC-B3E0-B3355F06CFA6}" type="pres">
      <dgm:prSet presAssocID="{546C9118-26F2-487D-8FED-91A181BD4EA4}" presName="text_3" presStyleLbl="node1" presStyleIdx="2" presStyleCnt="5">
        <dgm:presLayoutVars>
          <dgm:bulletEnabled val="1"/>
        </dgm:presLayoutVars>
      </dgm:prSet>
      <dgm:spPr/>
    </dgm:pt>
    <dgm:pt modelId="{8EBB6E0C-DAD5-424F-8B67-C78D391583AC}" type="pres">
      <dgm:prSet presAssocID="{546C9118-26F2-487D-8FED-91A181BD4EA4}" presName="accent_3" presStyleCnt="0"/>
      <dgm:spPr/>
    </dgm:pt>
    <dgm:pt modelId="{0C282D51-B6CD-44EF-9E11-0D31C8993F34}" type="pres">
      <dgm:prSet presAssocID="{546C9118-26F2-487D-8FED-91A181BD4EA4}" presName="accentRepeatNode" presStyleLbl="solidFgAcc1" presStyleIdx="2" presStyleCnt="5"/>
      <dgm:spPr/>
    </dgm:pt>
    <dgm:pt modelId="{39C45922-0EC9-4136-A4AF-DA141C468B7B}" type="pres">
      <dgm:prSet presAssocID="{4EA69EC4-E6E4-4538-9BD5-8C4A94BC0372}" presName="text_4" presStyleLbl="node1" presStyleIdx="3" presStyleCnt="5">
        <dgm:presLayoutVars>
          <dgm:bulletEnabled val="1"/>
        </dgm:presLayoutVars>
      </dgm:prSet>
      <dgm:spPr/>
    </dgm:pt>
    <dgm:pt modelId="{C9DECB44-8D73-4215-9DEF-9F56FE349D0C}" type="pres">
      <dgm:prSet presAssocID="{4EA69EC4-E6E4-4538-9BD5-8C4A94BC0372}" presName="accent_4" presStyleCnt="0"/>
      <dgm:spPr/>
    </dgm:pt>
    <dgm:pt modelId="{0F47BF9B-4FA8-4590-B8A0-64BF47744B94}" type="pres">
      <dgm:prSet presAssocID="{4EA69EC4-E6E4-4538-9BD5-8C4A94BC0372}" presName="accentRepeatNode" presStyleLbl="solidFgAcc1" presStyleIdx="3" presStyleCnt="5"/>
      <dgm:spPr/>
    </dgm:pt>
    <dgm:pt modelId="{620E137A-1271-4B84-80E0-4C97B257F8D7}" type="pres">
      <dgm:prSet presAssocID="{78B6B542-9563-4F50-87FE-0DD3DE7DE7EB}" presName="text_5" presStyleLbl="node1" presStyleIdx="4" presStyleCnt="5">
        <dgm:presLayoutVars>
          <dgm:bulletEnabled val="1"/>
        </dgm:presLayoutVars>
      </dgm:prSet>
      <dgm:spPr/>
    </dgm:pt>
    <dgm:pt modelId="{3C0C6A01-64A6-4EE5-8D62-B5957ECC701D}" type="pres">
      <dgm:prSet presAssocID="{78B6B542-9563-4F50-87FE-0DD3DE7DE7EB}" presName="accent_5" presStyleCnt="0"/>
      <dgm:spPr/>
    </dgm:pt>
    <dgm:pt modelId="{A0DDFEB4-62E4-4B4C-B567-2FF16244626E}" type="pres">
      <dgm:prSet presAssocID="{78B6B542-9563-4F50-87FE-0DD3DE7DE7EB}" presName="accentRepeatNode" presStyleLbl="solidFgAcc1" presStyleIdx="4" presStyleCnt="5"/>
      <dgm:spPr/>
    </dgm:pt>
  </dgm:ptLst>
  <dgm:cxnLst>
    <dgm:cxn modelId="{92E57E4C-9449-4B0B-BF41-213613438047}" type="presOf" srcId="{546C9118-26F2-487D-8FED-91A181BD4EA4}" destId="{FDE5EE2E-33F1-4BDC-B3E0-B3355F06CFA6}" srcOrd="0" destOrd="0" presId="urn:microsoft.com/office/officeart/2008/layout/VerticalCurvedList"/>
    <dgm:cxn modelId="{49771BD2-368E-4B4C-8955-1986CD8BAFC7}" srcId="{1AD95768-0560-4B25-B908-6D7C86CBA61A}" destId="{546C9118-26F2-487D-8FED-91A181BD4EA4}" srcOrd="2" destOrd="0" parTransId="{BC196D0E-F079-4FCB-AF4D-F1EC3728910D}" sibTransId="{F79935F9-51C5-4717-AB76-2497B7E73AAE}"/>
    <dgm:cxn modelId="{C134D32C-9E95-4329-BAF1-A3C59E2F2D33}" srcId="{1AD95768-0560-4B25-B908-6D7C86CBA61A}" destId="{78B6B542-9563-4F50-87FE-0DD3DE7DE7EB}" srcOrd="4" destOrd="0" parTransId="{8316E40C-9AE3-450B-BD74-0AEE8C5BBD2A}" sibTransId="{CAFB1340-9DA4-4C9C-876F-53C93B817E75}"/>
    <dgm:cxn modelId="{6F4FA2D8-88EC-4BBE-AE9A-7151AB61C35A}" srcId="{1AD95768-0560-4B25-B908-6D7C86CBA61A}" destId="{16D2D0A9-3A6F-4EAC-8B57-AEC4E6E1216F}" srcOrd="0" destOrd="0" parTransId="{55C76CF4-96F7-45A3-9364-4F31909C43ED}" sibTransId="{CD0DF64D-1101-4632-9E7B-02E36DB461C7}"/>
    <dgm:cxn modelId="{660D65CA-98E4-421F-BF86-E6971B38A95F}" srcId="{1AD95768-0560-4B25-B908-6D7C86CBA61A}" destId="{21111492-5CFE-45A1-8BE7-17AC603F378D}" srcOrd="1" destOrd="0" parTransId="{179A22DA-CD45-4F26-9DB2-E6E5F8A71C31}" sibTransId="{C9E5E8A6-4AEA-4FCA-B7CB-4C65F3DEDADA}"/>
    <dgm:cxn modelId="{2BC95213-8D18-4FD0-8D0B-437EFC16C0D6}" type="presOf" srcId="{4EA69EC4-E6E4-4538-9BD5-8C4A94BC0372}" destId="{39C45922-0EC9-4136-A4AF-DA141C468B7B}" srcOrd="0" destOrd="0" presId="urn:microsoft.com/office/officeart/2008/layout/VerticalCurvedList"/>
    <dgm:cxn modelId="{499922B8-AD04-4523-B1DB-F41FF0A45545}" type="presOf" srcId="{21111492-5CFE-45A1-8BE7-17AC603F378D}" destId="{23FB0DB0-D462-4A6A-9061-A35DC975BF4E}" srcOrd="0" destOrd="0" presId="urn:microsoft.com/office/officeart/2008/layout/VerticalCurvedList"/>
    <dgm:cxn modelId="{B5F4FF8B-616A-44A5-80AA-8CBF0611684B}" srcId="{1AD95768-0560-4B25-B908-6D7C86CBA61A}" destId="{4EA69EC4-E6E4-4538-9BD5-8C4A94BC0372}" srcOrd="3" destOrd="0" parTransId="{FAEB915C-F5F2-4B94-A0E7-A7481A04F1EE}" sibTransId="{AEF6AF3D-AAEC-4EB0-BCC3-EC5A5474D5CC}"/>
    <dgm:cxn modelId="{55FD1CB8-B26F-4593-9D25-5B7D4C8E51CA}" type="presOf" srcId="{1AD95768-0560-4B25-B908-6D7C86CBA61A}" destId="{FE606681-F8CB-4883-9795-E0052897168A}" srcOrd="0" destOrd="0" presId="urn:microsoft.com/office/officeart/2008/layout/VerticalCurvedList"/>
    <dgm:cxn modelId="{188208EC-3D19-4505-8183-8CA8364AD947}" type="presOf" srcId="{16D2D0A9-3A6F-4EAC-8B57-AEC4E6E1216F}" destId="{43AB1278-D2A5-4F26-B099-54FF5450C995}" srcOrd="0" destOrd="0" presId="urn:microsoft.com/office/officeart/2008/layout/VerticalCurvedList"/>
    <dgm:cxn modelId="{0AB735DF-9766-42BE-B3A9-C3081681667F}" type="presOf" srcId="{78B6B542-9563-4F50-87FE-0DD3DE7DE7EB}" destId="{620E137A-1271-4B84-80E0-4C97B257F8D7}" srcOrd="0" destOrd="0" presId="urn:microsoft.com/office/officeart/2008/layout/VerticalCurvedList"/>
    <dgm:cxn modelId="{F82B7CFB-5A18-47B1-A264-F3C2E5FA349A}" type="presOf" srcId="{CD0DF64D-1101-4632-9E7B-02E36DB461C7}" destId="{9630496A-934F-4FF9-99E5-A348DD425AEB}" srcOrd="0" destOrd="0" presId="urn:microsoft.com/office/officeart/2008/layout/VerticalCurvedList"/>
    <dgm:cxn modelId="{784FD0AD-DDAF-422D-9CEC-F41CC2BCE26F}" type="presParOf" srcId="{FE606681-F8CB-4883-9795-E0052897168A}" destId="{24E61CCF-37C9-4428-B494-03315E6E4879}" srcOrd="0" destOrd="0" presId="urn:microsoft.com/office/officeart/2008/layout/VerticalCurvedList"/>
    <dgm:cxn modelId="{C3A9E8AB-0AF8-42E8-8CE5-D07B8B9F33A1}" type="presParOf" srcId="{24E61CCF-37C9-4428-B494-03315E6E4879}" destId="{BEF7AD13-03FF-4E7E-B651-FBC933BE513D}" srcOrd="0" destOrd="0" presId="urn:microsoft.com/office/officeart/2008/layout/VerticalCurvedList"/>
    <dgm:cxn modelId="{13F01B50-BF0D-4665-9C42-8CF297B4AF8C}" type="presParOf" srcId="{BEF7AD13-03FF-4E7E-B651-FBC933BE513D}" destId="{BB583A30-D1FA-4E5D-A1DD-BA09DD59CEAC}" srcOrd="0" destOrd="0" presId="urn:microsoft.com/office/officeart/2008/layout/VerticalCurvedList"/>
    <dgm:cxn modelId="{CF8254B4-772F-4377-9BAF-C2CC3942DD3C}" type="presParOf" srcId="{BEF7AD13-03FF-4E7E-B651-FBC933BE513D}" destId="{9630496A-934F-4FF9-99E5-A348DD425AEB}" srcOrd="1" destOrd="0" presId="urn:microsoft.com/office/officeart/2008/layout/VerticalCurvedList"/>
    <dgm:cxn modelId="{F808EB0A-AB94-46C3-82A2-1B426211F3FE}" type="presParOf" srcId="{BEF7AD13-03FF-4E7E-B651-FBC933BE513D}" destId="{8748174D-9B29-4EBB-8CEA-ED694814B3A1}" srcOrd="2" destOrd="0" presId="urn:microsoft.com/office/officeart/2008/layout/VerticalCurvedList"/>
    <dgm:cxn modelId="{AF2028AC-B685-4904-8394-644553A4362D}" type="presParOf" srcId="{BEF7AD13-03FF-4E7E-B651-FBC933BE513D}" destId="{5C540302-A82C-4E0C-86BF-ACE52A1394A8}" srcOrd="3" destOrd="0" presId="urn:microsoft.com/office/officeart/2008/layout/VerticalCurvedList"/>
    <dgm:cxn modelId="{6DCA0896-7DA0-46D8-96EA-3D3B4041070D}" type="presParOf" srcId="{24E61CCF-37C9-4428-B494-03315E6E4879}" destId="{43AB1278-D2A5-4F26-B099-54FF5450C995}" srcOrd="1" destOrd="0" presId="urn:microsoft.com/office/officeart/2008/layout/VerticalCurvedList"/>
    <dgm:cxn modelId="{72D63DA5-DCF1-41CF-9136-1A9AFE0B7069}" type="presParOf" srcId="{24E61CCF-37C9-4428-B494-03315E6E4879}" destId="{A2192D54-ADE6-49ED-A40F-94FEAA2AD55E}" srcOrd="2" destOrd="0" presId="urn:microsoft.com/office/officeart/2008/layout/VerticalCurvedList"/>
    <dgm:cxn modelId="{6C318CEC-B8F9-4D17-8167-8B0A54A7418F}" type="presParOf" srcId="{A2192D54-ADE6-49ED-A40F-94FEAA2AD55E}" destId="{AEBA86C2-17E0-4C1D-8D70-1A7F27097EC4}" srcOrd="0" destOrd="0" presId="urn:microsoft.com/office/officeart/2008/layout/VerticalCurvedList"/>
    <dgm:cxn modelId="{28009FB8-EEC9-46E4-803A-51BD7155668C}" type="presParOf" srcId="{24E61CCF-37C9-4428-B494-03315E6E4879}" destId="{23FB0DB0-D462-4A6A-9061-A35DC975BF4E}" srcOrd="3" destOrd="0" presId="urn:microsoft.com/office/officeart/2008/layout/VerticalCurvedList"/>
    <dgm:cxn modelId="{6B59BF76-5756-472B-8F50-83C9314CE30D}" type="presParOf" srcId="{24E61CCF-37C9-4428-B494-03315E6E4879}" destId="{6E020087-55DB-4E9B-9193-41DC07036048}" srcOrd="4" destOrd="0" presId="urn:microsoft.com/office/officeart/2008/layout/VerticalCurvedList"/>
    <dgm:cxn modelId="{DB0613F6-0C52-410F-AA5F-65A4561136B1}" type="presParOf" srcId="{6E020087-55DB-4E9B-9193-41DC07036048}" destId="{B011A2DA-77C0-4FAF-B3D9-B1411071F127}" srcOrd="0" destOrd="0" presId="urn:microsoft.com/office/officeart/2008/layout/VerticalCurvedList"/>
    <dgm:cxn modelId="{CEABAF60-196B-498F-8320-A3752D074B08}" type="presParOf" srcId="{24E61CCF-37C9-4428-B494-03315E6E4879}" destId="{FDE5EE2E-33F1-4BDC-B3E0-B3355F06CFA6}" srcOrd="5" destOrd="0" presId="urn:microsoft.com/office/officeart/2008/layout/VerticalCurvedList"/>
    <dgm:cxn modelId="{D9C810DF-E6A1-488E-9DD5-D3D42C89395F}" type="presParOf" srcId="{24E61CCF-37C9-4428-B494-03315E6E4879}" destId="{8EBB6E0C-DAD5-424F-8B67-C78D391583AC}" srcOrd="6" destOrd="0" presId="urn:microsoft.com/office/officeart/2008/layout/VerticalCurvedList"/>
    <dgm:cxn modelId="{B6ACABAE-0EE8-4EB4-BF05-0722AAE6958F}" type="presParOf" srcId="{8EBB6E0C-DAD5-424F-8B67-C78D391583AC}" destId="{0C282D51-B6CD-44EF-9E11-0D31C8993F34}" srcOrd="0" destOrd="0" presId="urn:microsoft.com/office/officeart/2008/layout/VerticalCurvedList"/>
    <dgm:cxn modelId="{D3D7E956-5B1C-4681-A8F8-D1D61D669FA0}" type="presParOf" srcId="{24E61CCF-37C9-4428-B494-03315E6E4879}" destId="{39C45922-0EC9-4136-A4AF-DA141C468B7B}" srcOrd="7" destOrd="0" presId="urn:microsoft.com/office/officeart/2008/layout/VerticalCurvedList"/>
    <dgm:cxn modelId="{D3F80C2D-A7F4-4CE3-B806-7B9D682EACE5}" type="presParOf" srcId="{24E61CCF-37C9-4428-B494-03315E6E4879}" destId="{C9DECB44-8D73-4215-9DEF-9F56FE349D0C}" srcOrd="8" destOrd="0" presId="urn:microsoft.com/office/officeart/2008/layout/VerticalCurvedList"/>
    <dgm:cxn modelId="{1D5A03B6-2124-4165-BCD0-3F64A8A94FBA}" type="presParOf" srcId="{C9DECB44-8D73-4215-9DEF-9F56FE349D0C}" destId="{0F47BF9B-4FA8-4590-B8A0-64BF47744B94}" srcOrd="0" destOrd="0" presId="urn:microsoft.com/office/officeart/2008/layout/VerticalCurvedList"/>
    <dgm:cxn modelId="{F392A097-A863-48B5-B5FF-67A61D10D4D9}" type="presParOf" srcId="{24E61CCF-37C9-4428-B494-03315E6E4879}" destId="{620E137A-1271-4B84-80E0-4C97B257F8D7}" srcOrd="9" destOrd="0" presId="urn:microsoft.com/office/officeart/2008/layout/VerticalCurvedList"/>
    <dgm:cxn modelId="{A4B6439F-4D69-4610-827B-C36136A62193}" type="presParOf" srcId="{24E61CCF-37C9-4428-B494-03315E6E4879}" destId="{3C0C6A01-64A6-4EE5-8D62-B5957ECC701D}" srcOrd="10" destOrd="0" presId="urn:microsoft.com/office/officeart/2008/layout/VerticalCurvedList"/>
    <dgm:cxn modelId="{BECE808A-A621-4436-83D7-22722CE9BECC}" type="presParOf" srcId="{3C0C6A01-64A6-4EE5-8D62-B5957ECC701D}" destId="{A0DDFEB4-62E4-4B4C-B567-2FF16244626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143A6FD-BAB9-4AD9-AE82-310772D56239}" type="doc">
      <dgm:prSet loTypeId="urn:microsoft.com/office/officeart/2005/8/layout/vList4" loCatId="list" qsTypeId="urn:microsoft.com/office/officeart/2005/8/quickstyle/simple4" qsCatId="simple" csTypeId="urn:microsoft.com/office/officeart/2005/8/colors/accent3_3" csCatId="accent3" phldr="1"/>
      <dgm:spPr/>
      <dgm:t>
        <a:bodyPr/>
        <a:lstStyle/>
        <a:p>
          <a:endParaRPr lang="en-US"/>
        </a:p>
      </dgm:t>
    </dgm:pt>
    <dgm:pt modelId="{40F70F77-E3DE-4329-92B6-75B30985049F}">
      <dgm:prSet phldrT="[Text]"/>
      <dgm:spPr/>
      <dgm:t>
        <a:bodyPr/>
        <a:lstStyle/>
        <a:p>
          <a:r>
            <a:rPr lang="en-US" b="1" cap="small" baseline="0" dirty="0">
              <a:effectLst>
                <a:outerShdw blurRad="38100" dist="38100" dir="2700000" algn="tl">
                  <a:srgbClr val="000000">
                    <a:alpha val="43137"/>
                  </a:srgbClr>
                </a:outerShdw>
              </a:effectLst>
            </a:rPr>
            <a:t>Rapid E-Procurement Toolkit</a:t>
          </a:r>
        </a:p>
      </dgm:t>
    </dgm:pt>
    <dgm:pt modelId="{ADE541F2-EA92-45BC-B6ED-21C3B06320AA}" type="parTrans" cxnId="{4A63836D-628B-40E8-BFD5-7A8AD3D153B3}">
      <dgm:prSet/>
      <dgm:spPr/>
      <dgm:t>
        <a:bodyPr/>
        <a:lstStyle/>
        <a:p>
          <a:endParaRPr lang="en-US"/>
        </a:p>
      </dgm:t>
    </dgm:pt>
    <dgm:pt modelId="{3685B79B-B3E9-40F5-B79C-538AD40942DB}" type="sibTrans" cxnId="{4A63836D-628B-40E8-BFD5-7A8AD3D153B3}">
      <dgm:prSet/>
      <dgm:spPr/>
      <dgm:t>
        <a:bodyPr/>
        <a:lstStyle/>
        <a:p>
          <a:endParaRPr lang="en-US"/>
        </a:p>
      </dgm:t>
    </dgm:pt>
    <dgm:pt modelId="{D37BD25A-B584-4E76-9209-4E09A2E5E47E}">
      <dgm:prSet phldrT="[Text]"/>
      <dgm:spPr/>
      <dgm:t>
        <a:bodyPr/>
        <a:lstStyle/>
        <a:p>
          <a:r>
            <a:rPr lang="en-US" b="1" u="sng" dirty="0"/>
            <a:t>Scope:</a:t>
          </a:r>
          <a:r>
            <a:rPr lang="en-US" dirty="0"/>
            <a:t> Set of detailed resources for launching their e-Procurement projects in line with international standards</a:t>
          </a:r>
        </a:p>
      </dgm:t>
    </dgm:pt>
    <dgm:pt modelId="{6CA6EB4C-78A9-4850-8F52-A31CD3D506A8}" type="parTrans" cxnId="{11BB31E7-3330-449E-BA20-6BA9B460B182}">
      <dgm:prSet/>
      <dgm:spPr/>
      <dgm:t>
        <a:bodyPr/>
        <a:lstStyle/>
        <a:p>
          <a:endParaRPr lang="en-US"/>
        </a:p>
      </dgm:t>
    </dgm:pt>
    <dgm:pt modelId="{035BED76-C69F-4030-B89F-A0C663FC58A5}" type="sibTrans" cxnId="{11BB31E7-3330-449E-BA20-6BA9B460B182}">
      <dgm:prSet/>
      <dgm:spPr/>
      <dgm:t>
        <a:bodyPr/>
        <a:lstStyle/>
        <a:p>
          <a:endParaRPr lang="en-US"/>
        </a:p>
      </dgm:t>
    </dgm:pt>
    <dgm:pt modelId="{FDE78FEC-78FE-4237-B7AE-0883FF071306}">
      <dgm:prSet phldrT="[Text]"/>
      <dgm:spPr/>
      <dgm:t>
        <a:bodyPr/>
        <a:lstStyle/>
        <a:p>
          <a:r>
            <a:rPr lang="en-US" b="1" u="sng" dirty="0"/>
            <a:t>Scope:</a:t>
          </a:r>
          <a:r>
            <a:rPr lang="en-US" b="1" u="none" dirty="0"/>
            <a:t> </a:t>
          </a:r>
          <a:r>
            <a:rPr lang="en-US" dirty="0"/>
            <a:t>Online learning material for interested parties to familiarize themselves with e-Procurement and the benefits of e-GP</a:t>
          </a:r>
        </a:p>
      </dgm:t>
    </dgm:pt>
    <dgm:pt modelId="{01846E63-F1D8-4171-8BCB-D94C55470F50}" type="parTrans" cxnId="{5D3002A9-10D1-459B-B9E2-CE3C7DD9D91C}">
      <dgm:prSet/>
      <dgm:spPr/>
      <dgm:t>
        <a:bodyPr/>
        <a:lstStyle/>
        <a:p>
          <a:endParaRPr lang="en-US"/>
        </a:p>
      </dgm:t>
    </dgm:pt>
    <dgm:pt modelId="{2FF29C9D-1A93-4EAE-9549-BEA0790BC6D1}" type="sibTrans" cxnId="{5D3002A9-10D1-459B-B9E2-CE3C7DD9D91C}">
      <dgm:prSet/>
      <dgm:spPr/>
      <dgm:t>
        <a:bodyPr/>
        <a:lstStyle/>
        <a:p>
          <a:endParaRPr lang="en-US"/>
        </a:p>
      </dgm:t>
    </dgm:pt>
    <dgm:pt modelId="{85F5BD48-8EDB-4618-AE62-583BE6889AE9}">
      <dgm:prSet phldrT="[Text]"/>
      <dgm:spPr/>
      <dgm:t>
        <a:bodyPr/>
        <a:lstStyle/>
        <a:p>
          <a:r>
            <a:rPr lang="en-US" b="1" u="sng" dirty="0">
              <a:latin typeface="Segoe UI" panose="020B0502040204020203" pitchFamily="34" charset="0"/>
            </a:rPr>
            <a:t>Objective</a:t>
          </a:r>
          <a:r>
            <a:rPr lang="en-US" b="1" u="sng" dirty="0"/>
            <a:t>:</a:t>
          </a:r>
          <a:r>
            <a:rPr lang="en-US" dirty="0"/>
            <a:t> Providing detailed information on needs and requirements when embarking on the establishment of e-GP, through a dedicated website</a:t>
          </a:r>
        </a:p>
      </dgm:t>
    </dgm:pt>
    <dgm:pt modelId="{EDAA44C4-E354-4852-8B41-2166FA576110}" type="parTrans" cxnId="{03814C4C-E684-4927-B27B-BE6BD2568EDA}">
      <dgm:prSet/>
      <dgm:spPr/>
      <dgm:t>
        <a:bodyPr/>
        <a:lstStyle/>
        <a:p>
          <a:endParaRPr lang="en-US"/>
        </a:p>
      </dgm:t>
    </dgm:pt>
    <dgm:pt modelId="{FEA7E479-9D8B-43E0-BF8C-1C9182DF723E}" type="sibTrans" cxnId="{03814C4C-E684-4927-B27B-BE6BD2568EDA}">
      <dgm:prSet/>
      <dgm:spPr/>
      <dgm:t>
        <a:bodyPr/>
        <a:lstStyle/>
        <a:p>
          <a:endParaRPr lang="en-US"/>
        </a:p>
      </dgm:t>
    </dgm:pt>
    <dgm:pt modelId="{2ECB07A9-36C5-48AB-B653-D2B2D057795D}">
      <dgm:prSet phldrT="[Text]"/>
      <dgm:spPr/>
      <dgm:t>
        <a:bodyPr/>
        <a:lstStyle/>
        <a:p>
          <a:r>
            <a:rPr lang="en-US" b="1" cap="small" baseline="0" dirty="0">
              <a:effectLst>
                <a:outerShdw blurRad="38100" dist="38100" dir="2700000" algn="tl">
                  <a:srgbClr val="000000">
                    <a:alpha val="43137"/>
                  </a:srgbClr>
                </a:outerShdw>
              </a:effectLst>
            </a:rPr>
            <a:t>Online Learning</a:t>
          </a:r>
        </a:p>
      </dgm:t>
    </dgm:pt>
    <dgm:pt modelId="{D63B293F-B39D-453C-93A4-133942007727}" type="parTrans" cxnId="{00C16702-D1FC-4335-BD22-ABEA441782D7}">
      <dgm:prSet/>
      <dgm:spPr/>
      <dgm:t>
        <a:bodyPr/>
        <a:lstStyle/>
        <a:p>
          <a:endParaRPr lang="en-US"/>
        </a:p>
      </dgm:t>
    </dgm:pt>
    <dgm:pt modelId="{69E5805F-4CE0-4047-BBE8-E35B84F321F9}" type="sibTrans" cxnId="{00C16702-D1FC-4335-BD22-ABEA441782D7}">
      <dgm:prSet/>
      <dgm:spPr/>
      <dgm:t>
        <a:bodyPr/>
        <a:lstStyle/>
        <a:p>
          <a:endParaRPr lang="en-US"/>
        </a:p>
      </dgm:t>
    </dgm:pt>
    <dgm:pt modelId="{C0C237A7-99F9-443A-880C-195C6A1212F7}">
      <dgm:prSet phldrT="[Text]"/>
      <dgm:spPr/>
      <dgm:t>
        <a:bodyPr/>
        <a:lstStyle/>
        <a:p>
          <a:r>
            <a:rPr lang="en-US" b="1" u="sng" dirty="0"/>
            <a:t>Objective:</a:t>
          </a:r>
          <a:r>
            <a:rPr lang="en-US" dirty="0"/>
            <a:t> introducing audience to the concepts and main objectives of e-GP and state-of-the-art e-Procurement systems, through five learning modules, which lead to an e-Procurement certification</a:t>
          </a:r>
        </a:p>
      </dgm:t>
    </dgm:pt>
    <dgm:pt modelId="{23D950F9-5241-4F87-93EE-BF2CC98CF200}" type="parTrans" cxnId="{C3B6E672-6F0B-4865-AD65-F9693F00AD28}">
      <dgm:prSet/>
      <dgm:spPr/>
      <dgm:t>
        <a:bodyPr/>
        <a:lstStyle/>
        <a:p>
          <a:endParaRPr lang="en-US"/>
        </a:p>
      </dgm:t>
    </dgm:pt>
    <dgm:pt modelId="{0376AA56-F8AE-4851-8026-5CE2E81DDD06}" type="sibTrans" cxnId="{C3B6E672-6F0B-4865-AD65-F9693F00AD28}">
      <dgm:prSet/>
      <dgm:spPr/>
      <dgm:t>
        <a:bodyPr/>
        <a:lstStyle/>
        <a:p>
          <a:endParaRPr lang="en-US"/>
        </a:p>
      </dgm:t>
    </dgm:pt>
    <dgm:pt modelId="{5D0C7D92-6394-433F-B6EC-857B98B9AD69}" type="pres">
      <dgm:prSet presAssocID="{4143A6FD-BAB9-4AD9-AE82-310772D56239}" presName="linear" presStyleCnt="0">
        <dgm:presLayoutVars>
          <dgm:dir/>
          <dgm:resizeHandles val="exact"/>
        </dgm:presLayoutVars>
      </dgm:prSet>
      <dgm:spPr/>
    </dgm:pt>
    <dgm:pt modelId="{A4F188C7-BED5-462C-9ABA-F3064397A1B5}" type="pres">
      <dgm:prSet presAssocID="{40F70F77-E3DE-4329-92B6-75B30985049F}" presName="comp" presStyleCnt="0"/>
      <dgm:spPr/>
    </dgm:pt>
    <dgm:pt modelId="{D77815D4-35D6-4768-9BA4-420C2B9CEBB7}" type="pres">
      <dgm:prSet presAssocID="{40F70F77-E3DE-4329-92B6-75B30985049F}" presName="box" presStyleLbl="node1" presStyleIdx="0" presStyleCnt="2"/>
      <dgm:spPr/>
    </dgm:pt>
    <dgm:pt modelId="{038C944E-D323-4DE0-BB20-808755B9594C}" type="pres">
      <dgm:prSet presAssocID="{40F70F77-E3DE-4329-92B6-75B30985049F}"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481F0529-7D31-496A-BFB4-A3B58072C9C1}" type="pres">
      <dgm:prSet presAssocID="{40F70F77-E3DE-4329-92B6-75B30985049F}" presName="text" presStyleLbl="node1" presStyleIdx="0" presStyleCnt="2">
        <dgm:presLayoutVars>
          <dgm:bulletEnabled val="1"/>
        </dgm:presLayoutVars>
      </dgm:prSet>
      <dgm:spPr/>
    </dgm:pt>
    <dgm:pt modelId="{D235B8ED-6D42-4843-80DF-1433B24AE7C6}" type="pres">
      <dgm:prSet presAssocID="{3685B79B-B3E9-40F5-B79C-538AD40942DB}" presName="spacer" presStyleCnt="0"/>
      <dgm:spPr/>
    </dgm:pt>
    <dgm:pt modelId="{5B3DEB3C-FA13-4073-9AAD-61CAEC4CB197}" type="pres">
      <dgm:prSet presAssocID="{2ECB07A9-36C5-48AB-B653-D2B2D057795D}" presName="comp" presStyleCnt="0"/>
      <dgm:spPr/>
    </dgm:pt>
    <dgm:pt modelId="{35F502C7-57F9-4069-A8A3-374D1E4AD698}" type="pres">
      <dgm:prSet presAssocID="{2ECB07A9-36C5-48AB-B653-D2B2D057795D}" presName="box" presStyleLbl="node1" presStyleIdx="1" presStyleCnt="2"/>
      <dgm:spPr/>
    </dgm:pt>
    <dgm:pt modelId="{6BF5C9F3-A5F9-4643-8850-A39D79AEFF34}" type="pres">
      <dgm:prSet presAssocID="{2ECB07A9-36C5-48AB-B653-D2B2D057795D}" presName="img"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91CE466F-7B49-462A-9381-297520A61697}" type="pres">
      <dgm:prSet presAssocID="{2ECB07A9-36C5-48AB-B653-D2B2D057795D}" presName="text" presStyleLbl="node1" presStyleIdx="1" presStyleCnt="2">
        <dgm:presLayoutVars>
          <dgm:bulletEnabled val="1"/>
        </dgm:presLayoutVars>
      </dgm:prSet>
      <dgm:spPr/>
    </dgm:pt>
  </dgm:ptLst>
  <dgm:cxnLst>
    <dgm:cxn modelId="{5D3002A9-10D1-459B-B9E2-CE3C7DD9D91C}" srcId="{2ECB07A9-36C5-48AB-B653-D2B2D057795D}" destId="{FDE78FEC-78FE-4237-B7AE-0883FF071306}" srcOrd="0" destOrd="0" parTransId="{01846E63-F1D8-4171-8BCB-D94C55470F50}" sibTransId="{2FF29C9D-1A93-4EAE-9549-BEA0790BC6D1}"/>
    <dgm:cxn modelId="{C497C0EA-8AD6-4E3E-8DF0-BE0D5C83F6F4}" type="presOf" srcId="{85F5BD48-8EDB-4618-AE62-583BE6889AE9}" destId="{481F0529-7D31-496A-BFB4-A3B58072C9C1}" srcOrd="1" destOrd="2" presId="urn:microsoft.com/office/officeart/2005/8/layout/vList4"/>
    <dgm:cxn modelId="{0FB776E7-F1B5-4A69-8712-05C12EF43344}" type="presOf" srcId="{40F70F77-E3DE-4329-92B6-75B30985049F}" destId="{481F0529-7D31-496A-BFB4-A3B58072C9C1}" srcOrd="1" destOrd="0" presId="urn:microsoft.com/office/officeart/2005/8/layout/vList4"/>
    <dgm:cxn modelId="{0FE2BDCB-FB9B-453F-AAA3-033E78FEE2EA}" type="presOf" srcId="{85F5BD48-8EDB-4618-AE62-583BE6889AE9}" destId="{D77815D4-35D6-4768-9BA4-420C2B9CEBB7}" srcOrd="0" destOrd="2" presId="urn:microsoft.com/office/officeart/2005/8/layout/vList4"/>
    <dgm:cxn modelId="{00C16702-D1FC-4335-BD22-ABEA441782D7}" srcId="{4143A6FD-BAB9-4AD9-AE82-310772D56239}" destId="{2ECB07A9-36C5-48AB-B653-D2B2D057795D}" srcOrd="1" destOrd="0" parTransId="{D63B293F-B39D-453C-93A4-133942007727}" sibTransId="{69E5805F-4CE0-4047-BBE8-E35B84F321F9}"/>
    <dgm:cxn modelId="{11BB31E7-3330-449E-BA20-6BA9B460B182}" srcId="{40F70F77-E3DE-4329-92B6-75B30985049F}" destId="{D37BD25A-B584-4E76-9209-4E09A2E5E47E}" srcOrd="0" destOrd="0" parTransId="{6CA6EB4C-78A9-4850-8F52-A31CD3D506A8}" sibTransId="{035BED76-C69F-4030-B89F-A0C663FC58A5}"/>
    <dgm:cxn modelId="{2646C4AC-E2F0-4746-BB66-72F687A68D72}" type="presOf" srcId="{4143A6FD-BAB9-4AD9-AE82-310772D56239}" destId="{5D0C7D92-6394-433F-B6EC-857B98B9AD69}" srcOrd="0" destOrd="0" presId="urn:microsoft.com/office/officeart/2005/8/layout/vList4"/>
    <dgm:cxn modelId="{5A613670-061C-49DC-9309-36577B842C41}" type="presOf" srcId="{C0C237A7-99F9-443A-880C-195C6A1212F7}" destId="{91CE466F-7B49-462A-9381-297520A61697}" srcOrd="1" destOrd="2" presId="urn:microsoft.com/office/officeart/2005/8/layout/vList4"/>
    <dgm:cxn modelId="{FD66F139-DDB3-491C-9B50-50984F9543E2}" type="presOf" srcId="{2ECB07A9-36C5-48AB-B653-D2B2D057795D}" destId="{91CE466F-7B49-462A-9381-297520A61697}" srcOrd="1" destOrd="0" presId="urn:microsoft.com/office/officeart/2005/8/layout/vList4"/>
    <dgm:cxn modelId="{C3B6E672-6F0B-4865-AD65-F9693F00AD28}" srcId="{2ECB07A9-36C5-48AB-B653-D2B2D057795D}" destId="{C0C237A7-99F9-443A-880C-195C6A1212F7}" srcOrd="1" destOrd="0" parTransId="{23D950F9-5241-4F87-93EE-BF2CC98CF200}" sibTransId="{0376AA56-F8AE-4851-8026-5CE2E81DDD06}"/>
    <dgm:cxn modelId="{CCE85E3B-B308-4990-97F9-6ED3F58705E7}" type="presOf" srcId="{FDE78FEC-78FE-4237-B7AE-0883FF071306}" destId="{35F502C7-57F9-4069-A8A3-374D1E4AD698}" srcOrd="0" destOrd="1" presId="urn:microsoft.com/office/officeart/2005/8/layout/vList4"/>
    <dgm:cxn modelId="{2EA8C143-52A4-45FA-A664-79387764B5FD}" type="presOf" srcId="{40F70F77-E3DE-4329-92B6-75B30985049F}" destId="{D77815D4-35D6-4768-9BA4-420C2B9CEBB7}" srcOrd="0" destOrd="0" presId="urn:microsoft.com/office/officeart/2005/8/layout/vList4"/>
    <dgm:cxn modelId="{594E0C17-4B5C-4D14-A969-F94A267750C7}" type="presOf" srcId="{C0C237A7-99F9-443A-880C-195C6A1212F7}" destId="{35F502C7-57F9-4069-A8A3-374D1E4AD698}" srcOrd="0" destOrd="2" presId="urn:microsoft.com/office/officeart/2005/8/layout/vList4"/>
    <dgm:cxn modelId="{03814C4C-E684-4927-B27B-BE6BD2568EDA}" srcId="{40F70F77-E3DE-4329-92B6-75B30985049F}" destId="{85F5BD48-8EDB-4618-AE62-583BE6889AE9}" srcOrd="1" destOrd="0" parTransId="{EDAA44C4-E354-4852-8B41-2166FA576110}" sibTransId="{FEA7E479-9D8B-43E0-BF8C-1C9182DF723E}"/>
    <dgm:cxn modelId="{CE371E40-5E21-4169-B616-58259F8AB683}" type="presOf" srcId="{D37BD25A-B584-4E76-9209-4E09A2E5E47E}" destId="{481F0529-7D31-496A-BFB4-A3B58072C9C1}" srcOrd="1" destOrd="1" presId="urn:microsoft.com/office/officeart/2005/8/layout/vList4"/>
    <dgm:cxn modelId="{4A63836D-628B-40E8-BFD5-7A8AD3D153B3}" srcId="{4143A6FD-BAB9-4AD9-AE82-310772D56239}" destId="{40F70F77-E3DE-4329-92B6-75B30985049F}" srcOrd="0" destOrd="0" parTransId="{ADE541F2-EA92-45BC-B6ED-21C3B06320AA}" sibTransId="{3685B79B-B3E9-40F5-B79C-538AD40942DB}"/>
    <dgm:cxn modelId="{1C27A486-6A1B-4512-8028-2264D870F483}" type="presOf" srcId="{D37BD25A-B584-4E76-9209-4E09A2E5E47E}" destId="{D77815D4-35D6-4768-9BA4-420C2B9CEBB7}" srcOrd="0" destOrd="1" presId="urn:microsoft.com/office/officeart/2005/8/layout/vList4"/>
    <dgm:cxn modelId="{D04E77A7-04F0-44BF-A555-5A70CB194AC0}" type="presOf" srcId="{2ECB07A9-36C5-48AB-B653-D2B2D057795D}" destId="{35F502C7-57F9-4069-A8A3-374D1E4AD698}" srcOrd="0" destOrd="0" presId="urn:microsoft.com/office/officeart/2005/8/layout/vList4"/>
    <dgm:cxn modelId="{8D4F3185-66EB-4E51-9F6A-4226520EEA83}" type="presOf" srcId="{FDE78FEC-78FE-4237-B7AE-0883FF071306}" destId="{91CE466F-7B49-462A-9381-297520A61697}" srcOrd="1" destOrd="1" presId="urn:microsoft.com/office/officeart/2005/8/layout/vList4"/>
    <dgm:cxn modelId="{3068B66E-4765-440E-A8BB-6F910346B52D}" type="presParOf" srcId="{5D0C7D92-6394-433F-B6EC-857B98B9AD69}" destId="{A4F188C7-BED5-462C-9ABA-F3064397A1B5}" srcOrd="0" destOrd="0" presId="urn:microsoft.com/office/officeart/2005/8/layout/vList4"/>
    <dgm:cxn modelId="{50301ADC-A337-458A-86BD-7F4DD3554A47}" type="presParOf" srcId="{A4F188C7-BED5-462C-9ABA-F3064397A1B5}" destId="{D77815D4-35D6-4768-9BA4-420C2B9CEBB7}" srcOrd="0" destOrd="0" presId="urn:microsoft.com/office/officeart/2005/8/layout/vList4"/>
    <dgm:cxn modelId="{FD0C7940-8F37-44F5-93E6-231CBF29F876}" type="presParOf" srcId="{A4F188C7-BED5-462C-9ABA-F3064397A1B5}" destId="{038C944E-D323-4DE0-BB20-808755B9594C}" srcOrd="1" destOrd="0" presId="urn:microsoft.com/office/officeart/2005/8/layout/vList4"/>
    <dgm:cxn modelId="{679D911A-2D8C-4580-AAB8-A6F3587D554F}" type="presParOf" srcId="{A4F188C7-BED5-462C-9ABA-F3064397A1B5}" destId="{481F0529-7D31-496A-BFB4-A3B58072C9C1}" srcOrd="2" destOrd="0" presId="urn:microsoft.com/office/officeart/2005/8/layout/vList4"/>
    <dgm:cxn modelId="{D1A85A37-A816-46C0-BD1C-703A3AD820B5}" type="presParOf" srcId="{5D0C7D92-6394-433F-B6EC-857B98B9AD69}" destId="{D235B8ED-6D42-4843-80DF-1433B24AE7C6}" srcOrd="1" destOrd="0" presId="urn:microsoft.com/office/officeart/2005/8/layout/vList4"/>
    <dgm:cxn modelId="{FB30A596-0D72-45FC-AFDC-1C7E0CDFEEF7}" type="presParOf" srcId="{5D0C7D92-6394-433F-B6EC-857B98B9AD69}" destId="{5B3DEB3C-FA13-4073-9AAD-61CAEC4CB197}" srcOrd="2" destOrd="0" presId="urn:microsoft.com/office/officeart/2005/8/layout/vList4"/>
    <dgm:cxn modelId="{0523F48F-DE1B-48BC-9F8D-FA00394E4B3C}" type="presParOf" srcId="{5B3DEB3C-FA13-4073-9AAD-61CAEC4CB197}" destId="{35F502C7-57F9-4069-A8A3-374D1E4AD698}" srcOrd="0" destOrd="0" presId="urn:microsoft.com/office/officeart/2005/8/layout/vList4"/>
    <dgm:cxn modelId="{C7CA7723-755E-45A3-BC0A-C3A85BEE9715}" type="presParOf" srcId="{5B3DEB3C-FA13-4073-9AAD-61CAEC4CB197}" destId="{6BF5C9F3-A5F9-4643-8850-A39D79AEFF34}" srcOrd="1" destOrd="0" presId="urn:microsoft.com/office/officeart/2005/8/layout/vList4"/>
    <dgm:cxn modelId="{8EB1C42D-7CC7-46A2-8928-931D6A7A665F}" type="presParOf" srcId="{5B3DEB3C-FA13-4073-9AAD-61CAEC4CB197}" destId="{91CE466F-7B49-462A-9381-297520A6169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3DECE05-1886-4755-804B-2CA02941FF1B}" type="doc">
      <dgm:prSet loTypeId="urn:microsoft.com/office/officeart/2005/8/layout/hList1" loCatId="list" qsTypeId="urn:microsoft.com/office/officeart/2005/8/quickstyle/simple5" qsCatId="simple" csTypeId="urn:microsoft.com/office/officeart/2005/8/colors/accent3_2" csCatId="accent3" phldr="1"/>
      <dgm:spPr/>
      <dgm:t>
        <a:bodyPr/>
        <a:lstStyle/>
        <a:p>
          <a:endParaRPr lang="en-US"/>
        </a:p>
      </dgm:t>
    </dgm:pt>
    <dgm:pt modelId="{1078B2AF-22EC-4FBB-92FC-0D9D7234269F}">
      <dgm:prSet phldrT="[Text]"/>
      <dgm:spPr/>
      <dgm:t>
        <a:bodyPr/>
        <a:lstStyle/>
        <a:p>
          <a:r>
            <a:rPr lang="en-US" b="1" u="sng" dirty="0"/>
            <a:t>E-Procurement Basics:</a:t>
          </a:r>
        </a:p>
      </dgm:t>
    </dgm:pt>
    <dgm:pt modelId="{AFE04AFC-8345-4076-9E65-E58AB5D799C1}" type="parTrans" cxnId="{FA98694B-6AB3-4C84-A049-07846AF791E0}">
      <dgm:prSet/>
      <dgm:spPr/>
      <dgm:t>
        <a:bodyPr/>
        <a:lstStyle/>
        <a:p>
          <a:endParaRPr lang="en-US"/>
        </a:p>
      </dgm:t>
    </dgm:pt>
    <dgm:pt modelId="{F9EE9E15-0F2F-463E-9DB3-1BC094CFAD26}" type="sibTrans" cxnId="{FA98694B-6AB3-4C84-A049-07846AF791E0}">
      <dgm:prSet/>
      <dgm:spPr/>
      <dgm:t>
        <a:bodyPr/>
        <a:lstStyle/>
        <a:p>
          <a:endParaRPr lang="en-US"/>
        </a:p>
      </dgm:t>
    </dgm:pt>
    <dgm:pt modelId="{6A9D57D1-C5B4-4C6D-8A8B-BA544DAB9E24}">
      <dgm:prSet/>
      <dgm:spPr/>
      <dgm:t>
        <a:bodyPr/>
        <a:lstStyle/>
        <a:p>
          <a:r>
            <a:rPr lang="en-US" dirty="0"/>
            <a:t>The e-Reverse Auctions system</a:t>
          </a:r>
        </a:p>
      </dgm:t>
    </dgm:pt>
    <dgm:pt modelId="{17CAFCEF-BC04-4BF0-94A9-AB7DCE25D69F}" type="parTrans" cxnId="{9962842D-E7CB-4C73-832E-5ED2E61A9A07}">
      <dgm:prSet/>
      <dgm:spPr/>
      <dgm:t>
        <a:bodyPr/>
        <a:lstStyle/>
        <a:p>
          <a:endParaRPr lang="en-US"/>
        </a:p>
      </dgm:t>
    </dgm:pt>
    <dgm:pt modelId="{C040BC80-FA42-464B-B19A-EDDBB382A134}" type="sibTrans" cxnId="{9962842D-E7CB-4C73-832E-5ED2E61A9A07}">
      <dgm:prSet/>
      <dgm:spPr/>
      <dgm:t>
        <a:bodyPr/>
        <a:lstStyle/>
        <a:p>
          <a:endParaRPr lang="en-US"/>
        </a:p>
      </dgm:t>
    </dgm:pt>
    <dgm:pt modelId="{FDB8B1EE-AD65-4E7D-9E6A-34C51668DCCB}">
      <dgm:prSet/>
      <dgm:spPr/>
      <dgm:t>
        <a:bodyPr/>
        <a:lstStyle/>
        <a:p>
          <a:r>
            <a:rPr lang="en-US" dirty="0"/>
            <a:t>The Contract Management system</a:t>
          </a:r>
        </a:p>
      </dgm:t>
    </dgm:pt>
    <dgm:pt modelId="{DCAB15F5-5441-4AF4-867A-05976153C550}" type="parTrans" cxnId="{4A9093FC-A42C-421E-8158-C40FDD0F85BD}">
      <dgm:prSet/>
      <dgm:spPr/>
      <dgm:t>
        <a:bodyPr/>
        <a:lstStyle/>
        <a:p>
          <a:endParaRPr lang="en-US"/>
        </a:p>
      </dgm:t>
    </dgm:pt>
    <dgm:pt modelId="{99A02592-A8A6-4391-9DB5-0BC56E6328A6}" type="sibTrans" cxnId="{4A9093FC-A42C-421E-8158-C40FDD0F85BD}">
      <dgm:prSet/>
      <dgm:spPr/>
      <dgm:t>
        <a:bodyPr/>
        <a:lstStyle/>
        <a:p>
          <a:endParaRPr lang="en-US"/>
        </a:p>
      </dgm:t>
    </dgm:pt>
    <dgm:pt modelId="{904F8511-3509-4610-BB03-154941807057}">
      <dgm:prSet/>
      <dgm:spPr/>
      <dgm:t>
        <a:bodyPr/>
        <a:lstStyle/>
        <a:p>
          <a:r>
            <a:rPr lang="en-US" dirty="0"/>
            <a:t>The e-Catalogue system</a:t>
          </a:r>
        </a:p>
      </dgm:t>
    </dgm:pt>
    <dgm:pt modelId="{30468FC2-6DEB-486C-BECF-BA70F6CCDD0D}" type="parTrans" cxnId="{BD2AD3DE-BE2B-4E50-A818-E810C77CFAF4}">
      <dgm:prSet/>
      <dgm:spPr/>
      <dgm:t>
        <a:bodyPr/>
        <a:lstStyle/>
        <a:p>
          <a:endParaRPr lang="en-US"/>
        </a:p>
      </dgm:t>
    </dgm:pt>
    <dgm:pt modelId="{9CB8860F-FAD7-4F9C-8CF2-36CAD4D16156}" type="sibTrans" cxnId="{BD2AD3DE-BE2B-4E50-A818-E810C77CFAF4}">
      <dgm:prSet/>
      <dgm:spPr/>
      <dgm:t>
        <a:bodyPr/>
        <a:lstStyle/>
        <a:p>
          <a:endParaRPr lang="en-US"/>
        </a:p>
      </dgm:t>
    </dgm:pt>
    <dgm:pt modelId="{B6706A53-AA7C-458D-ADE1-431BE9E7E2EA}">
      <dgm:prSet/>
      <dgm:spPr/>
      <dgm:t>
        <a:bodyPr/>
        <a:lstStyle/>
        <a:p>
          <a:r>
            <a:rPr lang="en-US" dirty="0"/>
            <a:t>The Catalogue Management system</a:t>
          </a:r>
        </a:p>
      </dgm:t>
    </dgm:pt>
    <dgm:pt modelId="{D31A3BA3-965C-4478-B226-C32D15500CBF}" type="parTrans" cxnId="{B1E7D21E-341A-4FDA-8D66-92B98E9DFB5C}">
      <dgm:prSet/>
      <dgm:spPr/>
      <dgm:t>
        <a:bodyPr/>
        <a:lstStyle/>
        <a:p>
          <a:endParaRPr lang="en-US"/>
        </a:p>
      </dgm:t>
    </dgm:pt>
    <dgm:pt modelId="{6EBD38D4-FD4B-4C55-84C3-22F8BA902A0A}" type="sibTrans" cxnId="{B1E7D21E-341A-4FDA-8D66-92B98E9DFB5C}">
      <dgm:prSet/>
      <dgm:spPr/>
      <dgm:t>
        <a:bodyPr/>
        <a:lstStyle/>
        <a:p>
          <a:endParaRPr lang="en-US"/>
        </a:p>
      </dgm:t>
    </dgm:pt>
    <dgm:pt modelId="{98B85AF3-3347-4D39-9708-506BF39AFEA0}">
      <dgm:prSet/>
      <dgm:spPr/>
      <dgm:t>
        <a:bodyPr/>
        <a:lstStyle/>
        <a:p>
          <a:r>
            <a:rPr lang="en-US" dirty="0"/>
            <a:t>The e-Purchasing system</a:t>
          </a:r>
        </a:p>
      </dgm:t>
    </dgm:pt>
    <dgm:pt modelId="{C93D4C1D-68F4-4BC5-9C71-D828002F8823}" type="parTrans" cxnId="{F729505E-468A-4F1D-93D8-E2DA71099157}">
      <dgm:prSet/>
      <dgm:spPr/>
      <dgm:t>
        <a:bodyPr/>
        <a:lstStyle/>
        <a:p>
          <a:endParaRPr lang="en-US"/>
        </a:p>
      </dgm:t>
    </dgm:pt>
    <dgm:pt modelId="{368159E6-2E3D-48E4-8143-9EDACD4DC77A}" type="sibTrans" cxnId="{F729505E-468A-4F1D-93D8-E2DA71099157}">
      <dgm:prSet/>
      <dgm:spPr/>
      <dgm:t>
        <a:bodyPr/>
        <a:lstStyle/>
        <a:p>
          <a:endParaRPr lang="en-US"/>
        </a:p>
      </dgm:t>
    </dgm:pt>
    <dgm:pt modelId="{2C98D1F2-9F40-4354-A4C1-5A11B0ECBA0C}">
      <dgm:prSet/>
      <dgm:spPr/>
      <dgm:t>
        <a:bodyPr/>
        <a:lstStyle/>
        <a:p>
          <a:r>
            <a:rPr lang="en-US" dirty="0"/>
            <a:t>The Vendor Management system</a:t>
          </a:r>
        </a:p>
      </dgm:t>
    </dgm:pt>
    <dgm:pt modelId="{F9DAEDB4-FED0-4BDC-92B9-7277E63E0FA3}" type="parTrans" cxnId="{C609EBFA-4062-4286-B904-F8C7F22B5D32}">
      <dgm:prSet/>
      <dgm:spPr/>
      <dgm:t>
        <a:bodyPr/>
        <a:lstStyle/>
        <a:p>
          <a:endParaRPr lang="en-US"/>
        </a:p>
      </dgm:t>
    </dgm:pt>
    <dgm:pt modelId="{6285DD3C-0AB8-480A-9E35-B6F3A40974AD}" type="sibTrans" cxnId="{C609EBFA-4062-4286-B904-F8C7F22B5D32}">
      <dgm:prSet/>
      <dgm:spPr/>
      <dgm:t>
        <a:bodyPr/>
        <a:lstStyle/>
        <a:p>
          <a:endParaRPr lang="en-US"/>
        </a:p>
      </dgm:t>
    </dgm:pt>
    <dgm:pt modelId="{FC5F729F-D065-4B0E-AE17-CE79AEF78E4E}">
      <dgm:prSet/>
      <dgm:spPr/>
      <dgm:t>
        <a:bodyPr/>
        <a:lstStyle/>
        <a:p>
          <a:r>
            <a:rPr lang="en-US" dirty="0"/>
            <a:t>The Business Intelligence Reporting &amp; Dashboard system</a:t>
          </a:r>
        </a:p>
      </dgm:t>
    </dgm:pt>
    <dgm:pt modelId="{04A98A10-732E-44B8-AF52-837233082A4C}" type="parTrans" cxnId="{1C3DB097-8A27-41C2-8A8E-B33355C50602}">
      <dgm:prSet/>
      <dgm:spPr/>
      <dgm:t>
        <a:bodyPr/>
        <a:lstStyle/>
        <a:p>
          <a:endParaRPr lang="en-US"/>
        </a:p>
      </dgm:t>
    </dgm:pt>
    <dgm:pt modelId="{8D10BAD3-D7E7-4328-B8A1-46BCCD34FBE2}" type="sibTrans" cxnId="{1C3DB097-8A27-41C2-8A8E-B33355C50602}">
      <dgm:prSet/>
      <dgm:spPr/>
      <dgm:t>
        <a:bodyPr/>
        <a:lstStyle/>
        <a:p>
          <a:endParaRPr lang="en-US"/>
        </a:p>
      </dgm:t>
    </dgm:pt>
    <dgm:pt modelId="{853A0D36-ABF9-4FF2-AC89-4512486B9C68}">
      <dgm:prSet phldrT="[Text]"/>
      <dgm:spPr/>
      <dgm:t>
        <a:bodyPr/>
        <a:lstStyle/>
        <a:p>
          <a:r>
            <a:rPr lang="en-US" b="1" u="sng" dirty="0"/>
            <a:t>E-Preparation module:</a:t>
          </a:r>
        </a:p>
      </dgm:t>
    </dgm:pt>
    <dgm:pt modelId="{E9282B46-2AAD-48B5-BA1B-B8C499CB4459}" type="parTrans" cxnId="{F5AD7534-EDF6-4F2C-8BDE-32C6C8CE1C25}">
      <dgm:prSet/>
      <dgm:spPr/>
      <dgm:t>
        <a:bodyPr/>
        <a:lstStyle/>
        <a:p>
          <a:endParaRPr lang="en-US"/>
        </a:p>
      </dgm:t>
    </dgm:pt>
    <dgm:pt modelId="{83541390-7D18-410A-A140-FA1DE0D16A58}" type="sibTrans" cxnId="{F5AD7534-EDF6-4F2C-8BDE-32C6C8CE1C25}">
      <dgm:prSet/>
      <dgm:spPr/>
      <dgm:t>
        <a:bodyPr/>
        <a:lstStyle/>
        <a:p>
          <a:endParaRPr lang="en-US"/>
        </a:p>
      </dgm:t>
    </dgm:pt>
    <dgm:pt modelId="{97C4DBDE-C5A3-4C92-931A-ACBE1764CA5B}">
      <dgm:prSet/>
      <dgm:spPr/>
      <dgm:t>
        <a:bodyPr/>
        <a:lstStyle/>
        <a:p>
          <a:r>
            <a:rPr lang="en-US"/>
            <a:t>What is public procurement</a:t>
          </a:r>
          <a:endParaRPr lang="en-US" dirty="0"/>
        </a:p>
      </dgm:t>
    </dgm:pt>
    <dgm:pt modelId="{75246897-37AF-41DE-9646-4BA03BF15E59}" type="parTrans" cxnId="{36B7371C-C953-4C97-9534-7B4432DC344A}">
      <dgm:prSet/>
      <dgm:spPr/>
      <dgm:t>
        <a:bodyPr/>
        <a:lstStyle/>
        <a:p>
          <a:endParaRPr lang="en-US"/>
        </a:p>
      </dgm:t>
    </dgm:pt>
    <dgm:pt modelId="{E0CDBAC5-E5B9-4D67-8337-08274AEED6A3}" type="sibTrans" cxnId="{36B7371C-C953-4C97-9534-7B4432DC344A}">
      <dgm:prSet/>
      <dgm:spPr/>
      <dgm:t>
        <a:bodyPr/>
        <a:lstStyle/>
        <a:p>
          <a:endParaRPr lang="en-US"/>
        </a:p>
      </dgm:t>
    </dgm:pt>
    <dgm:pt modelId="{707E4B45-E805-4055-9B8F-6BFE488B38FC}">
      <dgm:prSet/>
      <dgm:spPr/>
      <dgm:t>
        <a:bodyPr/>
        <a:lstStyle/>
        <a:p>
          <a:r>
            <a:rPr lang="en-US" dirty="0"/>
            <a:t>What is e-Government procurement and how to establish</a:t>
          </a:r>
        </a:p>
      </dgm:t>
    </dgm:pt>
    <dgm:pt modelId="{2B1D546D-269E-466A-89EC-48C5BA351C23}" type="parTrans" cxnId="{912F3B52-745A-4592-99B1-7FB37CF7B549}">
      <dgm:prSet/>
      <dgm:spPr/>
      <dgm:t>
        <a:bodyPr/>
        <a:lstStyle/>
        <a:p>
          <a:endParaRPr lang="en-US"/>
        </a:p>
      </dgm:t>
    </dgm:pt>
    <dgm:pt modelId="{4F22B5DE-F5E7-45E8-8D7A-7716E3F1E52B}" type="sibTrans" cxnId="{912F3B52-745A-4592-99B1-7FB37CF7B549}">
      <dgm:prSet/>
      <dgm:spPr/>
      <dgm:t>
        <a:bodyPr/>
        <a:lstStyle/>
        <a:p>
          <a:endParaRPr lang="en-US"/>
        </a:p>
      </dgm:t>
    </dgm:pt>
    <dgm:pt modelId="{35012279-AC4B-4B0A-B1EF-888A35E70A12}">
      <dgm:prSet/>
      <dgm:spPr/>
      <dgm:t>
        <a:bodyPr/>
        <a:lstStyle/>
        <a:p>
          <a:r>
            <a:rPr lang="en-US"/>
            <a:t>Recommended organizational structure</a:t>
          </a:r>
          <a:endParaRPr lang="en-US" dirty="0"/>
        </a:p>
      </dgm:t>
    </dgm:pt>
    <dgm:pt modelId="{30277462-E89E-4962-912A-CB86AF18E397}" type="parTrans" cxnId="{4658B97D-07F7-4024-B088-DC23CE1D84B3}">
      <dgm:prSet/>
      <dgm:spPr/>
      <dgm:t>
        <a:bodyPr/>
        <a:lstStyle/>
        <a:p>
          <a:endParaRPr lang="en-US"/>
        </a:p>
      </dgm:t>
    </dgm:pt>
    <dgm:pt modelId="{6CAABA46-2C5F-4196-9B72-6F0CC3A68C8F}" type="sibTrans" cxnId="{4658B97D-07F7-4024-B088-DC23CE1D84B3}">
      <dgm:prSet/>
      <dgm:spPr/>
      <dgm:t>
        <a:bodyPr/>
        <a:lstStyle/>
        <a:p>
          <a:endParaRPr lang="en-US"/>
        </a:p>
      </dgm:t>
    </dgm:pt>
    <dgm:pt modelId="{EEF14592-7662-459B-9956-302776D888CB}">
      <dgm:prSet/>
      <dgm:spPr/>
      <dgm:t>
        <a:bodyPr/>
        <a:lstStyle/>
        <a:p>
          <a:r>
            <a:rPr lang="en-US" dirty="0"/>
            <a:t>Indicative action plan</a:t>
          </a:r>
        </a:p>
      </dgm:t>
    </dgm:pt>
    <dgm:pt modelId="{AF570385-1F28-4AF2-916C-1593C2D43363}" type="parTrans" cxnId="{05008815-1C6B-476A-BEAA-5855E33EAA54}">
      <dgm:prSet/>
      <dgm:spPr/>
      <dgm:t>
        <a:bodyPr/>
        <a:lstStyle/>
        <a:p>
          <a:endParaRPr lang="en-US"/>
        </a:p>
      </dgm:t>
    </dgm:pt>
    <dgm:pt modelId="{09F85D72-4294-4DBA-A3A7-CAE3FA93E9A9}" type="sibTrans" cxnId="{05008815-1C6B-476A-BEAA-5855E33EAA54}">
      <dgm:prSet/>
      <dgm:spPr/>
      <dgm:t>
        <a:bodyPr/>
        <a:lstStyle/>
        <a:p>
          <a:endParaRPr lang="en-US"/>
        </a:p>
      </dgm:t>
    </dgm:pt>
    <dgm:pt modelId="{EF407FAB-9DE9-4916-8E1F-7DBF04DC9812}">
      <dgm:prSet/>
      <dgm:spPr/>
      <dgm:t>
        <a:bodyPr/>
        <a:lstStyle/>
        <a:p>
          <a:r>
            <a:rPr lang="en-US" b="1" u="sng"/>
            <a:t>E-Procurement Indicators:</a:t>
          </a:r>
          <a:endParaRPr lang="en-US" dirty="0"/>
        </a:p>
      </dgm:t>
    </dgm:pt>
    <dgm:pt modelId="{287CF975-344B-4710-A4F6-A444A22E408A}" type="parTrans" cxnId="{671CCCEE-4982-4BE8-B96F-D04EDCD3A38F}">
      <dgm:prSet/>
      <dgm:spPr/>
      <dgm:t>
        <a:bodyPr/>
        <a:lstStyle/>
        <a:p>
          <a:endParaRPr lang="en-US"/>
        </a:p>
      </dgm:t>
    </dgm:pt>
    <dgm:pt modelId="{A538F403-F00D-4A5E-9944-96144A820F5F}" type="sibTrans" cxnId="{671CCCEE-4982-4BE8-B96F-D04EDCD3A38F}">
      <dgm:prSet/>
      <dgm:spPr/>
      <dgm:t>
        <a:bodyPr/>
        <a:lstStyle/>
        <a:p>
          <a:endParaRPr lang="en-US"/>
        </a:p>
      </dgm:t>
    </dgm:pt>
    <dgm:pt modelId="{FCD82966-0519-44E5-8985-4350B463D299}">
      <dgm:prSet/>
      <dgm:spPr/>
      <dgm:t>
        <a:bodyPr/>
        <a:lstStyle/>
        <a:p>
          <a:r>
            <a:rPr lang="en-US" dirty="0"/>
            <a:t>E-Procurement indicators</a:t>
          </a:r>
        </a:p>
      </dgm:t>
    </dgm:pt>
    <dgm:pt modelId="{612C2EAC-DCC6-475D-AF45-65A3085CD903}" type="parTrans" cxnId="{80F0D8E2-CA30-4BF8-9D8A-9CF3C728B6FC}">
      <dgm:prSet/>
      <dgm:spPr/>
      <dgm:t>
        <a:bodyPr/>
        <a:lstStyle/>
        <a:p>
          <a:endParaRPr lang="en-US"/>
        </a:p>
      </dgm:t>
    </dgm:pt>
    <dgm:pt modelId="{EA8769DD-6A4D-4951-9ACC-0B9C1C9F537D}" type="sibTrans" cxnId="{80F0D8E2-CA30-4BF8-9D8A-9CF3C728B6FC}">
      <dgm:prSet/>
      <dgm:spPr/>
      <dgm:t>
        <a:bodyPr/>
        <a:lstStyle/>
        <a:p>
          <a:endParaRPr lang="en-US"/>
        </a:p>
      </dgm:t>
    </dgm:pt>
    <dgm:pt modelId="{8AFD78CF-A736-4148-ABF5-3650A9A5926E}">
      <dgm:prSet/>
      <dgm:spPr/>
      <dgm:t>
        <a:bodyPr/>
        <a:lstStyle/>
        <a:p>
          <a:r>
            <a:rPr lang="en-US" dirty="0"/>
            <a:t>Strategic directions</a:t>
          </a:r>
        </a:p>
      </dgm:t>
    </dgm:pt>
    <dgm:pt modelId="{32AE4892-CD0A-4000-9511-CCDA4DC45AAB}" type="parTrans" cxnId="{B9CD53D1-5C55-45AF-A913-DA1E8FCB43DC}">
      <dgm:prSet/>
      <dgm:spPr/>
      <dgm:t>
        <a:bodyPr/>
        <a:lstStyle/>
        <a:p>
          <a:endParaRPr lang="en-US"/>
        </a:p>
      </dgm:t>
    </dgm:pt>
    <dgm:pt modelId="{8369D479-4B82-41BE-A8A4-3CAA4290AEDA}" type="sibTrans" cxnId="{B9CD53D1-5C55-45AF-A913-DA1E8FCB43DC}">
      <dgm:prSet/>
      <dgm:spPr/>
      <dgm:t>
        <a:bodyPr/>
        <a:lstStyle/>
        <a:p>
          <a:endParaRPr lang="en-US"/>
        </a:p>
      </dgm:t>
    </dgm:pt>
    <dgm:pt modelId="{8461B7C4-5010-458E-B612-FCF21BFDB3B1}">
      <dgm:prSet/>
      <dgm:spPr/>
      <dgm:t>
        <a:bodyPr/>
        <a:lstStyle/>
        <a:p>
          <a:r>
            <a:rPr lang="en-US" dirty="0"/>
            <a:t>Performance management</a:t>
          </a:r>
        </a:p>
      </dgm:t>
    </dgm:pt>
    <dgm:pt modelId="{F7C81D6F-D397-460E-922F-5ECDEC90BFB2}" type="parTrans" cxnId="{847AF1ED-884B-487B-BFB3-EE89C755C539}">
      <dgm:prSet/>
      <dgm:spPr/>
      <dgm:t>
        <a:bodyPr/>
        <a:lstStyle/>
        <a:p>
          <a:endParaRPr lang="en-US"/>
        </a:p>
      </dgm:t>
    </dgm:pt>
    <dgm:pt modelId="{EA388CB3-312C-4ACB-9424-56354AA90A31}" type="sibTrans" cxnId="{847AF1ED-884B-487B-BFB3-EE89C755C539}">
      <dgm:prSet/>
      <dgm:spPr/>
      <dgm:t>
        <a:bodyPr/>
        <a:lstStyle/>
        <a:p>
          <a:endParaRPr lang="en-US"/>
        </a:p>
      </dgm:t>
    </dgm:pt>
    <dgm:pt modelId="{51506774-F1D5-42CA-B2F7-6115684C879D}">
      <dgm:prSet/>
      <dgm:spPr/>
      <dgm:t>
        <a:bodyPr/>
        <a:lstStyle/>
        <a:p>
          <a:r>
            <a:rPr lang="en-US" dirty="0"/>
            <a:t>Calculation of indicators</a:t>
          </a:r>
        </a:p>
      </dgm:t>
    </dgm:pt>
    <dgm:pt modelId="{D375B152-5001-4458-A616-22563F39B89A}" type="parTrans" cxnId="{8D7AE5C7-7ABA-47CC-9667-EF524331D59C}">
      <dgm:prSet/>
      <dgm:spPr/>
      <dgm:t>
        <a:bodyPr/>
        <a:lstStyle/>
        <a:p>
          <a:endParaRPr lang="en-US"/>
        </a:p>
      </dgm:t>
    </dgm:pt>
    <dgm:pt modelId="{5848A365-8FA5-4F32-BFB8-F4C3881A6F70}" type="sibTrans" cxnId="{8D7AE5C7-7ABA-47CC-9667-EF524331D59C}">
      <dgm:prSet/>
      <dgm:spPr/>
      <dgm:t>
        <a:bodyPr/>
        <a:lstStyle/>
        <a:p>
          <a:endParaRPr lang="en-US"/>
        </a:p>
      </dgm:t>
    </dgm:pt>
    <dgm:pt modelId="{E66FD4EA-B229-46D2-8D7E-2F7B01F700FC}">
      <dgm:prSet/>
      <dgm:spPr/>
      <dgm:t>
        <a:bodyPr/>
        <a:lstStyle/>
        <a:p>
          <a:r>
            <a:rPr lang="en-US" b="1" u="sng" dirty="0"/>
            <a:t>Incorporating e-Procurement into Public Financial Management (PFM) reforms:</a:t>
          </a:r>
        </a:p>
      </dgm:t>
    </dgm:pt>
    <dgm:pt modelId="{0B604E31-30AE-4A5A-A4DC-24061A25171A}" type="parTrans" cxnId="{5EA29892-7EA4-44F5-B67E-EB880B9FC9DA}">
      <dgm:prSet/>
      <dgm:spPr/>
      <dgm:t>
        <a:bodyPr/>
        <a:lstStyle/>
        <a:p>
          <a:endParaRPr lang="en-US"/>
        </a:p>
      </dgm:t>
    </dgm:pt>
    <dgm:pt modelId="{9AA2DF8E-F89E-4985-894B-567AA4ADC353}" type="sibTrans" cxnId="{5EA29892-7EA4-44F5-B67E-EB880B9FC9DA}">
      <dgm:prSet/>
      <dgm:spPr/>
      <dgm:t>
        <a:bodyPr/>
        <a:lstStyle/>
        <a:p>
          <a:endParaRPr lang="en-US"/>
        </a:p>
      </dgm:t>
    </dgm:pt>
    <dgm:pt modelId="{E8D419F1-FD4E-4832-BCE4-2D90935A1C76}">
      <dgm:prSet/>
      <dgm:spPr/>
      <dgm:t>
        <a:bodyPr/>
        <a:lstStyle/>
        <a:p>
          <a:r>
            <a:rPr lang="en-US" dirty="0"/>
            <a:t>What is Public Financial Management (PFM)</a:t>
          </a:r>
        </a:p>
      </dgm:t>
    </dgm:pt>
    <dgm:pt modelId="{DCBBCD56-187B-45D4-B1F2-E8A60216047E}" type="parTrans" cxnId="{7B968F0F-9C18-4FEE-B48B-2667195DA5BC}">
      <dgm:prSet/>
      <dgm:spPr/>
      <dgm:t>
        <a:bodyPr/>
        <a:lstStyle/>
        <a:p>
          <a:endParaRPr lang="en-US"/>
        </a:p>
      </dgm:t>
    </dgm:pt>
    <dgm:pt modelId="{6D4C743E-ED02-4AA7-A40B-C5843F09ADF2}" type="sibTrans" cxnId="{7B968F0F-9C18-4FEE-B48B-2667195DA5BC}">
      <dgm:prSet/>
      <dgm:spPr/>
      <dgm:t>
        <a:bodyPr/>
        <a:lstStyle/>
        <a:p>
          <a:endParaRPr lang="en-US"/>
        </a:p>
      </dgm:t>
    </dgm:pt>
    <dgm:pt modelId="{DE086527-12E5-48C8-9862-2F98B708FF8C}">
      <dgm:prSet/>
      <dgm:spPr/>
      <dgm:t>
        <a:bodyPr/>
        <a:lstStyle/>
        <a:p>
          <a:r>
            <a:rPr lang="en-US" dirty="0"/>
            <a:t>What is Financial Management Information Systems (FMIS)</a:t>
          </a:r>
        </a:p>
      </dgm:t>
    </dgm:pt>
    <dgm:pt modelId="{F0803D4C-6B43-4409-A01C-4EF37B210804}" type="parTrans" cxnId="{0CCEC139-6C3D-45FC-9907-BA5B82DB36A0}">
      <dgm:prSet/>
      <dgm:spPr/>
      <dgm:t>
        <a:bodyPr/>
        <a:lstStyle/>
        <a:p>
          <a:endParaRPr lang="en-US"/>
        </a:p>
      </dgm:t>
    </dgm:pt>
    <dgm:pt modelId="{B68E5DE2-0E19-4C96-8EAD-8AE005ACDF72}" type="sibTrans" cxnId="{0CCEC139-6C3D-45FC-9907-BA5B82DB36A0}">
      <dgm:prSet/>
      <dgm:spPr/>
      <dgm:t>
        <a:bodyPr/>
        <a:lstStyle/>
        <a:p>
          <a:endParaRPr lang="en-US"/>
        </a:p>
      </dgm:t>
    </dgm:pt>
    <dgm:pt modelId="{4B163B19-2D93-4ED8-911B-700763E5A63A}">
      <dgm:prSet/>
      <dgm:spPr/>
      <dgm:t>
        <a:bodyPr/>
        <a:lstStyle/>
        <a:p>
          <a:r>
            <a:rPr lang="en-US" dirty="0"/>
            <a:t>E-Procurement systems in the context of PFM reforms</a:t>
          </a:r>
        </a:p>
      </dgm:t>
    </dgm:pt>
    <dgm:pt modelId="{2FEF7D20-ABE2-4DE0-83CB-D5E23C31BA04}" type="parTrans" cxnId="{B4C62478-CC2E-4107-BC01-9AE2D3FB2F20}">
      <dgm:prSet/>
      <dgm:spPr/>
      <dgm:t>
        <a:bodyPr/>
        <a:lstStyle/>
        <a:p>
          <a:endParaRPr lang="en-US"/>
        </a:p>
      </dgm:t>
    </dgm:pt>
    <dgm:pt modelId="{4EEBC1AA-3E6A-4B7D-B341-862A2D96E500}" type="sibTrans" cxnId="{B4C62478-CC2E-4107-BC01-9AE2D3FB2F20}">
      <dgm:prSet/>
      <dgm:spPr/>
      <dgm:t>
        <a:bodyPr/>
        <a:lstStyle/>
        <a:p>
          <a:endParaRPr lang="en-US"/>
        </a:p>
      </dgm:t>
    </dgm:pt>
    <dgm:pt modelId="{985FA711-BDDD-4F30-BB2C-1D0A5EF74BBE}">
      <dgm:prSet phldrT="[Text]"/>
      <dgm:spPr/>
      <dgm:t>
        <a:bodyPr/>
        <a:lstStyle/>
        <a:p>
          <a:r>
            <a:rPr lang="en-US" b="0" u="none" dirty="0"/>
            <a:t>The e-Registration system </a:t>
          </a:r>
        </a:p>
      </dgm:t>
    </dgm:pt>
    <dgm:pt modelId="{8D6F3C6A-2B7A-4402-BF22-D2E1597EABD7}" type="parTrans" cxnId="{A7713A81-6C30-4CFD-8515-58ED85D7F948}">
      <dgm:prSet/>
      <dgm:spPr/>
      <dgm:t>
        <a:bodyPr/>
        <a:lstStyle/>
        <a:p>
          <a:endParaRPr lang="en-US"/>
        </a:p>
      </dgm:t>
    </dgm:pt>
    <dgm:pt modelId="{A46CDFC3-66B4-4D1B-8BDB-07922D2290A7}" type="sibTrans" cxnId="{A7713A81-6C30-4CFD-8515-58ED85D7F948}">
      <dgm:prSet/>
      <dgm:spPr/>
      <dgm:t>
        <a:bodyPr/>
        <a:lstStyle/>
        <a:p>
          <a:endParaRPr lang="en-US"/>
        </a:p>
      </dgm:t>
    </dgm:pt>
    <dgm:pt modelId="{B30C927A-824D-43FD-81E3-CD703FE29BEE}">
      <dgm:prSet phldrT="[Text]"/>
      <dgm:spPr/>
      <dgm:t>
        <a:bodyPr/>
        <a:lstStyle/>
        <a:p>
          <a:r>
            <a:rPr lang="en-US" b="0" u="none" dirty="0"/>
            <a:t>The Searching system</a:t>
          </a:r>
        </a:p>
      </dgm:t>
    </dgm:pt>
    <dgm:pt modelId="{0A752DF2-822B-4FB2-BC45-35AD6C0E1C56}" type="parTrans" cxnId="{492170F4-C0E9-4F18-9ACF-8BA0CF228550}">
      <dgm:prSet/>
      <dgm:spPr/>
      <dgm:t>
        <a:bodyPr/>
        <a:lstStyle/>
        <a:p>
          <a:endParaRPr lang="en-US"/>
        </a:p>
      </dgm:t>
    </dgm:pt>
    <dgm:pt modelId="{3C80DC55-F86A-4E66-B18C-ACD9DB907D6F}" type="sibTrans" cxnId="{492170F4-C0E9-4F18-9ACF-8BA0CF228550}">
      <dgm:prSet/>
      <dgm:spPr/>
      <dgm:t>
        <a:bodyPr/>
        <a:lstStyle/>
        <a:p>
          <a:endParaRPr lang="en-US"/>
        </a:p>
      </dgm:t>
    </dgm:pt>
    <dgm:pt modelId="{C0571D3C-1FB3-4A83-9E01-6DAB8868C177}">
      <dgm:prSet phldrT="[Text]"/>
      <dgm:spPr/>
      <dgm:t>
        <a:bodyPr/>
        <a:lstStyle/>
        <a:p>
          <a:r>
            <a:rPr lang="en-US" b="0" u="none" dirty="0"/>
            <a:t>The e-Procurement Plan system</a:t>
          </a:r>
        </a:p>
      </dgm:t>
    </dgm:pt>
    <dgm:pt modelId="{15262E8E-557B-48B1-B8F9-5163FA9E9DAD}" type="parTrans" cxnId="{434856E6-64A8-468A-86D3-5AFA57EC6F28}">
      <dgm:prSet/>
      <dgm:spPr/>
      <dgm:t>
        <a:bodyPr/>
        <a:lstStyle/>
        <a:p>
          <a:endParaRPr lang="en-US"/>
        </a:p>
      </dgm:t>
    </dgm:pt>
    <dgm:pt modelId="{5C411171-8A6C-4067-B280-E23317AD53B6}" type="sibTrans" cxnId="{434856E6-64A8-468A-86D3-5AFA57EC6F28}">
      <dgm:prSet/>
      <dgm:spPr/>
      <dgm:t>
        <a:bodyPr/>
        <a:lstStyle/>
        <a:p>
          <a:endParaRPr lang="en-US"/>
        </a:p>
      </dgm:t>
    </dgm:pt>
    <dgm:pt modelId="{54A0BC84-3B9A-48B9-BC79-02049353A214}">
      <dgm:prSet phldrT="[Text]"/>
      <dgm:spPr/>
      <dgm:t>
        <a:bodyPr/>
        <a:lstStyle/>
        <a:p>
          <a:r>
            <a:rPr lang="en-US" b="0" u="none" dirty="0"/>
            <a:t>The e-Publishing/Notification system</a:t>
          </a:r>
        </a:p>
      </dgm:t>
    </dgm:pt>
    <dgm:pt modelId="{070C62C1-384F-4BB5-85F0-FE2E358FB548}" type="parTrans" cxnId="{3C49CDE3-4548-4069-AEBA-7F38A49C5B24}">
      <dgm:prSet/>
      <dgm:spPr/>
      <dgm:t>
        <a:bodyPr/>
        <a:lstStyle/>
        <a:p>
          <a:endParaRPr lang="en-US"/>
        </a:p>
      </dgm:t>
    </dgm:pt>
    <dgm:pt modelId="{0802A165-0AC5-4408-83A0-C599BB510D39}" type="sibTrans" cxnId="{3C49CDE3-4548-4069-AEBA-7F38A49C5B24}">
      <dgm:prSet/>
      <dgm:spPr/>
      <dgm:t>
        <a:bodyPr/>
        <a:lstStyle/>
        <a:p>
          <a:endParaRPr lang="en-US"/>
        </a:p>
      </dgm:t>
    </dgm:pt>
    <dgm:pt modelId="{7B9E819B-96A2-4454-ABF5-4289FB4E9990}">
      <dgm:prSet phldrT="[Text]"/>
      <dgm:spPr/>
      <dgm:t>
        <a:bodyPr/>
        <a:lstStyle/>
        <a:p>
          <a:r>
            <a:rPr lang="en-US" b="0" u="none" dirty="0"/>
            <a:t>The e-Tendering system</a:t>
          </a:r>
        </a:p>
      </dgm:t>
    </dgm:pt>
    <dgm:pt modelId="{05A484D5-8992-42D9-BCAC-22D0ADAB50E6}" type="parTrans" cxnId="{30B72C1E-AB75-4960-AA0B-5FC392BB2CEE}">
      <dgm:prSet/>
      <dgm:spPr/>
      <dgm:t>
        <a:bodyPr/>
        <a:lstStyle/>
        <a:p>
          <a:endParaRPr lang="en-US"/>
        </a:p>
      </dgm:t>
    </dgm:pt>
    <dgm:pt modelId="{FD834613-F78E-41C7-93D3-F499186345AD}" type="sibTrans" cxnId="{30B72C1E-AB75-4960-AA0B-5FC392BB2CEE}">
      <dgm:prSet/>
      <dgm:spPr/>
      <dgm:t>
        <a:bodyPr/>
        <a:lstStyle/>
        <a:p>
          <a:endParaRPr lang="en-US"/>
        </a:p>
      </dgm:t>
    </dgm:pt>
    <dgm:pt modelId="{32222AF7-DB04-487F-88E8-E01A23C57296}">
      <dgm:prSet phldrT="[Text]"/>
      <dgm:spPr/>
      <dgm:t>
        <a:bodyPr/>
        <a:lstStyle/>
        <a:p>
          <a:r>
            <a:rPr lang="en-US" b="0" u="none" dirty="0"/>
            <a:t>The e-Evaluation/e-Awarding system</a:t>
          </a:r>
        </a:p>
      </dgm:t>
    </dgm:pt>
    <dgm:pt modelId="{29066037-5D24-45DE-95F5-0DB523C2BA12}" type="parTrans" cxnId="{22ADF6DC-1A3A-4020-B942-36262294894D}">
      <dgm:prSet/>
      <dgm:spPr/>
      <dgm:t>
        <a:bodyPr/>
        <a:lstStyle/>
        <a:p>
          <a:endParaRPr lang="en-US"/>
        </a:p>
      </dgm:t>
    </dgm:pt>
    <dgm:pt modelId="{65848A85-97D3-4849-A401-03B93D6CFE71}" type="sibTrans" cxnId="{22ADF6DC-1A3A-4020-B942-36262294894D}">
      <dgm:prSet/>
      <dgm:spPr/>
      <dgm:t>
        <a:bodyPr/>
        <a:lstStyle/>
        <a:p>
          <a:endParaRPr lang="en-US"/>
        </a:p>
      </dgm:t>
    </dgm:pt>
    <dgm:pt modelId="{222569B0-B5B0-4C58-B9B2-E922EE9EA916}">
      <dgm:prSet phldrT="[Text]"/>
      <dgm:spPr/>
      <dgm:t>
        <a:bodyPr/>
        <a:lstStyle/>
        <a:p>
          <a:r>
            <a:rPr lang="en-US" b="0" u="none" dirty="0"/>
            <a:t>Non-functional aspects</a:t>
          </a:r>
        </a:p>
      </dgm:t>
    </dgm:pt>
    <dgm:pt modelId="{B68A51A2-2A70-4192-B59F-EAFF78DD550F}" type="parTrans" cxnId="{01462865-5583-419B-A076-D937C107B159}">
      <dgm:prSet/>
      <dgm:spPr/>
      <dgm:t>
        <a:bodyPr/>
        <a:lstStyle/>
        <a:p>
          <a:endParaRPr lang="en-US"/>
        </a:p>
      </dgm:t>
    </dgm:pt>
    <dgm:pt modelId="{19409CE3-AD0F-496A-B9C8-AABD5497CE8B}" type="sibTrans" cxnId="{01462865-5583-419B-A076-D937C107B159}">
      <dgm:prSet/>
      <dgm:spPr/>
      <dgm:t>
        <a:bodyPr/>
        <a:lstStyle/>
        <a:p>
          <a:endParaRPr lang="en-US"/>
        </a:p>
      </dgm:t>
    </dgm:pt>
    <dgm:pt modelId="{51BAA73E-963B-465F-8633-C70AFD14D5E8}">
      <dgm:prSet phldrT="[Text]"/>
      <dgm:spPr/>
      <dgm:t>
        <a:bodyPr/>
        <a:lstStyle/>
        <a:p>
          <a:r>
            <a:rPr lang="en-US" b="1" u="sng" dirty="0"/>
            <a:t>Advanced e-Procurement:</a:t>
          </a:r>
        </a:p>
      </dgm:t>
    </dgm:pt>
    <dgm:pt modelId="{90FE1AD9-D0D3-4F31-A2E3-FE02AF2A946D}" type="parTrans" cxnId="{7C8EF9FE-31E6-4A47-BC81-DD04EB6CD6B8}">
      <dgm:prSet/>
      <dgm:spPr/>
      <dgm:t>
        <a:bodyPr/>
        <a:lstStyle/>
        <a:p>
          <a:endParaRPr lang="en-US"/>
        </a:p>
      </dgm:t>
    </dgm:pt>
    <dgm:pt modelId="{3FBC3D39-5DA0-4FA6-BC6B-BE25450FFA25}" type="sibTrans" cxnId="{7C8EF9FE-31E6-4A47-BC81-DD04EB6CD6B8}">
      <dgm:prSet/>
      <dgm:spPr/>
      <dgm:t>
        <a:bodyPr/>
        <a:lstStyle/>
        <a:p>
          <a:endParaRPr lang="en-US"/>
        </a:p>
      </dgm:t>
    </dgm:pt>
    <dgm:pt modelId="{A4D8CCDC-A4AC-4010-8155-60C4C20650D1}" type="pres">
      <dgm:prSet presAssocID="{B3DECE05-1886-4755-804B-2CA02941FF1B}" presName="Name0" presStyleCnt="0">
        <dgm:presLayoutVars>
          <dgm:dir/>
          <dgm:animLvl val="lvl"/>
          <dgm:resizeHandles val="exact"/>
        </dgm:presLayoutVars>
      </dgm:prSet>
      <dgm:spPr/>
    </dgm:pt>
    <dgm:pt modelId="{8A7BBA3D-DC4D-4AA8-92E3-54BA5EAB5635}" type="pres">
      <dgm:prSet presAssocID="{853A0D36-ABF9-4FF2-AC89-4512486B9C68}" presName="composite" presStyleCnt="0"/>
      <dgm:spPr/>
    </dgm:pt>
    <dgm:pt modelId="{6DA247D7-886C-49D9-8E02-A86039ED72C2}" type="pres">
      <dgm:prSet presAssocID="{853A0D36-ABF9-4FF2-AC89-4512486B9C68}" presName="parTx" presStyleLbl="alignNode1" presStyleIdx="0" presStyleCnt="5">
        <dgm:presLayoutVars>
          <dgm:chMax val="0"/>
          <dgm:chPref val="0"/>
          <dgm:bulletEnabled val="1"/>
        </dgm:presLayoutVars>
      </dgm:prSet>
      <dgm:spPr/>
    </dgm:pt>
    <dgm:pt modelId="{3EC57287-B991-4962-BD54-0083057A505E}" type="pres">
      <dgm:prSet presAssocID="{853A0D36-ABF9-4FF2-AC89-4512486B9C68}" presName="desTx" presStyleLbl="alignAccFollowNode1" presStyleIdx="0" presStyleCnt="5">
        <dgm:presLayoutVars>
          <dgm:bulletEnabled val="1"/>
        </dgm:presLayoutVars>
      </dgm:prSet>
      <dgm:spPr/>
    </dgm:pt>
    <dgm:pt modelId="{A5D27C18-5BE9-499C-904B-BDE243C85A32}" type="pres">
      <dgm:prSet presAssocID="{83541390-7D18-410A-A140-FA1DE0D16A58}" presName="space" presStyleCnt="0"/>
      <dgm:spPr/>
    </dgm:pt>
    <dgm:pt modelId="{812F9A4D-ADAD-41FD-B3F5-ADEEA3CD88E9}" type="pres">
      <dgm:prSet presAssocID="{1078B2AF-22EC-4FBB-92FC-0D9D7234269F}" presName="composite" presStyleCnt="0"/>
      <dgm:spPr/>
    </dgm:pt>
    <dgm:pt modelId="{D53950A5-3F43-46DB-8E7B-79782D7A029D}" type="pres">
      <dgm:prSet presAssocID="{1078B2AF-22EC-4FBB-92FC-0D9D7234269F}" presName="parTx" presStyleLbl="alignNode1" presStyleIdx="1" presStyleCnt="5">
        <dgm:presLayoutVars>
          <dgm:chMax val="0"/>
          <dgm:chPref val="0"/>
          <dgm:bulletEnabled val="1"/>
        </dgm:presLayoutVars>
      </dgm:prSet>
      <dgm:spPr/>
    </dgm:pt>
    <dgm:pt modelId="{105DB32F-35FC-464B-8E19-6BE59F6E9697}" type="pres">
      <dgm:prSet presAssocID="{1078B2AF-22EC-4FBB-92FC-0D9D7234269F}" presName="desTx" presStyleLbl="alignAccFollowNode1" presStyleIdx="1" presStyleCnt="5">
        <dgm:presLayoutVars>
          <dgm:bulletEnabled val="1"/>
        </dgm:presLayoutVars>
      </dgm:prSet>
      <dgm:spPr/>
    </dgm:pt>
    <dgm:pt modelId="{B36CDA0D-2CBA-474D-9A25-06D5C49F86D6}" type="pres">
      <dgm:prSet presAssocID="{F9EE9E15-0F2F-463E-9DB3-1BC094CFAD26}" presName="space" presStyleCnt="0"/>
      <dgm:spPr/>
    </dgm:pt>
    <dgm:pt modelId="{9E63C279-568B-4273-AC10-C044F3B8F56A}" type="pres">
      <dgm:prSet presAssocID="{51BAA73E-963B-465F-8633-C70AFD14D5E8}" presName="composite" presStyleCnt="0"/>
      <dgm:spPr/>
    </dgm:pt>
    <dgm:pt modelId="{F09C01A9-0694-409B-9F8A-B95A4FBCC171}" type="pres">
      <dgm:prSet presAssocID="{51BAA73E-963B-465F-8633-C70AFD14D5E8}" presName="parTx" presStyleLbl="alignNode1" presStyleIdx="2" presStyleCnt="5">
        <dgm:presLayoutVars>
          <dgm:chMax val="0"/>
          <dgm:chPref val="0"/>
          <dgm:bulletEnabled val="1"/>
        </dgm:presLayoutVars>
      </dgm:prSet>
      <dgm:spPr/>
    </dgm:pt>
    <dgm:pt modelId="{23BC11FE-8DA6-46FB-AC95-DCB9305B64F0}" type="pres">
      <dgm:prSet presAssocID="{51BAA73E-963B-465F-8633-C70AFD14D5E8}" presName="desTx" presStyleLbl="alignAccFollowNode1" presStyleIdx="2" presStyleCnt="5">
        <dgm:presLayoutVars>
          <dgm:bulletEnabled val="1"/>
        </dgm:presLayoutVars>
      </dgm:prSet>
      <dgm:spPr/>
    </dgm:pt>
    <dgm:pt modelId="{A23385DE-4B8D-409F-BDE9-D9E3DCBE087E}" type="pres">
      <dgm:prSet presAssocID="{3FBC3D39-5DA0-4FA6-BC6B-BE25450FFA25}" presName="space" presStyleCnt="0"/>
      <dgm:spPr/>
    </dgm:pt>
    <dgm:pt modelId="{D5876D86-EC8D-41A2-8EAF-C2562C6AE48F}" type="pres">
      <dgm:prSet presAssocID="{EF407FAB-9DE9-4916-8E1F-7DBF04DC9812}" presName="composite" presStyleCnt="0"/>
      <dgm:spPr/>
    </dgm:pt>
    <dgm:pt modelId="{08ED9FF5-D2DF-4C17-BF36-937C4221FA4A}" type="pres">
      <dgm:prSet presAssocID="{EF407FAB-9DE9-4916-8E1F-7DBF04DC9812}" presName="parTx" presStyleLbl="alignNode1" presStyleIdx="3" presStyleCnt="5">
        <dgm:presLayoutVars>
          <dgm:chMax val="0"/>
          <dgm:chPref val="0"/>
          <dgm:bulletEnabled val="1"/>
        </dgm:presLayoutVars>
      </dgm:prSet>
      <dgm:spPr/>
    </dgm:pt>
    <dgm:pt modelId="{4BD2A53B-1F8E-4F8C-9DFF-5E87640259C3}" type="pres">
      <dgm:prSet presAssocID="{EF407FAB-9DE9-4916-8E1F-7DBF04DC9812}" presName="desTx" presStyleLbl="alignAccFollowNode1" presStyleIdx="3" presStyleCnt="5">
        <dgm:presLayoutVars>
          <dgm:bulletEnabled val="1"/>
        </dgm:presLayoutVars>
      </dgm:prSet>
      <dgm:spPr/>
    </dgm:pt>
    <dgm:pt modelId="{66890C27-2E8A-42F9-91BA-D805007C3D4C}" type="pres">
      <dgm:prSet presAssocID="{A538F403-F00D-4A5E-9944-96144A820F5F}" presName="space" presStyleCnt="0"/>
      <dgm:spPr/>
    </dgm:pt>
    <dgm:pt modelId="{F8958A7A-4CF6-4A65-9622-F89F14018447}" type="pres">
      <dgm:prSet presAssocID="{E66FD4EA-B229-46D2-8D7E-2F7B01F700FC}" presName="composite" presStyleCnt="0"/>
      <dgm:spPr/>
    </dgm:pt>
    <dgm:pt modelId="{DC4C8FD2-4441-474A-BB98-584185DD2DC9}" type="pres">
      <dgm:prSet presAssocID="{E66FD4EA-B229-46D2-8D7E-2F7B01F700FC}" presName="parTx" presStyleLbl="alignNode1" presStyleIdx="4" presStyleCnt="5">
        <dgm:presLayoutVars>
          <dgm:chMax val="0"/>
          <dgm:chPref val="0"/>
          <dgm:bulletEnabled val="1"/>
        </dgm:presLayoutVars>
      </dgm:prSet>
      <dgm:spPr/>
    </dgm:pt>
    <dgm:pt modelId="{AC63A933-644C-49C3-B238-F4FDE1116C4C}" type="pres">
      <dgm:prSet presAssocID="{E66FD4EA-B229-46D2-8D7E-2F7B01F700FC}" presName="desTx" presStyleLbl="alignAccFollowNode1" presStyleIdx="4" presStyleCnt="5">
        <dgm:presLayoutVars>
          <dgm:bulletEnabled val="1"/>
        </dgm:presLayoutVars>
      </dgm:prSet>
      <dgm:spPr/>
    </dgm:pt>
  </dgm:ptLst>
  <dgm:cxnLst>
    <dgm:cxn modelId="{04588090-ABAF-4C7D-B9F1-3BAB1084FAF1}" type="presOf" srcId="{1078B2AF-22EC-4FBB-92FC-0D9D7234269F}" destId="{D53950A5-3F43-46DB-8E7B-79782D7A029D}" srcOrd="0" destOrd="0" presId="urn:microsoft.com/office/officeart/2005/8/layout/hList1"/>
    <dgm:cxn modelId="{ED0A1B0A-2EDB-4D89-8527-C5B2B7C605C2}" type="presOf" srcId="{707E4B45-E805-4055-9B8F-6BFE488B38FC}" destId="{3EC57287-B991-4962-BD54-0083057A505E}" srcOrd="0" destOrd="1" presId="urn:microsoft.com/office/officeart/2005/8/layout/hList1"/>
    <dgm:cxn modelId="{8D7AE5C7-7ABA-47CC-9667-EF524331D59C}" srcId="{EF407FAB-9DE9-4916-8E1F-7DBF04DC9812}" destId="{51506774-F1D5-42CA-B2F7-6115684C879D}" srcOrd="3" destOrd="0" parTransId="{D375B152-5001-4458-A616-22563F39B89A}" sibTransId="{5848A365-8FA5-4F32-BFB8-F4C3881A6F70}"/>
    <dgm:cxn modelId="{BD2AD3DE-BE2B-4E50-A818-E810C77CFAF4}" srcId="{51BAA73E-963B-465F-8633-C70AFD14D5E8}" destId="{904F8511-3509-4610-BB03-154941807057}" srcOrd="2" destOrd="0" parTransId="{30468FC2-6DEB-486C-BECF-BA70F6CCDD0D}" sibTransId="{9CB8860F-FAD7-4F9C-8CF2-36CAD4D16156}"/>
    <dgm:cxn modelId="{3274B7F2-6783-428D-9881-B4F585CE1B98}" type="presOf" srcId="{DE086527-12E5-48C8-9862-2F98B708FF8C}" destId="{AC63A933-644C-49C3-B238-F4FDE1116C4C}" srcOrd="0" destOrd="1" presId="urn:microsoft.com/office/officeart/2005/8/layout/hList1"/>
    <dgm:cxn modelId="{C4D35CC2-E542-4BE8-BCD0-473CE60476F3}" type="presOf" srcId="{97C4DBDE-C5A3-4C92-931A-ACBE1764CA5B}" destId="{3EC57287-B991-4962-BD54-0083057A505E}" srcOrd="0" destOrd="0" presId="urn:microsoft.com/office/officeart/2005/8/layout/hList1"/>
    <dgm:cxn modelId="{01462865-5583-419B-A076-D937C107B159}" srcId="{1078B2AF-22EC-4FBB-92FC-0D9D7234269F}" destId="{222569B0-B5B0-4C58-B9B2-E922EE9EA916}" srcOrd="6" destOrd="0" parTransId="{B68A51A2-2A70-4192-B59F-EAFF78DD550F}" sibTransId="{19409CE3-AD0F-496A-B9C8-AABD5497CE8B}"/>
    <dgm:cxn modelId="{55C5D5BE-3DB8-44EE-A6B3-63982C29C866}" type="presOf" srcId="{8461B7C4-5010-458E-B612-FCF21BFDB3B1}" destId="{4BD2A53B-1F8E-4F8C-9DFF-5E87640259C3}" srcOrd="0" destOrd="2" presId="urn:microsoft.com/office/officeart/2005/8/layout/hList1"/>
    <dgm:cxn modelId="{1BC43277-5C3C-4F69-8827-07A242A49E68}" type="presOf" srcId="{32222AF7-DB04-487F-88E8-E01A23C57296}" destId="{105DB32F-35FC-464B-8E19-6BE59F6E9697}" srcOrd="0" destOrd="5" presId="urn:microsoft.com/office/officeart/2005/8/layout/hList1"/>
    <dgm:cxn modelId="{7C8EF9FE-31E6-4A47-BC81-DD04EB6CD6B8}" srcId="{B3DECE05-1886-4755-804B-2CA02941FF1B}" destId="{51BAA73E-963B-465F-8633-C70AFD14D5E8}" srcOrd="2" destOrd="0" parTransId="{90FE1AD9-D0D3-4F31-A2E3-FE02AF2A946D}" sibTransId="{3FBC3D39-5DA0-4FA6-BC6B-BE25450FFA25}"/>
    <dgm:cxn modelId="{7746E15C-A676-4B07-81CE-D569C3C525AB}" type="presOf" srcId="{EEF14592-7662-459B-9956-302776D888CB}" destId="{3EC57287-B991-4962-BD54-0083057A505E}" srcOrd="0" destOrd="3" presId="urn:microsoft.com/office/officeart/2005/8/layout/hList1"/>
    <dgm:cxn modelId="{80F0D8E2-CA30-4BF8-9D8A-9CF3C728B6FC}" srcId="{EF407FAB-9DE9-4916-8E1F-7DBF04DC9812}" destId="{FCD82966-0519-44E5-8985-4350B463D299}" srcOrd="0" destOrd="0" parTransId="{612C2EAC-DCC6-475D-AF45-65A3085CD903}" sibTransId="{EA8769DD-6A4D-4951-9ACC-0B9C1C9F537D}"/>
    <dgm:cxn modelId="{80272B4E-FD6B-4E51-9A41-A890C2A6A347}" type="presOf" srcId="{54A0BC84-3B9A-48B9-BC79-02049353A214}" destId="{105DB32F-35FC-464B-8E19-6BE59F6E9697}" srcOrd="0" destOrd="3" presId="urn:microsoft.com/office/officeart/2005/8/layout/hList1"/>
    <dgm:cxn modelId="{30B72C1E-AB75-4960-AA0B-5FC392BB2CEE}" srcId="{1078B2AF-22EC-4FBB-92FC-0D9D7234269F}" destId="{7B9E819B-96A2-4454-ABF5-4289FB4E9990}" srcOrd="4" destOrd="0" parTransId="{05A484D5-8992-42D9-BCAC-22D0ADAB50E6}" sibTransId="{FD834613-F78E-41C7-93D3-F499186345AD}"/>
    <dgm:cxn modelId="{B9CD53D1-5C55-45AF-A913-DA1E8FCB43DC}" srcId="{EF407FAB-9DE9-4916-8E1F-7DBF04DC9812}" destId="{8AFD78CF-A736-4148-ABF5-3650A9A5926E}" srcOrd="1" destOrd="0" parTransId="{32AE4892-CD0A-4000-9511-CCDA4DC45AAB}" sibTransId="{8369D479-4B82-41BE-A8A4-3CAA4290AEDA}"/>
    <dgm:cxn modelId="{F5AD7534-EDF6-4F2C-8BDE-32C6C8CE1C25}" srcId="{B3DECE05-1886-4755-804B-2CA02941FF1B}" destId="{853A0D36-ABF9-4FF2-AC89-4512486B9C68}" srcOrd="0" destOrd="0" parTransId="{E9282B46-2AAD-48B5-BA1B-B8C499CB4459}" sibTransId="{83541390-7D18-410A-A140-FA1DE0D16A58}"/>
    <dgm:cxn modelId="{6154292F-D4BB-4241-9339-BA46431135C7}" type="presOf" srcId="{B6706A53-AA7C-458D-ADE1-431BE9E7E2EA}" destId="{23BC11FE-8DA6-46FB-AC95-DCB9305B64F0}" srcOrd="0" destOrd="3" presId="urn:microsoft.com/office/officeart/2005/8/layout/hList1"/>
    <dgm:cxn modelId="{671CCCEE-4982-4BE8-B96F-D04EDCD3A38F}" srcId="{B3DECE05-1886-4755-804B-2CA02941FF1B}" destId="{EF407FAB-9DE9-4916-8E1F-7DBF04DC9812}" srcOrd="3" destOrd="0" parTransId="{287CF975-344B-4710-A4F6-A444A22E408A}" sibTransId="{A538F403-F00D-4A5E-9944-96144A820F5F}"/>
    <dgm:cxn modelId="{49096D76-CE0B-4092-9333-90DC2BC03BB3}" type="presOf" srcId="{222569B0-B5B0-4C58-B9B2-E922EE9EA916}" destId="{105DB32F-35FC-464B-8E19-6BE59F6E9697}" srcOrd="0" destOrd="6" presId="urn:microsoft.com/office/officeart/2005/8/layout/hList1"/>
    <dgm:cxn modelId="{492170F4-C0E9-4F18-9ACF-8BA0CF228550}" srcId="{1078B2AF-22EC-4FBB-92FC-0D9D7234269F}" destId="{B30C927A-824D-43FD-81E3-CD703FE29BEE}" srcOrd="1" destOrd="0" parTransId="{0A752DF2-822B-4FB2-BC45-35AD6C0E1C56}" sibTransId="{3C80DC55-F86A-4E66-B18C-ACD9DB907D6F}"/>
    <dgm:cxn modelId="{B9EBE00A-CA28-4AD2-85CF-37151978C976}" type="presOf" srcId="{35012279-AC4B-4B0A-B1EF-888A35E70A12}" destId="{3EC57287-B991-4962-BD54-0083057A505E}" srcOrd="0" destOrd="2" presId="urn:microsoft.com/office/officeart/2005/8/layout/hList1"/>
    <dgm:cxn modelId="{0CCEC139-6C3D-45FC-9907-BA5B82DB36A0}" srcId="{E66FD4EA-B229-46D2-8D7E-2F7B01F700FC}" destId="{DE086527-12E5-48C8-9862-2F98B708FF8C}" srcOrd="1" destOrd="0" parTransId="{F0803D4C-6B43-4409-A01C-4EF37B210804}" sibTransId="{B68E5DE2-0E19-4C96-8EAD-8AE005ACDF72}"/>
    <dgm:cxn modelId="{4658B97D-07F7-4024-B088-DC23CE1D84B3}" srcId="{853A0D36-ABF9-4FF2-AC89-4512486B9C68}" destId="{35012279-AC4B-4B0A-B1EF-888A35E70A12}" srcOrd="2" destOrd="0" parTransId="{30277462-E89E-4962-912A-CB86AF18E397}" sibTransId="{6CAABA46-2C5F-4196-9B72-6F0CC3A68C8F}"/>
    <dgm:cxn modelId="{6CC41095-2D6E-4944-8F74-AF3741BA1D5A}" type="presOf" srcId="{FDB8B1EE-AD65-4E7D-9E6A-34C51668DCCB}" destId="{23BC11FE-8DA6-46FB-AC95-DCB9305B64F0}" srcOrd="0" destOrd="1" presId="urn:microsoft.com/office/officeart/2005/8/layout/hList1"/>
    <dgm:cxn modelId="{C609EBFA-4062-4286-B904-F8C7F22B5D32}" srcId="{51BAA73E-963B-465F-8633-C70AFD14D5E8}" destId="{2C98D1F2-9F40-4354-A4C1-5A11B0ECBA0C}" srcOrd="5" destOrd="0" parTransId="{F9DAEDB4-FED0-4BDC-92B9-7277E63E0FA3}" sibTransId="{6285DD3C-0AB8-480A-9E35-B6F3A40974AD}"/>
    <dgm:cxn modelId="{847AF1ED-884B-487B-BFB3-EE89C755C539}" srcId="{EF407FAB-9DE9-4916-8E1F-7DBF04DC9812}" destId="{8461B7C4-5010-458E-B612-FCF21BFDB3B1}" srcOrd="2" destOrd="0" parTransId="{F7C81D6F-D397-460E-922F-5ECDEC90BFB2}" sibTransId="{EA388CB3-312C-4ACB-9424-56354AA90A31}"/>
    <dgm:cxn modelId="{912F3B52-745A-4592-99B1-7FB37CF7B549}" srcId="{853A0D36-ABF9-4FF2-AC89-4512486B9C68}" destId="{707E4B45-E805-4055-9B8F-6BFE488B38FC}" srcOrd="1" destOrd="0" parTransId="{2B1D546D-269E-466A-89EC-48C5BA351C23}" sibTransId="{4F22B5DE-F5E7-45E8-8D7A-7716E3F1E52B}"/>
    <dgm:cxn modelId="{5EA29892-7EA4-44F5-B67E-EB880B9FC9DA}" srcId="{B3DECE05-1886-4755-804B-2CA02941FF1B}" destId="{E66FD4EA-B229-46D2-8D7E-2F7B01F700FC}" srcOrd="4" destOrd="0" parTransId="{0B604E31-30AE-4A5A-A4DC-24061A25171A}" sibTransId="{9AA2DF8E-F89E-4985-894B-567AA4ADC353}"/>
    <dgm:cxn modelId="{434856E6-64A8-468A-86D3-5AFA57EC6F28}" srcId="{1078B2AF-22EC-4FBB-92FC-0D9D7234269F}" destId="{C0571D3C-1FB3-4A83-9E01-6DAB8868C177}" srcOrd="2" destOrd="0" parTransId="{15262E8E-557B-48B1-B8F9-5163FA9E9DAD}" sibTransId="{5C411171-8A6C-4067-B280-E23317AD53B6}"/>
    <dgm:cxn modelId="{61BEA2AF-C289-485B-91A2-275B2147437F}" type="presOf" srcId="{2C98D1F2-9F40-4354-A4C1-5A11B0ECBA0C}" destId="{23BC11FE-8DA6-46FB-AC95-DCB9305B64F0}" srcOrd="0" destOrd="5" presId="urn:microsoft.com/office/officeart/2005/8/layout/hList1"/>
    <dgm:cxn modelId="{150A2D8A-B3B8-4756-8D31-1EB836B590B6}" type="presOf" srcId="{904F8511-3509-4610-BB03-154941807057}" destId="{23BC11FE-8DA6-46FB-AC95-DCB9305B64F0}" srcOrd="0" destOrd="2" presId="urn:microsoft.com/office/officeart/2005/8/layout/hList1"/>
    <dgm:cxn modelId="{420E1AF7-4057-4FE8-A82B-AA44AA93B645}" type="presOf" srcId="{51506774-F1D5-42CA-B2F7-6115684C879D}" destId="{4BD2A53B-1F8E-4F8C-9DFF-5E87640259C3}" srcOrd="0" destOrd="3" presId="urn:microsoft.com/office/officeart/2005/8/layout/hList1"/>
    <dgm:cxn modelId="{4A9093FC-A42C-421E-8158-C40FDD0F85BD}" srcId="{51BAA73E-963B-465F-8633-C70AFD14D5E8}" destId="{FDB8B1EE-AD65-4E7D-9E6A-34C51668DCCB}" srcOrd="1" destOrd="0" parTransId="{DCAB15F5-5441-4AF4-867A-05976153C550}" sibTransId="{99A02592-A8A6-4391-9DB5-0BC56E6328A6}"/>
    <dgm:cxn modelId="{B4C62478-CC2E-4107-BC01-9AE2D3FB2F20}" srcId="{E66FD4EA-B229-46D2-8D7E-2F7B01F700FC}" destId="{4B163B19-2D93-4ED8-911B-700763E5A63A}" srcOrd="2" destOrd="0" parTransId="{2FEF7D20-ABE2-4DE0-83CB-D5E23C31BA04}" sibTransId="{4EEBC1AA-3E6A-4B7D-B341-862A2D96E500}"/>
    <dgm:cxn modelId="{47A162AD-B168-4DB8-9D3F-4306BD85F6E4}" type="presOf" srcId="{FC5F729F-D065-4B0E-AE17-CE79AEF78E4E}" destId="{23BC11FE-8DA6-46FB-AC95-DCB9305B64F0}" srcOrd="0" destOrd="6" presId="urn:microsoft.com/office/officeart/2005/8/layout/hList1"/>
    <dgm:cxn modelId="{A7713A81-6C30-4CFD-8515-58ED85D7F948}" srcId="{1078B2AF-22EC-4FBB-92FC-0D9D7234269F}" destId="{985FA711-BDDD-4F30-BB2C-1D0A5EF74BBE}" srcOrd="0" destOrd="0" parTransId="{8D6F3C6A-2B7A-4402-BF22-D2E1597EABD7}" sibTransId="{A46CDFC3-66B4-4D1B-8BDB-07922D2290A7}"/>
    <dgm:cxn modelId="{D8D6AC1B-E410-4095-AF25-3DA213D53B9A}" type="presOf" srcId="{6A9D57D1-C5B4-4C6D-8A8B-BA544DAB9E24}" destId="{23BC11FE-8DA6-46FB-AC95-DCB9305B64F0}" srcOrd="0" destOrd="0" presId="urn:microsoft.com/office/officeart/2005/8/layout/hList1"/>
    <dgm:cxn modelId="{B97E2692-CA30-4A13-A241-521FB218B264}" type="presOf" srcId="{98B85AF3-3347-4D39-9708-506BF39AFEA0}" destId="{23BC11FE-8DA6-46FB-AC95-DCB9305B64F0}" srcOrd="0" destOrd="4" presId="urn:microsoft.com/office/officeart/2005/8/layout/hList1"/>
    <dgm:cxn modelId="{FA98694B-6AB3-4C84-A049-07846AF791E0}" srcId="{B3DECE05-1886-4755-804B-2CA02941FF1B}" destId="{1078B2AF-22EC-4FBB-92FC-0D9D7234269F}" srcOrd="1" destOrd="0" parTransId="{AFE04AFC-8345-4076-9E65-E58AB5D799C1}" sibTransId="{F9EE9E15-0F2F-463E-9DB3-1BC094CFAD26}"/>
    <dgm:cxn modelId="{05008815-1C6B-476A-BEAA-5855E33EAA54}" srcId="{853A0D36-ABF9-4FF2-AC89-4512486B9C68}" destId="{EEF14592-7662-459B-9956-302776D888CB}" srcOrd="3" destOrd="0" parTransId="{AF570385-1F28-4AF2-916C-1593C2D43363}" sibTransId="{09F85D72-4294-4DBA-A3A7-CAE3FA93E9A9}"/>
    <dgm:cxn modelId="{468F212B-E9DC-41CA-9CAA-8127B2DA061D}" type="presOf" srcId="{C0571D3C-1FB3-4A83-9E01-6DAB8868C177}" destId="{105DB32F-35FC-464B-8E19-6BE59F6E9697}" srcOrd="0" destOrd="2" presId="urn:microsoft.com/office/officeart/2005/8/layout/hList1"/>
    <dgm:cxn modelId="{1C3DB097-8A27-41C2-8A8E-B33355C50602}" srcId="{51BAA73E-963B-465F-8633-C70AFD14D5E8}" destId="{FC5F729F-D065-4B0E-AE17-CE79AEF78E4E}" srcOrd="6" destOrd="0" parTransId="{04A98A10-732E-44B8-AF52-837233082A4C}" sibTransId="{8D10BAD3-D7E7-4328-B8A1-46BCCD34FBE2}"/>
    <dgm:cxn modelId="{B27BA990-4FC7-44A6-BFA6-B063CC550355}" type="presOf" srcId="{E66FD4EA-B229-46D2-8D7E-2F7B01F700FC}" destId="{DC4C8FD2-4441-474A-BB98-584185DD2DC9}" srcOrd="0" destOrd="0" presId="urn:microsoft.com/office/officeart/2005/8/layout/hList1"/>
    <dgm:cxn modelId="{22ADF6DC-1A3A-4020-B942-36262294894D}" srcId="{1078B2AF-22EC-4FBB-92FC-0D9D7234269F}" destId="{32222AF7-DB04-487F-88E8-E01A23C57296}" srcOrd="5" destOrd="0" parTransId="{29066037-5D24-45DE-95F5-0DB523C2BA12}" sibTransId="{65848A85-97D3-4849-A401-03B93D6CFE71}"/>
    <dgm:cxn modelId="{08F83D63-9DF1-4BD8-8E3C-902403C870ED}" type="presOf" srcId="{4B163B19-2D93-4ED8-911B-700763E5A63A}" destId="{AC63A933-644C-49C3-B238-F4FDE1116C4C}" srcOrd="0" destOrd="2" presId="urn:microsoft.com/office/officeart/2005/8/layout/hList1"/>
    <dgm:cxn modelId="{FCE94913-CFC2-45D9-AB8C-B1040F5FF49A}" type="presOf" srcId="{985FA711-BDDD-4F30-BB2C-1D0A5EF74BBE}" destId="{105DB32F-35FC-464B-8E19-6BE59F6E9697}" srcOrd="0" destOrd="0" presId="urn:microsoft.com/office/officeart/2005/8/layout/hList1"/>
    <dgm:cxn modelId="{C7663D27-5EFC-4590-91C0-5D17AEC87C0E}" type="presOf" srcId="{B3DECE05-1886-4755-804B-2CA02941FF1B}" destId="{A4D8CCDC-A4AC-4010-8155-60C4C20650D1}" srcOrd="0" destOrd="0" presId="urn:microsoft.com/office/officeart/2005/8/layout/hList1"/>
    <dgm:cxn modelId="{3C49CDE3-4548-4069-AEBA-7F38A49C5B24}" srcId="{1078B2AF-22EC-4FBB-92FC-0D9D7234269F}" destId="{54A0BC84-3B9A-48B9-BC79-02049353A214}" srcOrd="3" destOrd="0" parTransId="{070C62C1-384F-4BB5-85F0-FE2E358FB548}" sibTransId="{0802A165-0AC5-4408-83A0-C599BB510D39}"/>
    <dgm:cxn modelId="{7B968F0F-9C18-4FEE-B48B-2667195DA5BC}" srcId="{E66FD4EA-B229-46D2-8D7E-2F7B01F700FC}" destId="{E8D419F1-FD4E-4832-BCE4-2D90935A1C76}" srcOrd="0" destOrd="0" parTransId="{DCBBCD56-187B-45D4-B1F2-E8A60216047E}" sibTransId="{6D4C743E-ED02-4AA7-A40B-C5843F09ADF2}"/>
    <dgm:cxn modelId="{CE8FC517-E443-4C08-ABE3-43D05981E30B}" type="presOf" srcId="{E8D419F1-FD4E-4832-BCE4-2D90935A1C76}" destId="{AC63A933-644C-49C3-B238-F4FDE1116C4C}" srcOrd="0" destOrd="0" presId="urn:microsoft.com/office/officeart/2005/8/layout/hList1"/>
    <dgm:cxn modelId="{B1E7D21E-341A-4FDA-8D66-92B98E9DFB5C}" srcId="{51BAA73E-963B-465F-8633-C70AFD14D5E8}" destId="{B6706A53-AA7C-458D-ADE1-431BE9E7E2EA}" srcOrd="3" destOrd="0" parTransId="{D31A3BA3-965C-4478-B226-C32D15500CBF}" sibTransId="{6EBD38D4-FD4B-4C55-84C3-22F8BA902A0A}"/>
    <dgm:cxn modelId="{F729505E-468A-4F1D-93D8-E2DA71099157}" srcId="{51BAA73E-963B-465F-8633-C70AFD14D5E8}" destId="{98B85AF3-3347-4D39-9708-506BF39AFEA0}" srcOrd="4" destOrd="0" parTransId="{C93D4C1D-68F4-4BC5-9C71-D828002F8823}" sibTransId="{368159E6-2E3D-48E4-8143-9EDACD4DC77A}"/>
    <dgm:cxn modelId="{9962842D-E7CB-4C73-832E-5ED2E61A9A07}" srcId="{51BAA73E-963B-465F-8633-C70AFD14D5E8}" destId="{6A9D57D1-C5B4-4C6D-8A8B-BA544DAB9E24}" srcOrd="0" destOrd="0" parTransId="{17CAFCEF-BC04-4BF0-94A9-AB7DCE25D69F}" sibTransId="{C040BC80-FA42-464B-B19A-EDDBB382A134}"/>
    <dgm:cxn modelId="{1B69F827-20B0-4172-854A-9A89480A30C6}" type="presOf" srcId="{853A0D36-ABF9-4FF2-AC89-4512486B9C68}" destId="{6DA247D7-886C-49D9-8E02-A86039ED72C2}" srcOrd="0" destOrd="0" presId="urn:microsoft.com/office/officeart/2005/8/layout/hList1"/>
    <dgm:cxn modelId="{436254B5-8562-442A-AD1E-49DE06EB71D5}" type="presOf" srcId="{B30C927A-824D-43FD-81E3-CD703FE29BEE}" destId="{105DB32F-35FC-464B-8E19-6BE59F6E9697}" srcOrd="0" destOrd="1" presId="urn:microsoft.com/office/officeart/2005/8/layout/hList1"/>
    <dgm:cxn modelId="{0E8F42B6-7B32-413F-AF7B-B7DDFCDC745B}" type="presOf" srcId="{EF407FAB-9DE9-4916-8E1F-7DBF04DC9812}" destId="{08ED9FF5-D2DF-4C17-BF36-937C4221FA4A}" srcOrd="0" destOrd="0" presId="urn:microsoft.com/office/officeart/2005/8/layout/hList1"/>
    <dgm:cxn modelId="{723F9E27-1490-416D-B754-B9707B139EF4}" type="presOf" srcId="{8AFD78CF-A736-4148-ABF5-3650A9A5926E}" destId="{4BD2A53B-1F8E-4F8C-9DFF-5E87640259C3}" srcOrd="0" destOrd="1" presId="urn:microsoft.com/office/officeart/2005/8/layout/hList1"/>
    <dgm:cxn modelId="{CEBCE352-6475-4E3F-8D6B-DEE918C1BD52}" type="presOf" srcId="{51BAA73E-963B-465F-8633-C70AFD14D5E8}" destId="{F09C01A9-0694-409B-9F8A-B95A4FBCC171}" srcOrd="0" destOrd="0" presId="urn:microsoft.com/office/officeart/2005/8/layout/hList1"/>
    <dgm:cxn modelId="{95411FCE-FCF4-4F27-A736-421154D5554C}" type="presOf" srcId="{7B9E819B-96A2-4454-ABF5-4289FB4E9990}" destId="{105DB32F-35FC-464B-8E19-6BE59F6E9697}" srcOrd="0" destOrd="4" presId="urn:microsoft.com/office/officeart/2005/8/layout/hList1"/>
    <dgm:cxn modelId="{D508CD70-A625-4ED3-858F-ADDE9BD62324}" type="presOf" srcId="{FCD82966-0519-44E5-8985-4350B463D299}" destId="{4BD2A53B-1F8E-4F8C-9DFF-5E87640259C3}" srcOrd="0" destOrd="0" presId="urn:microsoft.com/office/officeart/2005/8/layout/hList1"/>
    <dgm:cxn modelId="{36B7371C-C953-4C97-9534-7B4432DC344A}" srcId="{853A0D36-ABF9-4FF2-AC89-4512486B9C68}" destId="{97C4DBDE-C5A3-4C92-931A-ACBE1764CA5B}" srcOrd="0" destOrd="0" parTransId="{75246897-37AF-41DE-9646-4BA03BF15E59}" sibTransId="{E0CDBAC5-E5B9-4D67-8337-08274AEED6A3}"/>
    <dgm:cxn modelId="{8D65C30D-CE68-4164-A2E2-5C3A6AAEC220}" type="presParOf" srcId="{A4D8CCDC-A4AC-4010-8155-60C4C20650D1}" destId="{8A7BBA3D-DC4D-4AA8-92E3-54BA5EAB5635}" srcOrd="0" destOrd="0" presId="urn:microsoft.com/office/officeart/2005/8/layout/hList1"/>
    <dgm:cxn modelId="{60E4D571-011C-480E-BAFF-44553DA906C3}" type="presParOf" srcId="{8A7BBA3D-DC4D-4AA8-92E3-54BA5EAB5635}" destId="{6DA247D7-886C-49D9-8E02-A86039ED72C2}" srcOrd="0" destOrd="0" presId="urn:microsoft.com/office/officeart/2005/8/layout/hList1"/>
    <dgm:cxn modelId="{5E1E0983-0B21-4441-88E8-B18A88793B88}" type="presParOf" srcId="{8A7BBA3D-DC4D-4AA8-92E3-54BA5EAB5635}" destId="{3EC57287-B991-4962-BD54-0083057A505E}" srcOrd="1" destOrd="0" presId="urn:microsoft.com/office/officeart/2005/8/layout/hList1"/>
    <dgm:cxn modelId="{6F884A0A-3328-4EDE-B110-3B575F588727}" type="presParOf" srcId="{A4D8CCDC-A4AC-4010-8155-60C4C20650D1}" destId="{A5D27C18-5BE9-499C-904B-BDE243C85A32}" srcOrd="1" destOrd="0" presId="urn:microsoft.com/office/officeart/2005/8/layout/hList1"/>
    <dgm:cxn modelId="{657BA528-434F-48C2-A841-6983B1BFF076}" type="presParOf" srcId="{A4D8CCDC-A4AC-4010-8155-60C4C20650D1}" destId="{812F9A4D-ADAD-41FD-B3F5-ADEEA3CD88E9}" srcOrd="2" destOrd="0" presId="urn:microsoft.com/office/officeart/2005/8/layout/hList1"/>
    <dgm:cxn modelId="{AA538B77-2B13-45FB-9F70-E4EDA40DB4EE}" type="presParOf" srcId="{812F9A4D-ADAD-41FD-B3F5-ADEEA3CD88E9}" destId="{D53950A5-3F43-46DB-8E7B-79782D7A029D}" srcOrd="0" destOrd="0" presId="urn:microsoft.com/office/officeart/2005/8/layout/hList1"/>
    <dgm:cxn modelId="{6B875BF5-C74E-4BD3-81A6-D0B61248BCB5}" type="presParOf" srcId="{812F9A4D-ADAD-41FD-B3F5-ADEEA3CD88E9}" destId="{105DB32F-35FC-464B-8E19-6BE59F6E9697}" srcOrd="1" destOrd="0" presId="urn:microsoft.com/office/officeart/2005/8/layout/hList1"/>
    <dgm:cxn modelId="{4FFC958B-82F3-4C59-81DF-FAA94BBF43B4}" type="presParOf" srcId="{A4D8CCDC-A4AC-4010-8155-60C4C20650D1}" destId="{B36CDA0D-2CBA-474D-9A25-06D5C49F86D6}" srcOrd="3" destOrd="0" presId="urn:microsoft.com/office/officeart/2005/8/layout/hList1"/>
    <dgm:cxn modelId="{7AF203D1-6B18-4CFC-A693-FBB4C552ABCF}" type="presParOf" srcId="{A4D8CCDC-A4AC-4010-8155-60C4C20650D1}" destId="{9E63C279-568B-4273-AC10-C044F3B8F56A}" srcOrd="4" destOrd="0" presId="urn:microsoft.com/office/officeart/2005/8/layout/hList1"/>
    <dgm:cxn modelId="{2F3AA0E8-8306-44D5-8DB6-7498224A4F97}" type="presParOf" srcId="{9E63C279-568B-4273-AC10-C044F3B8F56A}" destId="{F09C01A9-0694-409B-9F8A-B95A4FBCC171}" srcOrd="0" destOrd="0" presId="urn:microsoft.com/office/officeart/2005/8/layout/hList1"/>
    <dgm:cxn modelId="{8833928C-A49C-4B9A-B425-CC3453C1AF24}" type="presParOf" srcId="{9E63C279-568B-4273-AC10-C044F3B8F56A}" destId="{23BC11FE-8DA6-46FB-AC95-DCB9305B64F0}" srcOrd="1" destOrd="0" presId="urn:microsoft.com/office/officeart/2005/8/layout/hList1"/>
    <dgm:cxn modelId="{2223970D-E9FE-42E4-839A-534410C985B9}" type="presParOf" srcId="{A4D8CCDC-A4AC-4010-8155-60C4C20650D1}" destId="{A23385DE-4B8D-409F-BDE9-D9E3DCBE087E}" srcOrd="5" destOrd="0" presId="urn:microsoft.com/office/officeart/2005/8/layout/hList1"/>
    <dgm:cxn modelId="{FB732B34-25EA-4456-BB3C-33F1117E1618}" type="presParOf" srcId="{A4D8CCDC-A4AC-4010-8155-60C4C20650D1}" destId="{D5876D86-EC8D-41A2-8EAF-C2562C6AE48F}" srcOrd="6" destOrd="0" presId="urn:microsoft.com/office/officeart/2005/8/layout/hList1"/>
    <dgm:cxn modelId="{0F01EAE3-FD0D-4805-BDE4-0B95D9443AF5}" type="presParOf" srcId="{D5876D86-EC8D-41A2-8EAF-C2562C6AE48F}" destId="{08ED9FF5-D2DF-4C17-BF36-937C4221FA4A}" srcOrd="0" destOrd="0" presId="urn:microsoft.com/office/officeart/2005/8/layout/hList1"/>
    <dgm:cxn modelId="{0F8DE198-F8B8-46F9-81BB-574E96EA2E46}" type="presParOf" srcId="{D5876D86-EC8D-41A2-8EAF-C2562C6AE48F}" destId="{4BD2A53B-1F8E-4F8C-9DFF-5E87640259C3}" srcOrd="1" destOrd="0" presId="urn:microsoft.com/office/officeart/2005/8/layout/hList1"/>
    <dgm:cxn modelId="{7C47ABF7-AFFB-4B58-8D87-9A9FADCA28D0}" type="presParOf" srcId="{A4D8CCDC-A4AC-4010-8155-60C4C20650D1}" destId="{66890C27-2E8A-42F9-91BA-D805007C3D4C}" srcOrd="7" destOrd="0" presId="urn:microsoft.com/office/officeart/2005/8/layout/hList1"/>
    <dgm:cxn modelId="{4A926C25-973A-4658-8F0A-91A4474A4B44}" type="presParOf" srcId="{A4D8CCDC-A4AC-4010-8155-60C4C20650D1}" destId="{F8958A7A-4CF6-4A65-9622-F89F14018447}" srcOrd="8" destOrd="0" presId="urn:microsoft.com/office/officeart/2005/8/layout/hList1"/>
    <dgm:cxn modelId="{12FC336E-8B58-4F81-B248-D3CC2A3B77B1}" type="presParOf" srcId="{F8958A7A-4CF6-4A65-9622-F89F14018447}" destId="{DC4C8FD2-4441-474A-BB98-584185DD2DC9}" srcOrd="0" destOrd="0" presId="urn:microsoft.com/office/officeart/2005/8/layout/hList1"/>
    <dgm:cxn modelId="{9FAAD5AC-64EE-4EE0-B418-E8CEFFBABDDD}" type="presParOf" srcId="{F8958A7A-4CF6-4A65-9622-F89F14018447}" destId="{AC63A933-644C-49C3-B238-F4FDE1116C4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0525CE8-8189-4855-A9CD-16D73455DD8B}" type="doc">
      <dgm:prSet loTypeId="urn:microsoft.com/office/officeart/2005/8/layout/lProcess2" loCatId="list" qsTypeId="urn:microsoft.com/office/officeart/2005/8/quickstyle/simple5" qsCatId="simple" csTypeId="urn:microsoft.com/office/officeart/2005/8/colors/colorful2" csCatId="colorful" phldr="1"/>
      <dgm:spPr/>
      <dgm:t>
        <a:bodyPr/>
        <a:lstStyle/>
        <a:p>
          <a:endParaRPr lang="en-US"/>
        </a:p>
      </dgm:t>
    </dgm:pt>
    <dgm:pt modelId="{FC0DFE38-45D1-436F-B88D-FACB1B68B3F2}">
      <dgm:prSet phldrT="[Text]"/>
      <dgm:spPr/>
      <dgm:t>
        <a:bodyPr/>
        <a:lstStyle/>
        <a:p>
          <a:r>
            <a:rPr lang="en-US"/>
            <a:t>E-Procurement Preparation, presenting:</a:t>
          </a:r>
        </a:p>
      </dgm:t>
    </dgm:pt>
    <dgm:pt modelId="{8EE933F8-6E55-40A2-8DC3-7DDC4573DCA4}" type="parTrans" cxnId="{1770C421-A58D-497F-B8E9-328206B3D2C6}">
      <dgm:prSet/>
      <dgm:spPr/>
      <dgm:t>
        <a:bodyPr/>
        <a:lstStyle/>
        <a:p>
          <a:endParaRPr lang="en-US"/>
        </a:p>
      </dgm:t>
    </dgm:pt>
    <dgm:pt modelId="{732FB731-5E8B-4AE0-B997-F3E41B3C43FC}" type="sibTrans" cxnId="{1770C421-A58D-497F-B8E9-328206B3D2C6}">
      <dgm:prSet/>
      <dgm:spPr/>
      <dgm:t>
        <a:bodyPr/>
        <a:lstStyle/>
        <a:p>
          <a:endParaRPr lang="en-US"/>
        </a:p>
      </dgm:t>
    </dgm:pt>
    <dgm:pt modelId="{DFDA6182-7A95-4BB9-BE06-1BF7A0E4DBE6}">
      <dgm:prSet/>
      <dgm:spPr/>
      <dgm:t>
        <a:bodyPr/>
        <a:lstStyle/>
        <a:p>
          <a:r>
            <a:rPr lang="en-US" dirty="0"/>
            <a:t>The concept of e-Government Procurement (e-GP)</a:t>
          </a:r>
        </a:p>
      </dgm:t>
    </dgm:pt>
    <dgm:pt modelId="{584F32D0-BE7D-487A-9144-C89417FB8539}" type="parTrans" cxnId="{4F6217D3-A5C7-4BDF-B620-67D0D13ED018}">
      <dgm:prSet/>
      <dgm:spPr/>
      <dgm:t>
        <a:bodyPr/>
        <a:lstStyle/>
        <a:p>
          <a:endParaRPr lang="en-US"/>
        </a:p>
      </dgm:t>
    </dgm:pt>
    <dgm:pt modelId="{47433729-CA23-43D9-99A6-F4173049299E}" type="sibTrans" cxnId="{4F6217D3-A5C7-4BDF-B620-67D0D13ED018}">
      <dgm:prSet/>
      <dgm:spPr/>
      <dgm:t>
        <a:bodyPr/>
        <a:lstStyle/>
        <a:p>
          <a:endParaRPr lang="en-US"/>
        </a:p>
      </dgm:t>
    </dgm:pt>
    <dgm:pt modelId="{BE557067-8DFE-4565-BDFF-09E9F0260E12}">
      <dgm:prSet/>
      <dgm:spPr/>
      <dgm:t>
        <a:bodyPr/>
        <a:lstStyle/>
        <a:p>
          <a:r>
            <a:rPr lang="en-US" dirty="0"/>
            <a:t>Why and how to pursue the establishment of an e-GP framework</a:t>
          </a:r>
        </a:p>
      </dgm:t>
    </dgm:pt>
    <dgm:pt modelId="{365F0192-31C8-4DFE-9D4A-15AA2307D6A9}" type="parTrans" cxnId="{A602640F-2AC8-4CD7-9C72-72278B5E6799}">
      <dgm:prSet/>
      <dgm:spPr/>
      <dgm:t>
        <a:bodyPr/>
        <a:lstStyle/>
        <a:p>
          <a:endParaRPr lang="en-US"/>
        </a:p>
      </dgm:t>
    </dgm:pt>
    <dgm:pt modelId="{8E08A0A4-5C25-4FBD-BD85-E1F2E287BE89}" type="sibTrans" cxnId="{A602640F-2AC8-4CD7-9C72-72278B5E6799}">
      <dgm:prSet/>
      <dgm:spPr/>
      <dgm:t>
        <a:bodyPr/>
        <a:lstStyle/>
        <a:p>
          <a:endParaRPr lang="en-US"/>
        </a:p>
      </dgm:t>
    </dgm:pt>
    <dgm:pt modelId="{7E22D372-B743-4AFC-A587-52B7019E8B9D}">
      <dgm:prSet/>
      <dgm:spPr/>
      <dgm:t>
        <a:bodyPr/>
        <a:lstStyle/>
        <a:p>
          <a:r>
            <a:rPr lang="en-US" dirty="0"/>
            <a:t>The benefits that e-GP implementation projects can offer and a model action plan</a:t>
          </a:r>
        </a:p>
      </dgm:t>
    </dgm:pt>
    <dgm:pt modelId="{7DD66458-C66E-4B79-980C-0EC23047C782}" type="parTrans" cxnId="{7D12D364-51D3-4166-AF21-E0D7ECB92E29}">
      <dgm:prSet/>
      <dgm:spPr/>
      <dgm:t>
        <a:bodyPr/>
        <a:lstStyle/>
        <a:p>
          <a:endParaRPr lang="en-US"/>
        </a:p>
      </dgm:t>
    </dgm:pt>
    <dgm:pt modelId="{94A7D937-5544-4C97-A59E-EFEDAA3B6440}" type="sibTrans" cxnId="{7D12D364-51D3-4166-AF21-E0D7ECB92E29}">
      <dgm:prSet/>
      <dgm:spPr/>
      <dgm:t>
        <a:bodyPr/>
        <a:lstStyle/>
        <a:p>
          <a:endParaRPr lang="en-US"/>
        </a:p>
      </dgm:t>
    </dgm:pt>
    <dgm:pt modelId="{A44D8148-5DD1-41C4-AFE5-66C154B505B3}">
      <dgm:prSet/>
      <dgm:spPr/>
      <dgm:t>
        <a:bodyPr/>
        <a:lstStyle/>
        <a:p>
          <a:r>
            <a:rPr lang="en-US"/>
            <a:t>Open Contracting Data Standard Implementation Methodology, presenting:</a:t>
          </a:r>
          <a:endParaRPr lang="en-US" dirty="0"/>
        </a:p>
      </dgm:t>
    </dgm:pt>
    <dgm:pt modelId="{11691BAC-2D25-47E6-B3D0-69AFEB144228}" type="parTrans" cxnId="{09557F94-3784-4AE2-B159-0EC29B6D47AA}">
      <dgm:prSet/>
      <dgm:spPr/>
      <dgm:t>
        <a:bodyPr/>
        <a:lstStyle/>
        <a:p>
          <a:endParaRPr lang="en-US"/>
        </a:p>
      </dgm:t>
    </dgm:pt>
    <dgm:pt modelId="{7AA50DB3-3596-4F4F-A08A-4C9D08871222}" type="sibTrans" cxnId="{09557F94-3784-4AE2-B159-0EC29B6D47AA}">
      <dgm:prSet/>
      <dgm:spPr/>
      <dgm:t>
        <a:bodyPr/>
        <a:lstStyle/>
        <a:p>
          <a:endParaRPr lang="en-US"/>
        </a:p>
      </dgm:t>
    </dgm:pt>
    <dgm:pt modelId="{9F2B4ADD-56F6-408F-A74C-39789ECB8076}">
      <dgm:prSet/>
      <dgm:spPr/>
      <dgm:t>
        <a:bodyPr/>
        <a:lstStyle/>
        <a:p>
          <a:r>
            <a:rPr lang="en-US" dirty="0"/>
            <a:t>The concept of Open Contracting Data Standard (OCDS) and technical overview of the standard</a:t>
          </a:r>
        </a:p>
      </dgm:t>
    </dgm:pt>
    <dgm:pt modelId="{DEF01F8A-041A-41FE-9406-8BA3E6551272}" type="parTrans" cxnId="{730F7220-A03E-44F2-A4C1-F007D5100172}">
      <dgm:prSet/>
      <dgm:spPr/>
      <dgm:t>
        <a:bodyPr/>
        <a:lstStyle/>
        <a:p>
          <a:endParaRPr lang="en-US"/>
        </a:p>
      </dgm:t>
    </dgm:pt>
    <dgm:pt modelId="{B7BF0AF1-6C42-4CC6-9276-CCCA46926DAA}" type="sibTrans" cxnId="{730F7220-A03E-44F2-A4C1-F007D5100172}">
      <dgm:prSet/>
      <dgm:spPr/>
      <dgm:t>
        <a:bodyPr/>
        <a:lstStyle/>
        <a:p>
          <a:endParaRPr lang="en-US"/>
        </a:p>
      </dgm:t>
    </dgm:pt>
    <dgm:pt modelId="{6E7809BD-0F05-4A42-9FCE-EDB9A71F2823}">
      <dgm:prSet/>
      <dgm:spPr/>
      <dgm:t>
        <a:bodyPr/>
        <a:lstStyle/>
        <a:p>
          <a:r>
            <a:rPr lang="en-US" dirty="0"/>
            <a:t>A high-level approach for its implementation in an e-Procurement system</a:t>
          </a:r>
        </a:p>
      </dgm:t>
    </dgm:pt>
    <dgm:pt modelId="{2ECA8A1E-DFDC-48B9-9B22-0E82F50EFD50}" type="parTrans" cxnId="{4CCDEAD9-8F81-4ED7-B5C0-4F7BD4AF428A}">
      <dgm:prSet/>
      <dgm:spPr/>
      <dgm:t>
        <a:bodyPr/>
        <a:lstStyle/>
        <a:p>
          <a:endParaRPr lang="en-US"/>
        </a:p>
      </dgm:t>
    </dgm:pt>
    <dgm:pt modelId="{269240A7-6A19-4247-923A-9188C3012E6F}" type="sibTrans" cxnId="{4CCDEAD9-8F81-4ED7-B5C0-4F7BD4AF428A}">
      <dgm:prSet/>
      <dgm:spPr/>
      <dgm:t>
        <a:bodyPr/>
        <a:lstStyle/>
        <a:p>
          <a:endParaRPr lang="en-US"/>
        </a:p>
      </dgm:t>
    </dgm:pt>
    <dgm:pt modelId="{5BF6E3DA-423E-4241-A707-5A59585EE231}">
      <dgm:prSet/>
      <dgm:spPr/>
      <dgm:t>
        <a:bodyPr/>
        <a:lstStyle/>
        <a:p>
          <a:r>
            <a:rPr lang="en-US"/>
            <a:t>How it can be incorporated in a new or existing e-Procurement system</a:t>
          </a:r>
          <a:endParaRPr lang="en-US" dirty="0"/>
        </a:p>
      </dgm:t>
    </dgm:pt>
    <dgm:pt modelId="{9602E3F5-2FF8-41B1-AE5B-0FB30F99A671}" type="parTrans" cxnId="{FB109059-F7B9-4B7B-BBBE-36D3BA62172F}">
      <dgm:prSet/>
      <dgm:spPr/>
      <dgm:t>
        <a:bodyPr/>
        <a:lstStyle/>
        <a:p>
          <a:endParaRPr lang="en-US"/>
        </a:p>
      </dgm:t>
    </dgm:pt>
    <dgm:pt modelId="{0DA42EF4-D2EC-4615-A380-FF16280157EB}" type="sibTrans" cxnId="{FB109059-F7B9-4B7B-BBBE-36D3BA62172F}">
      <dgm:prSet/>
      <dgm:spPr/>
      <dgm:t>
        <a:bodyPr/>
        <a:lstStyle/>
        <a:p>
          <a:endParaRPr lang="en-US"/>
        </a:p>
      </dgm:t>
    </dgm:pt>
    <dgm:pt modelId="{21B068DB-D8AC-43DE-9780-8EDD613B9E02}">
      <dgm:prSet/>
      <dgm:spPr/>
      <dgm:t>
        <a:bodyPr/>
        <a:lstStyle/>
        <a:p>
          <a:r>
            <a:rPr lang="en-US"/>
            <a:t>Public Procurement Indicators, presenting:</a:t>
          </a:r>
          <a:endParaRPr lang="en-US" dirty="0"/>
        </a:p>
      </dgm:t>
    </dgm:pt>
    <dgm:pt modelId="{1F6B82F8-5012-49F6-A586-39859B159AD9}" type="parTrans" cxnId="{1518A131-CA90-441D-BF76-42397F78F591}">
      <dgm:prSet/>
      <dgm:spPr/>
      <dgm:t>
        <a:bodyPr/>
        <a:lstStyle/>
        <a:p>
          <a:endParaRPr lang="en-US"/>
        </a:p>
      </dgm:t>
    </dgm:pt>
    <dgm:pt modelId="{9157D0EA-63B8-4CED-BF2A-AE89B8EFACE4}" type="sibTrans" cxnId="{1518A131-CA90-441D-BF76-42397F78F591}">
      <dgm:prSet/>
      <dgm:spPr/>
      <dgm:t>
        <a:bodyPr/>
        <a:lstStyle/>
        <a:p>
          <a:endParaRPr lang="en-US"/>
        </a:p>
      </dgm:t>
    </dgm:pt>
    <dgm:pt modelId="{4C69A2CC-12F0-43B7-B94D-73E76EBB74A9}">
      <dgm:prSet/>
      <dgm:spPr/>
      <dgm:t>
        <a:bodyPr/>
        <a:lstStyle/>
        <a:p>
          <a:r>
            <a:rPr lang="en-US" dirty="0"/>
            <a:t>The concept of public procurement indicators for assessing countries’ e-GP operation against relevant policy goals</a:t>
          </a:r>
        </a:p>
      </dgm:t>
    </dgm:pt>
    <dgm:pt modelId="{9AF38E90-6AF3-40E8-A94E-2BB385F52831}" type="parTrans" cxnId="{47A41783-3618-410A-B617-15F1D73881E3}">
      <dgm:prSet/>
      <dgm:spPr/>
      <dgm:t>
        <a:bodyPr/>
        <a:lstStyle/>
        <a:p>
          <a:endParaRPr lang="en-US"/>
        </a:p>
      </dgm:t>
    </dgm:pt>
    <dgm:pt modelId="{016F985A-642D-41A7-97A4-68A4FA587C19}" type="sibTrans" cxnId="{47A41783-3618-410A-B617-15F1D73881E3}">
      <dgm:prSet/>
      <dgm:spPr/>
      <dgm:t>
        <a:bodyPr/>
        <a:lstStyle/>
        <a:p>
          <a:endParaRPr lang="en-US"/>
        </a:p>
      </dgm:t>
    </dgm:pt>
    <dgm:pt modelId="{FA59A534-CF1E-4A5C-9C71-D25209DD8EBC}">
      <dgm:prSet/>
      <dgm:spPr/>
      <dgm:t>
        <a:bodyPr/>
        <a:lstStyle/>
        <a:p>
          <a:r>
            <a:rPr lang="en-US" dirty="0"/>
            <a:t>The different categories of public procurement indicators, along with computational method and target per indicator</a:t>
          </a:r>
        </a:p>
      </dgm:t>
    </dgm:pt>
    <dgm:pt modelId="{DBF16A06-8830-42B5-891D-38C70B2D162F}" type="parTrans" cxnId="{10D79491-EC72-4FDC-85FD-2E3730349FBF}">
      <dgm:prSet/>
      <dgm:spPr/>
      <dgm:t>
        <a:bodyPr/>
        <a:lstStyle/>
        <a:p>
          <a:endParaRPr lang="en-US"/>
        </a:p>
      </dgm:t>
    </dgm:pt>
    <dgm:pt modelId="{9CC37342-DE4A-49FD-8F76-55F786CACDEF}" type="sibTrans" cxnId="{10D79491-EC72-4FDC-85FD-2E3730349FBF}">
      <dgm:prSet/>
      <dgm:spPr/>
      <dgm:t>
        <a:bodyPr/>
        <a:lstStyle/>
        <a:p>
          <a:endParaRPr lang="en-US"/>
        </a:p>
      </dgm:t>
    </dgm:pt>
    <dgm:pt modelId="{13A56892-C73A-49BC-99B3-5406D43B2E2D}">
      <dgm:prSet/>
      <dgm:spPr/>
      <dgm:t>
        <a:bodyPr/>
        <a:lstStyle/>
        <a:p>
          <a:r>
            <a:rPr lang="en-US"/>
            <a:t>Guidelines for Conducting Market Analysis for e-Procurement Systems, presenting:</a:t>
          </a:r>
          <a:endParaRPr lang="en-US" dirty="0"/>
        </a:p>
      </dgm:t>
    </dgm:pt>
    <dgm:pt modelId="{F045255F-C70A-4A44-B8C9-0D3D017CA941}" type="parTrans" cxnId="{4FAFA7D0-245D-47A5-A23B-8487AB8A719C}">
      <dgm:prSet/>
      <dgm:spPr/>
      <dgm:t>
        <a:bodyPr/>
        <a:lstStyle/>
        <a:p>
          <a:endParaRPr lang="en-US"/>
        </a:p>
      </dgm:t>
    </dgm:pt>
    <dgm:pt modelId="{F62A0698-9D93-4FC5-BEF3-5454D0C53A9D}" type="sibTrans" cxnId="{4FAFA7D0-245D-47A5-A23B-8487AB8A719C}">
      <dgm:prSet/>
      <dgm:spPr/>
      <dgm:t>
        <a:bodyPr/>
        <a:lstStyle/>
        <a:p>
          <a:endParaRPr lang="en-US"/>
        </a:p>
      </dgm:t>
    </dgm:pt>
    <dgm:pt modelId="{8287EA22-5A98-40FF-82B4-BFBF208D4CEC}">
      <dgm:prSet/>
      <dgm:spPr/>
      <dgm:t>
        <a:bodyPr/>
        <a:lstStyle/>
        <a:p>
          <a:r>
            <a:rPr lang="en-US"/>
            <a:t>Why market analysis can form a means to better formalize requirements and approach by understanding the ICT market (available e-Procurement vendors / software products)</a:t>
          </a:r>
          <a:endParaRPr lang="en-US" dirty="0"/>
        </a:p>
      </dgm:t>
    </dgm:pt>
    <dgm:pt modelId="{16D3949D-3D96-4B15-9666-DF04F28977E4}" type="parTrans" cxnId="{F06100A7-C1D9-4467-A381-F7381F257EEC}">
      <dgm:prSet/>
      <dgm:spPr/>
      <dgm:t>
        <a:bodyPr/>
        <a:lstStyle/>
        <a:p>
          <a:endParaRPr lang="en-US"/>
        </a:p>
      </dgm:t>
    </dgm:pt>
    <dgm:pt modelId="{F6959480-CBE5-4B96-AF24-197DD060A9E8}" type="sibTrans" cxnId="{F06100A7-C1D9-4467-A381-F7381F257EEC}">
      <dgm:prSet/>
      <dgm:spPr/>
      <dgm:t>
        <a:bodyPr/>
        <a:lstStyle/>
        <a:p>
          <a:endParaRPr lang="en-US"/>
        </a:p>
      </dgm:t>
    </dgm:pt>
    <dgm:pt modelId="{857B7249-AE3C-4BDD-884E-AF12D49BFE6D}">
      <dgm:prSet/>
      <dgm:spPr/>
      <dgm:t>
        <a:bodyPr/>
        <a:lstStyle/>
        <a:p>
          <a:r>
            <a:rPr lang="en-US"/>
            <a:t>The core principles of a methodology for conducting market analysis</a:t>
          </a:r>
          <a:endParaRPr lang="en-US" dirty="0"/>
        </a:p>
      </dgm:t>
    </dgm:pt>
    <dgm:pt modelId="{5DDE835A-4613-4F76-805B-1FCEDE158473}" type="parTrans" cxnId="{3755CF9D-E3C1-4AB8-94AD-663C48EFD192}">
      <dgm:prSet/>
      <dgm:spPr/>
      <dgm:t>
        <a:bodyPr/>
        <a:lstStyle/>
        <a:p>
          <a:endParaRPr lang="en-US"/>
        </a:p>
      </dgm:t>
    </dgm:pt>
    <dgm:pt modelId="{590B41CB-6DB7-4EB3-8721-583C41C2FC9E}" type="sibTrans" cxnId="{3755CF9D-E3C1-4AB8-94AD-663C48EFD192}">
      <dgm:prSet/>
      <dgm:spPr/>
      <dgm:t>
        <a:bodyPr/>
        <a:lstStyle/>
        <a:p>
          <a:endParaRPr lang="en-US"/>
        </a:p>
      </dgm:t>
    </dgm:pt>
    <dgm:pt modelId="{BCD65D29-FF85-40D4-9C09-6768DFE857F1}" type="pres">
      <dgm:prSet presAssocID="{F0525CE8-8189-4855-A9CD-16D73455DD8B}" presName="theList" presStyleCnt="0">
        <dgm:presLayoutVars>
          <dgm:dir/>
          <dgm:animLvl val="lvl"/>
          <dgm:resizeHandles val="exact"/>
        </dgm:presLayoutVars>
      </dgm:prSet>
      <dgm:spPr/>
    </dgm:pt>
    <dgm:pt modelId="{DCA70DB9-864B-426E-9D81-1CB7C099DB4B}" type="pres">
      <dgm:prSet presAssocID="{FC0DFE38-45D1-436F-B88D-FACB1B68B3F2}" presName="compNode" presStyleCnt="0"/>
      <dgm:spPr/>
    </dgm:pt>
    <dgm:pt modelId="{3DB9D533-851E-404D-95C4-D43B17A5043C}" type="pres">
      <dgm:prSet presAssocID="{FC0DFE38-45D1-436F-B88D-FACB1B68B3F2}" presName="aNode" presStyleLbl="bgShp" presStyleIdx="0" presStyleCnt="4"/>
      <dgm:spPr/>
    </dgm:pt>
    <dgm:pt modelId="{BED9B9BA-0772-48F4-ABDB-311AD2B954D4}" type="pres">
      <dgm:prSet presAssocID="{FC0DFE38-45D1-436F-B88D-FACB1B68B3F2}" presName="textNode" presStyleLbl="bgShp" presStyleIdx="0" presStyleCnt="4"/>
      <dgm:spPr/>
    </dgm:pt>
    <dgm:pt modelId="{13B412EC-D0DA-4E09-B79E-F04486302485}" type="pres">
      <dgm:prSet presAssocID="{FC0DFE38-45D1-436F-B88D-FACB1B68B3F2}" presName="compChildNode" presStyleCnt="0"/>
      <dgm:spPr/>
    </dgm:pt>
    <dgm:pt modelId="{B75BF24E-9858-403C-A475-2C2DCA3CB1AF}" type="pres">
      <dgm:prSet presAssocID="{FC0DFE38-45D1-436F-B88D-FACB1B68B3F2}" presName="theInnerList" presStyleCnt="0"/>
      <dgm:spPr/>
    </dgm:pt>
    <dgm:pt modelId="{9C710537-82C7-4792-973C-D533A5B70EA0}" type="pres">
      <dgm:prSet presAssocID="{DFDA6182-7A95-4BB9-BE06-1BF7A0E4DBE6}" presName="childNode" presStyleLbl="node1" presStyleIdx="0" presStyleCnt="10">
        <dgm:presLayoutVars>
          <dgm:bulletEnabled val="1"/>
        </dgm:presLayoutVars>
      </dgm:prSet>
      <dgm:spPr/>
    </dgm:pt>
    <dgm:pt modelId="{64DEFEC6-E9C3-4FB2-B48D-B7E86C0E960E}" type="pres">
      <dgm:prSet presAssocID="{DFDA6182-7A95-4BB9-BE06-1BF7A0E4DBE6}" presName="aSpace2" presStyleCnt="0"/>
      <dgm:spPr/>
    </dgm:pt>
    <dgm:pt modelId="{155150DE-7C7C-4958-BB1C-12C70FE0E6FD}" type="pres">
      <dgm:prSet presAssocID="{BE557067-8DFE-4565-BDFF-09E9F0260E12}" presName="childNode" presStyleLbl="node1" presStyleIdx="1" presStyleCnt="10">
        <dgm:presLayoutVars>
          <dgm:bulletEnabled val="1"/>
        </dgm:presLayoutVars>
      </dgm:prSet>
      <dgm:spPr/>
    </dgm:pt>
    <dgm:pt modelId="{AB877814-7BD2-4D8E-9A14-D27A79123DAA}" type="pres">
      <dgm:prSet presAssocID="{BE557067-8DFE-4565-BDFF-09E9F0260E12}" presName="aSpace2" presStyleCnt="0"/>
      <dgm:spPr/>
    </dgm:pt>
    <dgm:pt modelId="{4A916E62-951D-40DA-97B7-B584420D2C37}" type="pres">
      <dgm:prSet presAssocID="{7E22D372-B743-4AFC-A587-52B7019E8B9D}" presName="childNode" presStyleLbl="node1" presStyleIdx="2" presStyleCnt="10">
        <dgm:presLayoutVars>
          <dgm:bulletEnabled val="1"/>
        </dgm:presLayoutVars>
      </dgm:prSet>
      <dgm:spPr/>
    </dgm:pt>
    <dgm:pt modelId="{D969CFF6-A762-4B40-94BD-23BDC7BC2CFD}" type="pres">
      <dgm:prSet presAssocID="{FC0DFE38-45D1-436F-B88D-FACB1B68B3F2}" presName="aSpace" presStyleCnt="0"/>
      <dgm:spPr/>
    </dgm:pt>
    <dgm:pt modelId="{634140AD-E957-43C7-995A-4DF9B086DDA8}" type="pres">
      <dgm:prSet presAssocID="{A44D8148-5DD1-41C4-AFE5-66C154B505B3}" presName="compNode" presStyleCnt="0"/>
      <dgm:spPr/>
    </dgm:pt>
    <dgm:pt modelId="{C36E4073-FFBA-4B1C-8AB2-2D21B436D94A}" type="pres">
      <dgm:prSet presAssocID="{A44D8148-5DD1-41C4-AFE5-66C154B505B3}" presName="aNode" presStyleLbl="bgShp" presStyleIdx="1" presStyleCnt="4"/>
      <dgm:spPr/>
    </dgm:pt>
    <dgm:pt modelId="{50409FEA-5803-4634-B5BB-69FC2490E2EF}" type="pres">
      <dgm:prSet presAssocID="{A44D8148-5DD1-41C4-AFE5-66C154B505B3}" presName="textNode" presStyleLbl="bgShp" presStyleIdx="1" presStyleCnt="4"/>
      <dgm:spPr/>
    </dgm:pt>
    <dgm:pt modelId="{13216CB7-EF25-4FF3-800C-1EFA328B413D}" type="pres">
      <dgm:prSet presAssocID="{A44D8148-5DD1-41C4-AFE5-66C154B505B3}" presName="compChildNode" presStyleCnt="0"/>
      <dgm:spPr/>
    </dgm:pt>
    <dgm:pt modelId="{5363B875-D68A-498B-8B8F-3883E0F2B349}" type="pres">
      <dgm:prSet presAssocID="{A44D8148-5DD1-41C4-AFE5-66C154B505B3}" presName="theInnerList" presStyleCnt="0"/>
      <dgm:spPr/>
    </dgm:pt>
    <dgm:pt modelId="{6AA29185-044B-4526-A491-578B18267EFD}" type="pres">
      <dgm:prSet presAssocID="{9F2B4ADD-56F6-408F-A74C-39789ECB8076}" presName="childNode" presStyleLbl="node1" presStyleIdx="3" presStyleCnt="10">
        <dgm:presLayoutVars>
          <dgm:bulletEnabled val="1"/>
        </dgm:presLayoutVars>
      </dgm:prSet>
      <dgm:spPr/>
    </dgm:pt>
    <dgm:pt modelId="{DBD9FF92-5419-4860-9EBF-DFCA5D2FB2C5}" type="pres">
      <dgm:prSet presAssocID="{9F2B4ADD-56F6-408F-A74C-39789ECB8076}" presName="aSpace2" presStyleCnt="0"/>
      <dgm:spPr/>
    </dgm:pt>
    <dgm:pt modelId="{5A8B0CB7-3F3E-4522-B1EC-537C9E84A722}" type="pres">
      <dgm:prSet presAssocID="{6E7809BD-0F05-4A42-9FCE-EDB9A71F2823}" presName="childNode" presStyleLbl="node1" presStyleIdx="4" presStyleCnt="10">
        <dgm:presLayoutVars>
          <dgm:bulletEnabled val="1"/>
        </dgm:presLayoutVars>
      </dgm:prSet>
      <dgm:spPr/>
    </dgm:pt>
    <dgm:pt modelId="{DB24A48A-BA4B-4C94-A7F7-11DA35BA765B}" type="pres">
      <dgm:prSet presAssocID="{6E7809BD-0F05-4A42-9FCE-EDB9A71F2823}" presName="aSpace2" presStyleCnt="0"/>
      <dgm:spPr/>
    </dgm:pt>
    <dgm:pt modelId="{F9B8F1DA-7B17-48DA-A7BB-6475213FFA9B}" type="pres">
      <dgm:prSet presAssocID="{5BF6E3DA-423E-4241-A707-5A59585EE231}" presName="childNode" presStyleLbl="node1" presStyleIdx="5" presStyleCnt="10">
        <dgm:presLayoutVars>
          <dgm:bulletEnabled val="1"/>
        </dgm:presLayoutVars>
      </dgm:prSet>
      <dgm:spPr/>
    </dgm:pt>
    <dgm:pt modelId="{721E5462-BCB3-4A32-878A-21E3A6D79BAE}" type="pres">
      <dgm:prSet presAssocID="{A44D8148-5DD1-41C4-AFE5-66C154B505B3}" presName="aSpace" presStyleCnt="0"/>
      <dgm:spPr/>
    </dgm:pt>
    <dgm:pt modelId="{8EAA596D-5166-4078-8569-7D5394C45FB3}" type="pres">
      <dgm:prSet presAssocID="{21B068DB-D8AC-43DE-9780-8EDD613B9E02}" presName="compNode" presStyleCnt="0"/>
      <dgm:spPr/>
    </dgm:pt>
    <dgm:pt modelId="{6BC15461-116B-4EA7-84A2-07E4001E6497}" type="pres">
      <dgm:prSet presAssocID="{21B068DB-D8AC-43DE-9780-8EDD613B9E02}" presName="aNode" presStyleLbl="bgShp" presStyleIdx="2" presStyleCnt="4"/>
      <dgm:spPr/>
    </dgm:pt>
    <dgm:pt modelId="{EC92E818-AEA4-4347-B1A0-CABE13267E7F}" type="pres">
      <dgm:prSet presAssocID="{21B068DB-D8AC-43DE-9780-8EDD613B9E02}" presName="textNode" presStyleLbl="bgShp" presStyleIdx="2" presStyleCnt="4"/>
      <dgm:spPr/>
    </dgm:pt>
    <dgm:pt modelId="{5C941C0D-9DF9-47B0-BC56-8604DAED5359}" type="pres">
      <dgm:prSet presAssocID="{21B068DB-D8AC-43DE-9780-8EDD613B9E02}" presName="compChildNode" presStyleCnt="0"/>
      <dgm:spPr/>
    </dgm:pt>
    <dgm:pt modelId="{306A7C84-EEE1-48FD-AA6C-12E67882C5DC}" type="pres">
      <dgm:prSet presAssocID="{21B068DB-D8AC-43DE-9780-8EDD613B9E02}" presName="theInnerList" presStyleCnt="0"/>
      <dgm:spPr/>
    </dgm:pt>
    <dgm:pt modelId="{1370F59D-F9C1-4F73-9CC0-BD035EC16AF6}" type="pres">
      <dgm:prSet presAssocID="{4C69A2CC-12F0-43B7-B94D-73E76EBB74A9}" presName="childNode" presStyleLbl="node1" presStyleIdx="6" presStyleCnt="10">
        <dgm:presLayoutVars>
          <dgm:bulletEnabled val="1"/>
        </dgm:presLayoutVars>
      </dgm:prSet>
      <dgm:spPr/>
    </dgm:pt>
    <dgm:pt modelId="{411F856D-35D8-43A4-B686-174191B7EEFF}" type="pres">
      <dgm:prSet presAssocID="{4C69A2CC-12F0-43B7-B94D-73E76EBB74A9}" presName="aSpace2" presStyleCnt="0"/>
      <dgm:spPr/>
    </dgm:pt>
    <dgm:pt modelId="{A457EC9F-5E63-4FD4-9870-32D95257DC6B}" type="pres">
      <dgm:prSet presAssocID="{FA59A534-CF1E-4A5C-9C71-D25209DD8EBC}" presName="childNode" presStyleLbl="node1" presStyleIdx="7" presStyleCnt="10">
        <dgm:presLayoutVars>
          <dgm:bulletEnabled val="1"/>
        </dgm:presLayoutVars>
      </dgm:prSet>
      <dgm:spPr/>
    </dgm:pt>
    <dgm:pt modelId="{6C457610-679F-4E1E-A87A-559A1C5C4E85}" type="pres">
      <dgm:prSet presAssocID="{21B068DB-D8AC-43DE-9780-8EDD613B9E02}" presName="aSpace" presStyleCnt="0"/>
      <dgm:spPr/>
    </dgm:pt>
    <dgm:pt modelId="{3AE6437D-0FC2-4218-9034-6210182C8096}" type="pres">
      <dgm:prSet presAssocID="{13A56892-C73A-49BC-99B3-5406D43B2E2D}" presName="compNode" presStyleCnt="0"/>
      <dgm:spPr/>
    </dgm:pt>
    <dgm:pt modelId="{DAB3FA29-4B70-4C73-9EA8-E16D15F2B179}" type="pres">
      <dgm:prSet presAssocID="{13A56892-C73A-49BC-99B3-5406D43B2E2D}" presName="aNode" presStyleLbl="bgShp" presStyleIdx="3" presStyleCnt="4"/>
      <dgm:spPr/>
    </dgm:pt>
    <dgm:pt modelId="{6372B504-2E06-4E09-AF2C-7180DE02BAF1}" type="pres">
      <dgm:prSet presAssocID="{13A56892-C73A-49BC-99B3-5406D43B2E2D}" presName="textNode" presStyleLbl="bgShp" presStyleIdx="3" presStyleCnt="4"/>
      <dgm:spPr/>
    </dgm:pt>
    <dgm:pt modelId="{0061531A-76DD-4A88-A5C5-E48C316D99D0}" type="pres">
      <dgm:prSet presAssocID="{13A56892-C73A-49BC-99B3-5406D43B2E2D}" presName="compChildNode" presStyleCnt="0"/>
      <dgm:spPr/>
    </dgm:pt>
    <dgm:pt modelId="{19DD45EF-0BAD-4189-A4FA-235142320CE5}" type="pres">
      <dgm:prSet presAssocID="{13A56892-C73A-49BC-99B3-5406D43B2E2D}" presName="theInnerList" presStyleCnt="0"/>
      <dgm:spPr/>
    </dgm:pt>
    <dgm:pt modelId="{1C458D05-E077-41D5-8F41-1EB89D916D99}" type="pres">
      <dgm:prSet presAssocID="{8287EA22-5A98-40FF-82B4-BFBF208D4CEC}" presName="childNode" presStyleLbl="node1" presStyleIdx="8" presStyleCnt="10">
        <dgm:presLayoutVars>
          <dgm:bulletEnabled val="1"/>
        </dgm:presLayoutVars>
      </dgm:prSet>
      <dgm:spPr/>
    </dgm:pt>
    <dgm:pt modelId="{23AA6104-ED92-42D3-A55D-434B97600382}" type="pres">
      <dgm:prSet presAssocID="{8287EA22-5A98-40FF-82B4-BFBF208D4CEC}" presName="aSpace2" presStyleCnt="0"/>
      <dgm:spPr/>
    </dgm:pt>
    <dgm:pt modelId="{521A18F9-5D16-43CB-8001-C681614E616F}" type="pres">
      <dgm:prSet presAssocID="{857B7249-AE3C-4BDD-884E-AF12D49BFE6D}" presName="childNode" presStyleLbl="node1" presStyleIdx="9" presStyleCnt="10">
        <dgm:presLayoutVars>
          <dgm:bulletEnabled val="1"/>
        </dgm:presLayoutVars>
      </dgm:prSet>
      <dgm:spPr/>
    </dgm:pt>
  </dgm:ptLst>
  <dgm:cxnLst>
    <dgm:cxn modelId="{4FAFA7D0-245D-47A5-A23B-8487AB8A719C}" srcId="{F0525CE8-8189-4855-A9CD-16D73455DD8B}" destId="{13A56892-C73A-49BC-99B3-5406D43B2E2D}" srcOrd="3" destOrd="0" parTransId="{F045255F-C70A-4A44-B8C9-0D3D017CA941}" sibTransId="{F62A0698-9D93-4FC5-BEF3-5454D0C53A9D}"/>
    <dgm:cxn modelId="{4F6217D3-A5C7-4BDF-B620-67D0D13ED018}" srcId="{FC0DFE38-45D1-436F-B88D-FACB1B68B3F2}" destId="{DFDA6182-7A95-4BB9-BE06-1BF7A0E4DBE6}" srcOrd="0" destOrd="0" parTransId="{584F32D0-BE7D-487A-9144-C89417FB8539}" sibTransId="{47433729-CA23-43D9-99A6-F4173049299E}"/>
    <dgm:cxn modelId="{1770C421-A58D-497F-B8E9-328206B3D2C6}" srcId="{F0525CE8-8189-4855-A9CD-16D73455DD8B}" destId="{FC0DFE38-45D1-436F-B88D-FACB1B68B3F2}" srcOrd="0" destOrd="0" parTransId="{8EE933F8-6E55-40A2-8DC3-7DDC4573DCA4}" sibTransId="{732FB731-5E8B-4AE0-B997-F3E41B3C43FC}"/>
    <dgm:cxn modelId="{47A41783-3618-410A-B617-15F1D73881E3}" srcId="{21B068DB-D8AC-43DE-9780-8EDD613B9E02}" destId="{4C69A2CC-12F0-43B7-B94D-73E76EBB74A9}" srcOrd="0" destOrd="0" parTransId="{9AF38E90-6AF3-40E8-A94E-2BB385F52831}" sibTransId="{016F985A-642D-41A7-97A4-68A4FA587C19}"/>
    <dgm:cxn modelId="{269D5709-951F-49AC-9FBD-D76891324FCA}" type="presOf" srcId="{FA59A534-CF1E-4A5C-9C71-D25209DD8EBC}" destId="{A457EC9F-5E63-4FD4-9870-32D95257DC6B}" srcOrd="0" destOrd="0" presId="urn:microsoft.com/office/officeart/2005/8/layout/lProcess2"/>
    <dgm:cxn modelId="{F37C06B1-4702-46F3-8B97-BCBA6D1F4736}" type="presOf" srcId="{21B068DB-D8AC-43DE-9780-8EDD613B9E02}" destId="{6BC15461-116B-4EA7-84A2-07E4001E6497}" srcOrd="0" destOrd="0" presId="urn:microsoft.com/office/officeart/2005/8/layout/lProcess2"/>
    <dgm:cxn modelId="{CAB76A44-50D2-4732-BFEC-0A457CAF2060}" type="presOf" srcId="{13A56892-C73A-49BC-99B3-5406D43B2E2D}" destId="{DAB3FA29-4B70-4C73-9EA8-E16D15F2B179}" srcOrd="0" destOrd="0" presId="urn:microsoft.com/office/officeart/2005/8/layout/lProcess2"/>
    <dgm:cxn modelId="{09557F94-3784-4AE2-B159-0EC29B6D47AA}" srcId="{F0525CE8-8189-4855-A9CD-16D73455DD8B}" destId="{A44D8148-5DD1-41C4-AFE5-66C154B505B3}" srcOrd="1" destOrd="0" parTransId="{11691BAC-2D25-47E6-B3D0-69AFEB144228}" sibTransId="{7AA50DB3-3596-4F4F-A08A-4C9D08871222}"/>
    <dgm:cxn modelId="{5BBA7D28-A21C-4853-9FA3-E80DC8334AAD}" type="presOf" srcId="{F0525CE8-8189-4855-A9CD-16D73455DD8B}" destId="{BCD65D29-FF85-40D4-9C09-6768DFE857F1}" srcOrd="0" destOrd="0" presId="urn:microsoft.com/office/officeart/2005/8/layout/lProcess2"/>
    <dgm:cxn modelId="{75108C9E-F6B2-4976-8D33-816CD0406427}" type="presOf" srcId="{6E7809BD-0F05-4A42-9FCE-EDB9A71F2823}" destId="{5A8B0CB7-3F3E-4522-B1EC-537C9E84A722}" srcOrd="0" destOrd="0" presId="urn:microsoft.com/office/officeart/2005/8/layout/lProcess2"/>
    <dgm:cxn modelId="{FB109059-F7B9-4B7B-BBBE-36D3BA62172F}" srcId="{A44D8148-5DD1-41C4-AFE5-66C154B505B3}" destId="{5BF6E3DA-423E-4241-A707-5A59585EE231}" srcOrd="2" destOrd="0" parTransId="{9602E3F5-2FF8-41B1-AE5B-0FB30F99A671}" sibTransId="{0DA42EF4-D2EC-4615-A380-FF16280157EB}"/>
    <dgm:cxn modelId="{91E14E52-3A65-41CC-94E7-F7D026D27F9F}" type="presOf" srcId="{DFDA6182-7A95-4BB9-BE06-1BF7A0E4DBE6}" destId="{9C710537-82C7-4792-973C-D533A5B70EA0}" srcOrd="0" destOrd="0" presId="urn:microsoft.com/office/officeart/2005/8/layout/lProcess2"/>
    <dgm:cxn modelId="{46A43936-402C-485C-B5FB-FD99C688E24F}" type="presOf" srcId="{8287EA22-5A98-40FF-82B4-BFBF208D4CEC}" destId="{1C458D05-E077-41D5-8F41-1EB89D916D99}" srcOrd="0" destOrd="0" presId="urn:microsoft.com/office/officeart/2005/8/layout/lProcess2"/>
    <dgm:cxn modelId="{F06100A7-C1D9-4467-A381-F7381F257EEC}" srcId="{13A56892-C73A-49BC-99B3-5406D43B2E2D}" destId="{8287EA22-5A98-40FF-82B4-BFBF208D4CEC}" srcOrd="0" destOrd="0" parTransId="{16D3949D-3D96-4B15-9666-DF04F28977E4}" sibTransId="{F6959480-CBE5-4B96-AF24-197DD060A9E8}"/>
    <dgm:cxn modelId="{4A25673F-2786-43A3-BE96-6CDC64C725BC}" type="presOf" srcId="{5BF6E3DA-423E-4241-A707-5A59585EE231}" destId="{F9B8F1DA-7B17-48DA-A7BB-6475213FFA9B}" srcOrd="0" destOrd="0" presId="urn:microsoft.com/office/officeart/2005/8/layout/lProcess2"/>
    <dgm:cxn modelId="{ED665BB9-AE23-43ED-B9F1-EAE41C796F4D}" type="presOf" srcId="{857B7249-AE3C-4BDD-884E-AF12D49BFE6D}" destId="{521A18F9-5D16-43CB-8001-C681614E616F}" srcOrd="0" destOrd="0" presId="urn:microsoft.com/office/officeart/2005/8/layout/lProcess2"/>
    <dgm:cxn modelId="{10D79491-EC72-4FDC-85FD-2E3730349FBF}" srcId="{21B068DB-D8AC-43DE-9780-8EDD613B9E02}" destId="{FA59A534-CF1E-4A5C-9C71-D25209DD8EBC}" srcOrd="1" destOrd="0" parTransId="{DBF16A06-8830-42B5-891D-38C70B2D162F}" sibTransId="{9CC37342-DE4A-49FD-8F76-55F786CACDEF}"/>
    <dgm:cxn modelId="{F82B704C-388D-454B-94C2-7D2AEE887871}" type="presOf" srcId="{21B068DB-D8AC-43DE-9780-8EDD613B9E02}" destId="{EC92E818-AEA4-4347-B1A0-CABE13267E7F}" srcOrd="1" destOrd="0" presId="urn:microsoft.com/office/officeart/2005/8/layout/lProcess2"/>
    <dgm:cxn modelId="{3BE06B9B-B9F9-4278-B470-B3C4A61B36A0}" type="presOf" srcId="{A44D8148-5DD1-41C4-AFE5-66C154B505B3}" destId="{50409FEA-5803-4634-B5BB-69FC2490E2EF}" srcOrd="1" destOrd="0" presId="urn:microsoft.com/office/officeart/2005/8/layout/lProcess2"/>
    <dgm:cxn modelId="{1AA15AFC-13DB-4095-B8D8-A1189CE769FA}" type="presOf" srcId="{4C69A2CC-12F0-43B7-B94D-73E76EBB74A9}" destId="{1370F59D-F9C1-4F73-9CC0-BD035EC16AF6}" srcOrd="0" destOrd="0" presId="urn:microsoft.com/office/officeart/2005/8/layout/lProcess2"/>
    <dgm:cxn modelId="{730F7220-A03E-44F2-A4C1-F007D5100172}" srcId="{A44D8148-5DD1-41C4-AFE5-66C154B505B3}" destId="{9F2B4ADD-56F6-408F-A74C-39789ECB8076}" srcOrd="0" destOrd="0" parTransId="{DEF01F8A-041A-41FE-9406-8BA3E6551272}" sibTransId="{B7BF0AF1-6C42-4CC6-9276-CCCA46926DAA}"/>
    <dgm:cxn modelId="{A602640F-2AC8-4CD7-9C72-72278B5E6799}" srcId="{FC0DFE38-45D1-436F-B88D-FACB1B68B3F2}" destId="{BE557067-8DFE-4565-BDFF-09E9F0260E12}" srcOrd="1" destOrd="0" parTransId="{365F0192-31C8-4DFE-9D4A-15AA2307D6A9}" sibTransId="{8E08A0A4-5C25-4FBD-BD85-E1F2E287BE89}"/>
    <dgm:cxn modelId="{3755CF9D-E3C1-4AB8-94AD-663C48EFD192}" srcId="{13A56892-C73A-49BC-99B3-5406D43B2E2D}" destId="{857B7249-AE3C-4BDD-884E-AF12D49BFE6D}" srcOrd="1" destOrd="0" parTransId="{5DDE835A-4613-4F76-805B-1FCEDE158473}" sibTransId="{590B41CB-6DB7-4EB3-8721-583C41C2FC9E}"/>
    <dgm:cxn modelId="{DDF7F904-EBA5-42CB-92FC-5F15EA958CD2}" type="presOf" srcId="{FC0DFE38-45D1-436F-B88D-FACB1B68B3F2}" destId="{BED9B9BA-0772-48F4-ABDB-311AD2B954D4}" srcOrd="1" destOrd="0" presId="urn:microsoft.com/office/officeart/2005/8/layout/lProcess2"/>
    <dgm:cxn modelId="{0AF443B9-F3FA-467C-BF6D-5454CDD8FB8C}" type="presOf" srcId="{A44D8148-5DD1-41C4-AFE5-66C154B505B3}" destId="{C36E4073-FFBA-4B1C-8AB2-2D21B436D94A}" srcOrd="0" destOrd="0" presId="urn:microsoft.com/office/officeart/2005/8/layout/lProcess2"/>
    <dgm:cxn modelId="{820BB84E-DA49-44CC-AB17-CF49C929BE52}" type="presOf" srcId="{13A56892-C73A-49BC-99B3-5406D43B2E2D}" destId="{6372B504-2E06-4E09-AF2C-7180DE02BAF1}" srcOrd="1" destOrd="0" presId="urn:microsoft.com/office/officeart/2005/8/layout/lProcess2"/>
    <dgm:cxn modelId="{4CCDEAD9-8F81-4ED7-B5C0-4F7BD4AF428A}" srcId="{A44D8148-5DD1-41C4-AFE5-66C154B505B3}" destId="{6E7809BD-0F05-4A42-9FCE-EDB9A71F2823}" srcOrd="1" destOrd="0" parTransId="{2ECA8A1E-DFDC-48B9-9B22-0E82F50EFD50}" sibTransId="{269240A7-6A19-4247-923A-9188C3012E6F}"/>
    <dgm:cxn modelId="{9FD41800-E778-4039-94E5-8B1721EDD303}" type="presOf" srcId="{FC0DFE38-45D1-436F-B88D-FACB1B68B3F2}" destId="{3DB9D533-851E-404D-95C4-D43B17A5043C}" srcOrd="0" destOrd="0" presId="urn:microsoft.com/office/officeart/2005/8/layout/lProcess2"/>
    <dgm:cxn modelId="{64D8E8B9-10C3-43EF-8FB2-07EBF5C22888}" type="presOf" srcId="{BE557067-8DFE-4565-BDFF-09E9F0260E12}" destId="{155150DE-7C7C-4958-BB1C-12C70FE0E6FD}" srcOrd="0" destOrd="0" presId="urn:microsoft.com/office/officeart/2005/8/layout/lProcess2"/>
    <dgm:cxn modelId="{ED0582D4-7F05-4771-9D71-2CF978D048DA}" type="presOf" srcId="{7E22D372-B743-4AFC-A587-52B7019E8B9D}" destId="{4A916E62-951D-40DA-97B7-B584420D2C37}" srcOrd="0" destOrd="0" presId="urn:microsoft.com/office/officeart/2005/8/layout/lProcess2"/>
    <dgm:cxn modelId="{7D12D364-51D3-4166-AF21-E0D7ECB92E29}" srcId="{FC0DFE38-45D1-436F-B88D-FACB1B68B3F2}" destId="{7E22D372-B743-4AFC-A587-52B7019E8B9D}" srcOrd="2" destOrd="0" parTransId="{7DD66458-C66E-4B79-980C-0EC23047C782}" sibTransId="{94A7D937-5544-4C97-A59E-EFEDAA3B6440}"/>
    <dgm:cxn modelId="{1518A131-CA90-441D-BF76-42397F78F591}" srcId="{F0525CE8-8189-4855-A9CD-16D73455DD8B}" destId="{21B068DB-D8AC-43DE-9780-8EDD613B9E02}" srcOrd="2" destOrd="0" parTransId="{1F6B82F8-5012-49F6-A586-39859B159AD9}" sibTransId="{9157D0EA-63B8-4CED-BF2A-AE89B8EFACE4}"/>
    <dgm:cxn modelId="{1D0F174E-7460-4616-86BC-65CB872670DD}" type="presOf" srcId="{9F2B4ADD-56F6-408F-A74C-39789ECB8076}" destId="{6AA29185-044B-4526-A491-578B18267EFD}" srcOrd="0" destOrd="0" presId="urn:microsoft.com/office/officeart/2005/8/layout/lProcess2"/>
    <dgm:cxn modelId="{C058C818-ACFF-4E3D-8382-F6F8A94E1C77}" type="presParOf" srcId="{BCD65D29-FF85-40D4-9C09-6768DFE857F1}" destId="{DCA70DB9-864B-426E-9D81-1CB7C099DB4B}" srcOrd="0" destOrd="0" presId="urn:microsoft.com/office/officeart/2005/8/layout/lProcess2"/>
    <dgm:cxn modelId="{C469B3B3-EBDF-4E2A-80D4-B74D74BD1458}" type="presParOf" srcId="{DCA70DB9-864B-426E-9D81-1CB7C099DB4B}" destId="{3DB9D533-851E-404D-95C4-D43B17A5043C}" srcOrd="0" destOrd="0" presId="urn:microsoft.com/office/officeart/2005/8/layout/lProcess2"/>
    <dgm:cxn modelId="{0C79E20F-AEA8-4A62-9975-5A711A5E2246}" type="presParOf" srcId="{DCA70DB9-864B-426E-9D81-1CB7C099DB4B}" destId="{BED9B9BA-0772-48F4-ABDB-311AD2B954D4}" srcOrd="1" destOrd="0" presId="urn:microsoft.com/office/officeart/2005/8/layout/lProcess2"/>
    <dgm:cxn modelId="{D2312CB8-FD4F-4437-95F5-7E45A1AFF83A}" type="presParOf" srcId="{DCA70DB9-864B-426E-9D81-1CB7C099DB4B}" destId="{13B412EC-D0DA-4E09-B79E-F04486302485}" srcOrd="2" destOrd="0" presId="urn:microsoft.com/office/officeart/2005/8/layout/lProcess2"/>
    <dgm:cxn modelId="{0845E61E-38DC-47D6-928C-D38E85F0E859}" type="presParOf" srcId="{13B412EC-D0DA-4E09-B79E-F04486302485}" destId="{B75BF24E-9858-403C-A475-2C2DCA3CB1AF}" srcOrd="0" destOrd="0" presId="urn:microsoft.com/office/officeart/2005/8/layout/lProcess2"/>
    <dgm:cxn modelId="{E384238A-E267-4A6B-AEE2-CA052C730308}" type="presParOf" srcId="{B75BF24E-9858-403C-A475-2C2DCA3CB1AF}" destId="{9C710537-82C7-4792-973C-D533A5B70EA0}" srcOrd="0" destOrd="0" presId="urn:microsoft.com/office/officeart/2005/8/layout/lProcess2"/>
    <dgm:cxn modelId="{BFA6F123-235D-452D-BCCA-7AB209455C7A}" type="presParOf" srcId="{B75BF24E-9858-403C-A475-2C2DCA3CB1AF}" destId="{64DEFEC6-E9C3-4FB2-B48D-B7E86C0E960E}" srcOrd="1" destOrd="0" presId="urn:microsoft.com/office/officeart/2005/8/layout/lProcess2"/>
    <dgm:cxn modelId="{78646897-FA36-4B99-A0D0-635781191C7E}" type="presParOf" srcId="{B75BF24E-9858-403C-A475-2C2DCA3CB1AF}" destId="{155150DE-7C7C-4958-BB1C-12C70FE0E6FD}" srcOrd="2" destOrd="0" presId="urn:microsoft.com/office/officeart/2005/8/layout/lProcess2"/>
    <dgm:cxn modelId="{053F245B-3ED5-4B71-95C7-38BDA5CE4D17}" type="presParOf" srcId="{B75BF24E-9858-403C-A475-2C2DCA3CB1AF}" destId="{AB877814-7BD2-4D8E-9A14-D27A79123DAA}" srcOrd="3" destOrd="0" presId="urn:microsoft.com/office/officeart/2005/8/layout/lProcess2"/>
    <dgm:cxn modelId="{91C448B4-1FA4-42A6-99AC-5418C9BB674F}" type="presParOf" srcId="{B75BF24E-9858-403C-A475-2C2DCA3CB1AF}" destId="{4A916E62-951D-40DA-97B7-B584420D2C37}" srcOrd="4" destOrd="0" presId="urn:microsoft.com/office/officeart/2005/8/layout/lProcess2"/>
    <dgm:cxn modelId="{9F3B4EC8-88ED-4615-B303-B54EB2D11D6E}" type="presParOf" srcId="{BCD65D29-FF85-40D4-9C09-6768DFE857F1}" destId="{D969CFF6-A762-4B40-94BD-23BDC7BC2CFD}" srcOrd="1" destOrd="0" presId="urn:microsoft.com/office/officeart/2005/8/layout/lProcess2"/>
    <dgm:cxn modelId="{B195CA52-AD76-4BDC-9B03-92E7248C4D1E}" type="presParOf" srcId="{BCD65D29-FF85-40D4-9C09-6768DFE857F1}" destId="{634140AD-E957-43C7-995A-4DF9B086DDA8}" srcOrd="2" destOrd="0" presId="urn:microsoft.com/office/officeart/2005/8/layout/lProcess2"/>
    <dgm:cxn modelId="{2BE16F69-F412-440E-B8BC-FB236FDE78A2}" type="presParOf" srcId="{634140AD-E957-43C7-995A-4DF9B086DDA8}" destId="{C36E4073-FFBA-4B1C-8AB2-2D21B436D94A}" srcOrd="0" destOrd="0" presId="urn:microsoft.com/office/officeart/2005/8/layout/lProcess2"/>
    <dgm:cxn modelId="{F413A790-559C-4028-B556-7A7775C6DEF2}" type="presParOf" srcId="{634140AD-E957-43C7-995A-4DF9B086DDA8}" destId="{50409FEA-5803-4634-B5BB-69FC2490E2EF}" srcOrd="1" destOrd="0" presId="urn:microsoft.com/office/officeart/2005/8/layout/lProcess2"/>
    <dgm:cxn modelId="{9CC02D3C-35F8-4AFB-B30F-2241164D4F93}" type="presParOf" srcId="{634140AD-E957-43C7-995A-4DF9B086DDA8}" destId="{13216CB7-EF25-4FF3-800C-1EFA328B413D}" srcOrd="2" destOrd="0" presId="urn:microsoft.com/office/officeart/2005/8/layout/lProcess2"/>
    <dgm:cxn modelId="{4FDDD230-F371-471C-8A18-62FBCFE2770F}" type="presParOf" srcId="{13216CB7-EF25-4FF3-800C-1EFA328B413D}" destId="{5363B875-D68A-498B-8B8F-3883E0F2B349}" srcOrd="0" destOrd="0" presId="urn:microsoft.com/office/officeart/2005/8/layout/lProcess2"/>
    <dgm:cxn modelId="{468F2ABB-DBF9-46B2-98D4-42E39C40F52D}" type="presParOf" srcId="{5363B875-D68A-498B-8B8F-3883E0F2B349}" destId="{6AA29185-044B-4526-A491-578B18267EFD}" srcOrd="0" destOrd="0" presId="urn:microsoft.com/office/officeart/2005/8/layout/lProcess2"/>
    <dgm:cxn modelId="{8B5B2194-C705-41F6-9BD6-5BBEA611B478}" type="presParOf" srcId="{5363B875-D68A-498B-8B8F-3883E0F2B349}" destId="{DBD9FF92-5419-4860-9EBF-DFCA5D2FB2C5}" srcOrd="1" destOrd="0" presId="urn:microsoft.com/office/officeart/2005/8/layout/lProcess2"/>
    <dgm:cxn modelId="{12AF6C87-0165-444D-BE79-F6612D012815}" type="presParOf" srcId="{5363B875-D68A-498B-8B8F-3883E0F2B349}" destId="{5A8B0CB7-3F3E-4522-B1EC-537C9E84A722}" srcOrd="2" destOrd="0" presId="urn:microsoft.com/office/officeart/2005/8/layout/lProcess2"/>
    <dgm:cxn modelId="{B6725A3E-4F3E-4EFE-B950-575F4C72F870}" type="presParOf" srcId="{5363B875-D68A-498B-8B8F-3883E0F2B349}" destId="{DB24A48A-BA4B-4C94-A7F7-11DA35BA765B}" srcOrd="3" destOrd="0" presId="urn:microsoft.com/office/officeart/2005/8/layout/lProcess2"/>
    <dgm:cxn modelId="{8517EA2F-F67C-40E6-B108-8AB79B1063F2}" type="presParOf" srcId="{5363B875-D68A-498B-8B8F-3883E0F2B349}" destId="{F9B8F1DA-7B17-48DA-A7BB-6475213FFA9B}" srcOrd="4" destOrd="0" presId="urn:microsoft.com/office/officeart/2005/8/layout/lProcess2"/>
    <dgm:cxn modelId="{4495CFB5-F2F2-4023-A5AC-93DAD91F37FB}" type="presParOf" srcId="{BCD65D29-FF85-40D4-9C09-6768DFE857F1}" destId="{721E5462-BCB3-4A32-878A-21E3A6D79BAE}" srcOrd="3" destOrd="0" presId="urn:microsoft.com/office/officeart/2005/8/layout/lProcess2"/>
    <dgm:cxn modelId="{0F0B0C98-C1CC-44D4-AF57-92C518D4FC85}" type="presParOf" srcId="{BCD65D29-FF85-40D4-9C09-6768DFE857F1}" destId="{8EAA596D-5166-4078-8569-7D5394C45FB3}" srcOrd="4" destOrd="0" presId="urn:microsoft.com/office/officeart/2005/8/layout/lProcess2"/>
    <dgm:cxn modelId="{31325683-B41A-4D66-951B-BA2ADBC767C4}" type="presParOf" srcId="{8EAA596D-5166-4078-8569-7D5394C45FB3}" destId="{6BC15461-116B-4EA7-84A2-07E4001E6497}" srcOrd="0" destOrd="0" presId="urn:microsoft.com/office/officeart/2005/8/layout/lProcess2"/>
    <dgm:cxn modelId="{66A30DD5-BFDB-4D24-9CF4-B34AE0BA5E78}" type="presParOf" srcId="{8EAA596D-5166-4078-8569-7D5394C45FB3}" destId="{EC92E818-AEA4-4347-B1A0-CABE13267E7F}" srcOrd="1" destOrd="0" presId="urn:microsoft.com/office/officeart/2005/8/layout/lProcess2"/>
    <dgm:cxn modelId="{23B0202B-EED7-4198-966C-61B704B556E4}" type="presParOf" srcId="{8EAA596D-5166-4078-8569-7D5394C45FB3}" destId="{5C941C0D-9DF9-47B0-BC56-8604DAED5359}" srcOrd="2" destOrd="0" presId="urn:microsoft.com/office/officeart/2005/8/layout/lProcess2"/>
    <dgm:cxn modelId="{12F1B845-B007-4B53-8614-4D07AB518DD9}" type="presParOf" srcId="{5C941C0D-9DF9-47B0-BC56-8604DAED5359}" destId="{306A7C84-EEE1-48FD-AA6C-12E67882C5DC}" srcOrd="0" destOrd="0" presId="urn:microsoft.com/office/officeart/2005/8/layout/lProcess2"/>
    <dgm:cxn modelId="{52DCAFD2-6333-4036-AF06-5BC40B469F31}" type="presParOf" srcId="{306A7C84-EEE1-48FD-AA6C-12E67882C5DC}" destId="{1370F59D-F9C1-4F73-9CC0-BD035EC16AF6}" srcOrd="0" destOrd="0" presId="urn:microsoft.com/office/officeart/2005/8/layout/lProcess2"/>
    <dgm:cxn modelId="{89DA68B7-9D44-4BC4-8AB9-8042BCBC0744}" type="presParOf" srcId="{306A7C84-EEE1-48FD-AA6C-12E67882C5DC}" destId="{411F856D-35D8-43A4-B686-174191B7EEFF}" srcOrd="1" destOrd="0" presId="urn:microsoft.com/office/officeart/2005/8/layout/lProcess2"/>
    <dgm:cxn modelId="{0F75C806-81DB-4003-9DF3-F9EB358F7EEF}" type="presParOf" srcId="{306A7C84-EEE1-48FD-AA6C-12E67882C5DC}" destId="{A457EC9F-5E63-4FD4-9870-32D95257DC6B}" srcOrd="2" destOrd="0" presId="urn:microsoft.com/office/officeart/2005/8/layout/lProcess2"/>
    <dgm:cxn modelId="{F14F3710-10B9-41F7-8EA4-8AA825AD5057}" type="presParOf" srcId="{BCD65D29-FF85-40D4-9C09-6768DFE857F1}" destId="{6C457610-679F-4E1E-A87A-559A1C5C4E85}" srcOrd="5" destOrd="0" presId="urn:microsoft.com/office/officeart/2005/8/layout/lProcess2"/>
    <dgm:cxn modelId="{A98B7259-4D02-4D7B-B9B6-BF90937DD6CA}" type="presParOf" srcId="{BCD65D29-FF85-40D4-9C09-6768DFE857F1}" destId="{3AE6437D-0FC2-4218-9034-6210182C8096}" srcOrd="6" destOrd="0" presId="urn:microsoft.com/office/officeart/2005/8/layout/lProcess2"/>
    <dgm:cxn modelId="{E5E3DABB-813D-454C-B616-E8D3D5E351D7}" type="presParOf" srcId="{3AE6437D-0FC2-4218-9034-6210182C8096}" destId="{DAB3FA29-4B70-4C73-9EA8-E16D15F2B179}" srcOrd="0" destOrd="0" presId="urn:microsoft.com/office/officeart/2005/8/layout/lProcess2"/>
    <dgm:cxn modelId="{5E57A3E6-5E4F-45BD-8204-19DA91691961}" type="presParOf" srcId="{3AE6437D-0FC2-4218-9034-6210182C8096}" destId="{6372B504-2E06-4E09-AF2C-7180DE02BAF1}" srcOrd="1" destOrd="0" presId="urn:microsoft.com/office/officeart/2005/8/layout/lProcess2"/>
    <dgm:cxn modelId="{034AFE4D-3BDB-41A5-9D89-F8DF31B79159}" type="presParOf" srcId="{3AE6437D-0FC2-4218-9034-6210182C8096}" destId="{0061531A-76DD-4A88-A5C5-E48C316D99D0}" srcOrd="2" destOrd="0" presId="urn:microsoft.com/office/officeart/2005/8/layout/lProcess2"/>
    <dgm:cxn modelId="{E93FE2AE-C78F-4903-82F0-DB8CA1BE3FAE}" type="presParOf" srcId="{0061531A-76DD-4A88-A5C5-E48C316D99D0}" destId="{19DD45EF-0BAD-4189-A4FA-235142320CE5}" srcOrd="0" destOrd="0" presId="urn:microsoft.com/office/officeart/2005/8/layout/lProcess2"/>
    <dgm:cxn modelId="{64649F62-83CA-481F-905C-A765D2B18AE3}" type="presParOf" srcId="{19DD45EF-0BAD-4189-A4FA-235142320CE5}" destId="{1C458D05-E077-41D5-8F41-1EB89D916D99}" srcOrd="0" destOrd="0" presId="urn:microsoft.com/office/officeart/2005/8/layout/lProcess2"/>
    <dgm:cxn modelId="{9C4305C2-3BF0-4536-8DF4-1D70474E2B8E}" type="presParOf" srcId="{19DD45EF-0BAD-4189-A4FA-235142320CE5}" destId="{23AA6104-ED92-42D3-A55D-434B97600382}" srcOrd="1" destOrd="0" presId="urn:microsoft.com/office/officeart/2005/8/layout/lProcess2"/>
    <dgm:cxn modelId="{65FD9C4F-0A41-42A2-B56F-D7115C59EDBA}" type="presParOf" srcId="{19DD45EF-0BAD-4189-A4FA-235142320CE5}" destId="{521A18F9-5D16-43CB-8001-C681614E616F}"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DBF8B29-449E-49DE-AFEB-5CB106914076}" type="doc">
      <dgm:prSet loTypeId="urn:microsoft.com/office/officeart/2005/8/layout/process3" loCatId="process" qsTypeId="urn:microsoft.com/office/officeart/2005/8/quickstyle/3d5" qsCatId="3D" csTypeId="urn:microsoft.com/office/officeart/2005/8/colors/accent3_3" csCatId="accent3" phldr="1"/>
      <dgm:spPr/>
      <dgm:t>
        <a:bodyPr/>
        <a:lstStyle/>
        <a:p>
          <a:endParaRPr lang="en-US"/>
        </a:p>
      </dgm:t>
    </dgm:pt>
    <dgm:pt modelId="{7DB31DAD-C76D-4101-83E0-1411E6C96197}">
      <dgm:prSet phldrT="[Text]"/>
      <dgm:spPr/>
      <dgm:t>
        <a:bodyPr/>
        <a:lstStyle/>
        <a:p>
          <a:r>
            <a:rPr lang="en-US" dirty="0"/>
            <a:t>Users are able to select the desired e-Procurement functionality, in order to obtain a full set of relevant template requirements, i.e.:</a:t>
          </a:r>
        </a:p>
      </dgm:t>
    </dgm:pt>
    <dgm:pt modelId="{B3AE19A8-A3CA-4CCB-8053-19EB18434A84}" type="parTrans" cxnId="{85C6EFCF-FA11-4E31-A13F-1C7A92F3134C}">
      <dgm:prSet/>
      <dgm:spPr/>
      <dgm:t>
        <a:bodyPr/>
        <a:lstStyle/>
        <a:p>
          <a:endParaRPr lang="en-US"/>
        </a:p>
      </dgm:t>
    </dgm:pt>
    <dgm:pt modelId="{AA85CC74-38FD-45E2-AE3A-E7DA69BBC1DF}" type="sibTrans" cxnId="{85C6EFCF-FA11-4E31-A13F-1C7A92F3134C}">
      <dgm:prSet/>
      <dgm:spPr/>
      <dgm:t>
        <a:bodyPr/>
        <a:lstStyle/>
        <a:p>
          <a:endParaRPr lang="en-US"/>
        </a:p>
      </dgm:t>
    </dgm:pt>
    <dgm:pt modelId="{1C208C7D-C770-4243-92AB-77B462839A28}">
      <dgm:prSet/>
      <dgm:spPr/>
      <dgm:t>
        <a:bodyPr/>
        <a:lstStyle/>
        <a:p>
          <a:r>
            <a:rPr lang="en-US" dirty="0"/>
            <a:t>Select the required e-Procurement system </a:t>
          </a:r>
          <a:r>
            <a:rPr lang="en-US" dirty="0">
              <a:latin typeface="Segoe UI Semibold" panose="020B0702040204020203" pitchFamily="34" charset="0"/>
            </a:rPr>
            <a:t>modules</a:t>
          </a:r>
          <a:endParaRPr lang="en-US" dirty="0"/>
        </a:p>
      </dgm:t>
    </dgm:pt>
    <dgm:pt modelId="{48C912F9-91A3-4556-9719-076576897FC4}" type="parTrans" cxnId="{6876A31F-FE4B-448E-AD9D-7C2F8E1A9FAE}">
      <dgm:prSet/>
      <dgm:spPr/>
      <dgm:t>
        <a:bodyPr/>
        <a:lstStyle/>
        <a:p>
          <a:endParaRPr lang="en-US"/>
        </a:p>
      </dgm:t>
    </dgm:pt>
    <dgm:pt modelId="{E265668E-1E92-4742-8AA8-4075AD77822D}" type="sibTrans" cxnId="{6876A31F-FE4B-448E-AD9D-7C2F8E1A9FAE}">
      <dgm:prSet/>
      <dgm:spPr/>
      <dgm:t>
        <a:bodyPr/>
        <a:lstStyle/>
        <a:p>
          <a:endParaRPr lang="en-US"/>
        </a:p>
      </dgm:t>
    </dgm:pt>
    <dgm:pt modelId="{8B59BE38-1CD8-444B-92B3-FC04DEF76644}">
      <dgm:prSet/>
      <dgm:spPr/>
      <dgm:t>
        <a:bodyPr/>
        <a:lstStyle/>
        <a:p>
          <a:r>
            <a:rPr lang="en-US"/>
            <a:t>The Toolkit outputs template requirements for an e-Procurement system to support the selected functionality:</a:t>
          </a:r>
          <a:endParaRPr lang="en-US" dirty="0"/>
        </a:p>
      </dgm:t>
    </dgm:pt>
    <dgm:pt modelId="{466D5F8F-4A15-4683-8FBD-77A7A8399137}" type="parTrans" cxnId="{8AE33BCC-FDCE-4535-BC0F-A201885851F9}">
      <dgm:prSet/>
      <dgm:spPr/>
      <dgm:t>
        <a:bodyPr/>
        <a:lstStyle/>
        <a:p>
          <a:endParaRPr lang="en-US"/>
        </a:p>
      </dgm:t>
    </dgm:pt>
    <dgm:pt modelId="{B28765A8-EDEC-4C3E-86E5-AA36013B764F}" type="sibTrans" cxnId="{8AE33BCC-FDCE-4535-BC0F-A201885851F9}">
      <dgm:prSet/>
      <dgm:spPr/>
      <dgm:t>
        <a:bodyPr/>
        <a:lstStyle/>
        <a:p>
          <a:endParaRPr lang="en-US"/>
        </a:p>
      </dgm:t>
    </dgm:pt>
    <dgm:pt modelId="{2E5D2CA4-73F4-4661-9081-158F42EEFA05}">
      <dgm:prSet/>
      <dgm:spPr/>
      <dgm:t>
        <a:bodyPr/>
        <a:lstStyle/>
        <a:p>
          <a:r>
            <a:rPr lang="en-US"/>
            <a:t>Requirements can be viewed on screen</a:t>
          </a:r>
          <a:endParaRPr lang="en-US" dirty="0"/>
        </a:p>
      </dgm:t>
    </dgm:pt>
    <dgm:pt modelId="{433D5B9A-40FF-4F71-ABB4-ACFEC6FA12E4}" type="parTrans" cxnId="{FABF1ABA-5B91-44AC-909F-5AA45383CDDF}">
      <dgm:prSet/>
      <dgm:spPr/>
      <dgm:t>
        <a:bodyPr/>
        <a:lstStyle/>
        <a:p>
          <a:endParaRPr lang="en-US"/>
        </a:p>
      </dgm:t>
    </dgm:pt>
    <dgm:pt modelId="{A9E828FD-73D3-4D3D-ADA5-7A83E0E4F975}" type="sibTrans" cxnId="{FABF1ABA-5B91-44AC-909F-5AA45383CDDF}">
      <dgm:prSet/>
      <dgm:spPr/>
      <dgm:t>
        <a:bodyPr/>
        <a:lstStyle/>
        <a:p>
          <a:endParaRPr lang="en-US"/>
        </a:p>
      </dgm:t>
    </dgm:pt>
    <dgm:pt modelId="{420C33D7-A0D7-4864-8CFA-77284D993CDB}">
      <dgm:prSet/>
      <dgm:spPr/>
      <dgm:t>
        <a:bodyPr/>
        <a:lstStyle/>
        <a:p>
          <a:r>
            <a:rPr lang="en-US" dirty="0"/>
            <a:t>Requirements can be exported in user-friendly XLS format</a:t>
          </a:r>
        </a:p>
      </dgm:t>
    </dgm:pt>
    <dgm:pt modelId="{1ED95F89-E1A7-44A2-8831-64CD5F092D3E}" type="parTrans" cxnId="{EAA21B6B-55AA-4291-9587-D2737DEE04FF}">
      <dgm:prSet/>
      <dgm:spPr/>
      <dgm:t>
        <a:bodyPr/>
        <a:lstStyle/>
        <a:p>
          <a:endParaRPr lang="en-US"/>
        </a:p>
      </dgm:t>
    </dgm:pt>
    <dgm:pt modelId="{B0C3DF14-1A51-428E-B6F7-39C9D9A2AC34}" type="sibTrans" cxnId="{EAA21B6B-55AA-4291-9587-D2737DEE04FF}">
      <dgm:prSet/>
      <dgm:spPr/>
      <dgm:t>
        <a:bodyPr/>
        <a:lstStyle/>
        <a:p>
          <a:endParaRPr lang="en-US"/>
        </a:p>
      </dgm:t>
    </dgm:pt>
    <dgm:pt modelId="{CB053DEE-70BC-475C-AE2C-7D85BD345E18}">
      <dgm:prSet/>
      <dgm:spPr/>
      <dgm:t>
        <a:bodyPr/>
        <a:lstStyle/>
        <a:p>
          <a:r>
            <a:rPr lang="en-US" dirty="0"/>
            <a:t>Select the required e-Procurement system </a:t>
          </a:r>
          <a:r>
            <a:rPr lang="en-US" dirty="0">
              <a:latin typeface="Segoe UI Semibold" panose="020B0702040204020203" pitchFamily="34" charset="0"/>
            </a:rPr>
            <a:t>submodules</a:t>
          </a:r>
          <a:r>
            <a:rPr lang="en-US" dirty="0"/>
            <a:t> based on the module selection</a:t>
          </a:r>
        </a:p>
      </dgm:t>
    </dgm:pt>
    <dgm:pt modelId="{CB3C4FBD-57EE-44FE-9B2C-08AD358E717C}" type="parTrans" cxnId="{DFB39E5A-3E4B-4F42-9EED-2C07D837AF04}">
      <dgm:prSet/>
      <dgm:spPr/>
    </dgm:pt>
    <dgm:pt modelId="{30C7B9FE-C11F-471F-866E-DD7B082C5BCD}" type="sibTrans" cxnId="{DFB39E5A-3E4B-4F42-9EED-2C07D837AF04}">
      <dgm:prSet/>
      <dgm:spPr/>
    </dgm:pt>
    <dgm:pt modelId="{84892FAE-8FC2-4190-8B9C-16B550F303A9}">
      <dgm:prSet/>
      <dgm:spPr/>
      <dgm:t>
        <a:bodyPr/>
        <a:lstStyle/>
        <a:p>
          <a:r>
            <a:rPr lang="en-US"/>
            <a:t>Obtain the e-Procurement system </a:t>
          </a:r>
          <a:r>
            <a:rPr lang="en-US">
              <a:latin typeface="Segoe UI Semibold" panose="020B0702040204020203" pitchFamily="34" charset="0"/>
            </a:rPr>
            <a:t>requirements</a:t>
          </a:r>
          <a:r>
            <a:rPr lang="en-US"/>
            <a:t> based on the modules/submodules selection</a:t>
          </a:r>
          <a:endParaRPr lang="en-US" dirty="0"/>
        </a:p>
      </dgm:t>
    </dgm:pt>
    <dgm:pt modelId="{0D912C65-E052-4543-ADAF-4F619301AEA0}" type="parTrans" cxnId="{710A0847-F92A-40F0-B6C6-05C61E0B51B7}">
      <dgm:prSet/>
      <dgm:spPr/>
    </dgm:pt>
    <dgm:pt modelId="{C51B5DE9-2440-4A22-826A-1C24A01E49A3}" type="sibTrans" cxnId="{710A0847-F92A-40F0-B6C6-05C61E0B51B7}">
      <dgm:prSet/>
      <dgm:spPr/>
    </dgm:pt>
    <dgm:pt modelId="{64B8C42D-C06D-488F-B240-0A9B3F246830}" type="pres">
      <dgm:prSet presAssocID="{EDBF8B29-449E-49DE-AFEB-5CB106914076}" presName="linearFlow" presStyleCnt="0">
        <dgm:presLayoutVars>
          <dgm:dir/>
          <dgm:animLvl val="lvl"/>
          <dgm:resizeHandles val="exact"/>
        </dgm:presLayoutVars>
      </dgm:prSet>
      <dgm:spPr/>
    </dgm:pt>
    <dgm:pt modelId="{A54043D0-5547-4793-A30B-CA545DE2E510}" type="pres">
      <dgm:prSet presAssocID="{7DB31DAD-C76D-4101-83E0-1411E6C96197}" presName="composite" presStyleCnt="0"/>
      <dgm:spPr/>
    </dgm:pt>
    <dgm:pt modelId="{120B458F-038F-46DF-84C0-F9B9A2588A73}" type="pres">
      <dgm:prSet presAssocID="{7DB31DAD-C76D-4101-83E0-1411E6C96197}" presName="parTx" presStyleLbl="node1" presStyleIdx="0" presStyleCnt="2">
        <dgm:presLayoutVars>
          <dgm:chMax val="0"/>
          <dgm:chPref val="0"/>
          <dgm:bulletEnabled val="1"/>
        </dgm:presLayoutVars>
      </dgm:prSet>
      <dgm:spPr/>
    </dgm:pt>
    <dgm:pt modelId="{54196F94-4D2A-45A5-97EE-28FEE9AAAC75}" type="pres">
      <dgm:prSet presAssocID="{7DB31DAD-C76D-4101-83E0-1411E6C96197}" presName="parSh" presStyleLbl="node1" presStyleIdx="0" presStyleCnt="2"/>
      <dgm:spPr/>
    </dgm:pt>
    <dgm:pt modelId="{B101FAEA-6B09-48C0-8F5D-2DBB608C2560}" type="pres">
      <dgm:prSet presAssocID="{7DB31DAD-C76D-4101-83E0-1411E6C96197}" presName="desTx" presStyleLbl="fgAcc1" presStyleIdx="0" presStyleCnt="2">
        <dgm:presLayoutVars>
          <dgm:bulletEnabled val="1"/>
        </dgm:presLayoutVars>
      </dgm:prSet>
      <dgm:spPr/>
    </dgm:pt>
    <dgm:pt modelId="{A47CBB6F-DAF5-4843-851B-066CE2D66BC1}" type="pres">
      <dgm:prSet presAssocID="{AA85CC74-38FD-45E2-AE3A-E7DA69BBC1DF}" presName="sibTrans" presStyleLbl="sibTrans2D1" presStyleIdx="0" presStyleCnt="1"/>
      <dgm:spPr/>
    </dgm:pt>
    <dgm:pt modelId="{5B1ED0B8-A903-4F91-93C3-994F501A2A2C}" type="pres">
      <dgm:prSet presAssocID="{AA85CC74-38FD-45E2-AE3A-E7DA69BBC1DF}" presName="connTx" presStyleLbl="sibTrans2D1" presStyleIdx="0" presStyleCnt="1"/>
      <dgm:spPr/>
    </dgm:pt>
    <dgm:pt modelId="{0D8FD42E-EF86-4785-99D9-FA19257FDB13}" type="pres">
      <dgm:prSet presAssocID="{8B59BE38-1CD8-444B-92B3-FC04DEF76644}" presName="composite" presStyleCnt="0"/>
      <dgm:spPr/>
    </dgm:pt>
    <dgm:pt modelId="{F807DA17-E2C9-4F90-9D28-01396C426F46}" type="pres">
      <dgm:prSet presAssocID="{8B59BE38-1CD8-444B-92B3-FC04DEF76644}" presName="parTx" presStyleLbl="node1" presStyleIdx="0" presStyleCnt="2">
        <dgm:presLayoutVars>
          <dgm:chMax val="0"/>
          <dgm:chPref val="0"/>
          <dgm:bulletEnabled val="1"/>
        </dgm:presLayoutVars>
      </dgm:prSet>
      <dgm:spPr/>
    </dgm:pt>
    <dgm:pt modelId="{5A5D5124-44E5-4387-A4D0-A16F8D924786}" type="pres">
      <dgm:prSet presAssocID="{8B59BE38-1CD8-444B-92B3-FC04DEF76644}" presName="parSh" presStyleLbl="node1" presStyleIdx="1" presStyleCnt="2"/>
      <dgm:spPr/>
    </dgm:pt>
    <dgm:pt modelId="{F728A911-7CB6-4DEC-B8C5-20F7B65AD53B}" type="pres">
      <dgm:prSet presAssocID="{8B59BE38-1CD8-444B-92B3-FC04DEF76644}" presName="desTx" presStyleLbl="fgAcc1" presStyleIdx="1" presStyleCnt="2">
        <dgm:presLayoutVars>
          <dgm:bulletEnabled val="1"/>
        </dgm:presLayoutVars>
      </dgm:prSet>
      <dgm:spPr/>
    </dgm:pt>
  </dgm:ptLst>
  <dgm:cxnLst>
    <dgm:cxn modelId="{14B34264-7207-432B-A01A-A176763B9896}" type="presOf" srcId="{CB053DEE-70BC-475C-AE2C-7D85BD345E18}" destId="{B101FAEA-6B09-48C0-8F5D-2DBB608C2560}" srcOrd="0" destOrd="1" presId="urn:microsoft.com/office/officeart/2005/8/layout/process3"/>
    <dgm:cxn modelId="{710A0847-F92A-40F0-B6C6-05C61E0B51B7}" srcId="{7DB31DAD-C76D-4101-83E0-1411E6C96197}" destId="{84892FAE-8FC2-4190-8B9C-16B550F303A9}" srcOrd="2" destOrd="0" parTransId="{0D912C65-E052-4543-ADAF-4F619301AEA0}" sibTransId="{C51B5DE9-2440-4A22-826A-1C24A01E49A3}"/>
    <dgm:cxn modelId="{BE419CF9-CAFC-4943-9EA0-5736F23BC436}" type="presOf" srcId="{AA85CC74-38FD-45E2-AE3A-E7DA69BBC1DF}" destId="{5B1ED0B8-A903-4F91-93C3-994F501A2A2C}" srcOrd="1" destOrd="0" presId="urn:microsoft.com/office/officeart/2005/8/layout/process3"/>
    <dgm:cxn modelId="{C12A754C-AE96-4061-AD23-649A95EE1D33}" type="presOf" srcId="{1C208C7D-C770-4243-92AB-77B462839A28}" destId="{B101FAEA-6B09-48C0-8F5D-2DBB608C2560}" srcOrd="0" destOrd="0" presId="urn:microsoft.com/office/officeart/2005/8/layout/process3"/>
    <dgm:cxn modelId="{FABF1ABA-5B91-44AC-909F-5AA45383CDDF}" srcId="{8B59BE38-1CD8-444B-92B3-FC04DEF76644}" destId="{2E5D2CA4-73F4-4661-9081-158F42EEFA05}" srcOrd="0" destOrd="0" parTransId="{433D5B9A-40FF-4F71-ABB4-ACFEC6FA12E4}" sibTransId="{A9E828FD-73D3-4D3D-ADA5-7A83E0E4F975}"/>
    <dgm:cxn modelId="{FC373010-AE11-42FE-9E56-144FCF2D21F8}" type="presOf" srcId="{7DB31DAD-C76D-4101-83E0-1411E6C96197}" destId="{120B458F-038F-46DF-84C0-F9B9A2588A73}" srcOrd="0" destOrd="0" presId="urn:microsoft.com/office/officeart/2005/8/layout/process3"/>
    <dgm:cxn modelId="{85C6EFCF-FA11-4E31-A13F-1C7A92F3134C}" srcId="{EDBF8B29-449E-49DE-AFEB-5CB106914076}" destId="{7DB31DAD-C76D-4101-83E0-1411E6C96197}" srcOrd="0" destOrd="0" parTransId="{B3AE19A8-A3CA-4CCB-8053-19EB18434A84}" sibTransId="{AA85CC74-38FD-45E2-AE3A-E7DA69BBC1DF}"/>
    <dgm:cxn modelId="{DD8F5761-5BB0-434C-99B0-C43D9E1180D1}" type="presOf" srcId="{420C33D7-A0D7-4864-8CFA-77284D993CDB}" destId="{F728A911-7CB6-4DEC-B8C5-20F7B65AD53B}" srcOrd="0" destOrd="1" presId="urn:microsoft.com/office/officeart/2005/8/layout/process3"/>
    <dgm:cxn modelId="{814142C0-88B4-4474-820F-B2C890F25290}" type="presOf" srcId="{8B59BE38-1CD8-444B-92B3-FC04DEF76644}" destId="{F807DA17-E2C9-4F90-9D28-01396C426F46}" srcOrd="0" destOrd="0" presId="urn:microsoft.com/office/officeart/2005/8/layout/process3"/>
    <dgm:cxn modelId="{8AE33BCC-FDCE-4535-BC0F-A201885851F9}" srcId="{EDBF8B29-449E-49DE-AFEB-5CB106914076}" destId="{8B59BE38-1CD8-444B-92B3-FC04DEF76644}" srcOrd="1" destOrd="0" parTransId="{466D5F8F-4A15-4683-8FBD-77A7A8399137}" sibTransId="{B28765A8-EDEC-4C3E-86E5-AA36013B764F}"/>
    <dgm:cxn modelId="{76E19515-D1D8-4156-A73A-C0FD3A4EAEDB}" type="presOf" srcId="{EDBF8B29-449E-49DE-AFEB-5CB106914076}" destId="{64B8C42D-C06D-488F-B240-0A9B3F246830}" srcOrd="0" destOrd="0" presId="urn:microsoft.com/office/officeart/2005/8/layout/process3"/>
    <dgm:cxn modelId="{AFD71B41-BC74-45EF-BF23-0D7949D22750}" type="presOf" srcId="{2E5D2CA4-73F4-4661-9081-158F42EEFA05}" destId="{F728A911-7CB6-4DEC-B8C5-20F7B65AD53B}" srcOrd="0" destOrd="0" presId="urn:microsoft.com/office/officeart/2005/8/layout/process3"/>
    <dgm:cxn modelId="{EAA21B6B-55AA-4291-9587-D2737DEE04FF}" srcId="{8B59BE38-1CD8-444B-92B3-FC04DEF76644}" destId="{420C33D7-A0D7-4864-8CFA-77284D993CDB}" srcOrd="1" destOrd="0" parTransId="{1ED95F89-E1A7-44A2-8831-64CD5F092D3E}" sibTransId="{B0C3DF14-1A51-428E-B6F7-39C9D9A2AC34}"/>
    <dgm:cxn modelId="{6876A31F-FE4B-448E-AD9D-7C2F8E1A9FAE}" srcId="{7DB31DAD-C76D-4101-83E0-1411E6C96197}" destId="{1C208C7D-C770-4243-92AB-77B462839A28}" srcOrd="0" destOrd="0" parTransId="{48C912F9-91A3-4556-9719-076576897FC4}" sibTransId="{E265668E-1E92-4742-8AA8-4075AD77822D}"/>
    <dgm:cxn modelId="{A11B502A-E354-4B76-91F7-A406BAD7DD6D}" type="presOf" srcId="{84892FAE-8FC2-4190-8B9C-16B550F303A9}" destId="{B101FAEA-6B09-48C0-8F5D-2DBB608C2560}" srcOrd="0" destOrd="2" presId="urn:microsoft.com/office/officeart/2005/8/layout/process3"/>
    <dgm:cxn modelId="{DFB39E5A-3E4B-4F42-9EED-2C07D837AF04}" srcId="{7DB31DAD-C76D-4101-83E0-1411E6C96197}" destId="{CB053DEE-70BC-475C-AE2C-7D85BD345E18}" srcOrd="1" destOrd="0" parTransId="{CB3C4FBD-57EE-44FE-9B2C-08AD358E717C}" sibTransId="{30C7B9FE-C11F-471F-866E-DD7B082C5BCD}"/>
    <dgm:cxn modelId="{01D9EC52-C176-4AC5-B6F4-58233A342F88}" type="presOf" srcId="{8B59BE38-1CD8-444B-92B3-FC04DEF76644}" destId="{5A5D5124-44E5-4387-A4D0-A16F8D924786}" srcOrd="1" destOrd="0" presId="urn:microsoft.com/office/officeart/2005/8/layout/process3"/>
    <dgm:cxn modelId="{8F1010A4-BB3A-4895-AC00-315D90C79A20}" type="presOf" srcId="{7DB31DAD-C76D-4101-83E0-1411E6C96197}" destId="{54196F94-4D2A-45A5-97EE-28FEE9AAAC75}" srcOrd="1" destOrd="0" presId="urn:microsoft.com/office/officeart/2005/8/layout/process3"/>
    <dgm:cxn modelId="{BB321228-BEE1-45E8-AB26-3D900E42D7CB}" type="presOf" srcId="{AA85CC74-38FD-45E2-AE3A-E7DA69BBC1DF}" destId="{A47CBB6F-DAF5-4843-851B-066CE2D66BC1}" srcOrd="0" destOrd="0" presId="urn:microsoft.com/office/officeart/2005/8/layout/process3"/>
    <dgm:cxn modelId="{904CE34A-1379-4050-BAC7-A16EB5809979}" type="presParOf" srcId="{64B8C42D-C06D-488F-B240-0A9B3F246830}" destId="{A54043D0-5547-4793-A30B-CA545DE2E510}" srcOrd="0" destOrd="0" presId="urn:microsoft.com/office/officeart/2005/8/layout/process3"/>
    <dgm:cxn modelId="{C18B6776-59E9-4864-AF38-C1D2EA728A93}" type="presParOf" srcId="{A54043D0-5547-4793-A30B-CA545DE2E510}" destId="{120B458F-038F-46DF-84C0-F9B9A2588A73}" srcOrd="0" destOrd="0" presId="urn:microsoft.com/office/officeart/2005/8/layout/process3"/>
    <dgm:cxn modelId="{48D7B0D3-A828-4BEC-A329-F24CF6525CA2}" type="presParOf" srcId="{A54043D0-5547-4793-A30B-CA545DE2E510}" destId="{54196F94-4D2A-45A5-97EE-28FEE9AAAC75}" srcOrd="1" destOrd="0" presId="urn:microsoft.com/office/officeart/2005/8/layout/process3"/>
    <dgm:cxn modelId="{57F2C28C-79BC-4DD8-A863-A67C073E055B}" type="presParOf" srcId="{A54043D0-5547-4793-A30B-CA545DE2E510}" destId="{B101FAEA-6B09-48C0-8F5D-2DBB608C2560}" srcOrd="2" destOrd="0" presId="urn:microsoft.com/office/officeart/2005/8/layout/process3"/>
    <dgm:cxn modelId="{64144FFE-7AEE-489B-BDD7-FC24919007D2}" type="presParOf" srcId="{64B8C42D-C06D-488F-B240-0A9B3F246830}" destId="{A47CBB6F-DAF5-4843-851B-066CE2D66BC1}" srcOrd="1" destOrd="0" presId="urn:microsoft.com/office/officeart/2005/8/layout/process3"/>
    <dgm:cxn modelId="{EDDEF6F9-8F7B-42AF-80AE-97141D100508}" type="presParOf" srcId="{A47CBB6F-DAF5-4843-851B-066CE2D66BC1}" destId="{5B1ED0B8-A903-4F91-93C3-994F501A2A2C}" srcOrd="0" destOrd="0" presId="urn:microsoft.com/office/officeart/2005/8/layout/process3"/>
    <dgm:cxn modelId="{3018F326-2FF7-4D2F-9DA0-22D3BF180418}" type="presParOf" srcId="{64B8C42D-C06D-488F-B240-0A9B3F246830}" destId="{0D8FD42E-EF86-4785-99D9-FA19257FDB13}" srcOrd="2" destOrd="0" presId="urn:microsoft.com/office/officeart/2005/8/layout/process3"/>
    <dgm:cxn modelId="{6AB86F52-7296-4B9A-9025-E6A0FE503A34}" type="presParOf" srcId="{0D8FD42E-EF86-4785-99D9-FA19257FDB13}" destId="{F807DA17-E2C9-4F90-9D28-01396C426F46}" srcOrd="0" destOrd="0" presId="urn:microsoft.com/office/officeart/2005/8/layout/process3"/>
    <dgm:cxn modelId="{909F6CD4-4DA1-4905-9601-2CAB9A6FD140}" type="presParOf" srcId="{0D8FD42E-EF86-4785-99D9-FA19257FDB13}" destId="{5A5D5124-44E5-4387-A4D0-A16F8D924786}" srcOrd="1" destOrd="0" presId="urn:microsoft.com/office/officeart/2005/8/layout/process3"/>
    <dgm:cxn modelId="{180B5F6F-A384-4EFD-A7D2-71114DEBEC9D}" type="presParOf" srcId="{0D8FD42E-EF86-4785-99D9-FA19257FDB13}" destId="{F728A911-7CB6-4DEC-B8C5-20F7B65AD53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65F97E-C738-4B89-929A-50E6C754B593}" type="doc">
      <dgm:prSet loTypeId="urn:microsoft.com/office/officeart/2005/8/layout/hList7" loCatId="process" qsTypeId="urn:microsoft.com/office/officeart/2005/8/quickstyle/3d6" qsCatId="3D" csTypeId="urn:microsoft.com/office/officeart/2005/8/colors/accent3_5" csCatId="accent3" phldr="1"/>
      <dgm:spPr/>
      <dgm:t>
        <a:bodyPr/>
        <a:lstStyle/>
        <a:p>
          <a:endParaRPr lang="en-US"/>
        </a:p>
      </dgm:t>
    </dgm:pt>
    <dgm:pt modelId="{4B7BD3EF-08FC-4907-929B-509115E0CCCC}">
      <dgm:prSet phldrT="[Text]"/>
      <dgm:spPr/>
      <dgm:t>
        <a:bodyPr/>
        <a:lstStyle/>
        <a:p>
          <a:r>
            <a:rPr lang="en-US" b="1" u="sng" dirty="0"/>
            <a:t>Past</a:t>
          </a:r>
        </a:p>
      </dgm:t>
    </dgm:pt>
    <dgm:pt modelId="{1C328581-39E3-4A1E-8131-9DF03462496E}" type="parTrans" cxnId="{195D73CD-E399-4160-8520-F92491BC945C}">
      <dgm:prSet/>
      <dgm:spPr/>
      <dgm:t>
        <a:bodyPr/>
        <a:lstStyle/>
        <a:p>
          <a:endParaRPr lang="en-US"/>
        </a:p>
      </dgm:t>
    </dgm:pt>
    <dgm:pt modelId="{F83E28AC-9B74-4AA8-BB19-C80223166154}" type="sibTrans" cxnId="{195D73CD-E399-4160-8520-F92491BC945C}">
      <dgm:prSet/>
      <dgm:spPr/>
      <dgm:t>
        <a:bodyPr/>
        <a:lstStyle/>
        <a:p>
          <a:endParaRPr lang="en-US"/>
        </a:p>
      </dgm:t>
    </dgm:pt>
    <dgm:pt modelId="{98C5D339-D8D9-46D4-B884-2B922C124323}">
      <dgm:prSet phldrT="[Text]"/>
      <dgm:spPr/>
      <dgm:t>
        <a:bodyPr/>
        <a:lstStyle/>
        <a:p>
          <a:r>
            <a:rPr lang="en-US" dirty="0"/>
            <a:t>Focus on procurement legal compliance </a:t>
          </a:r>
        </a:p>
      </dgm:t>
    </dgm:pt>
    <dgm:pt modelId="{86520153-B1A8-467C-A77E-7CE558017CA3}" type="parTrans" cxnId="{5E5FDBB0-2929-463E-A85C-7519452AE4CB}">
      <dgm:prSet/>
      <dgm:spPr/>
      <dgm:t>
        <a:bodyPr/>
        <a:lstStyle/>
        <a:p>
          <a:endParaRPr lang="en-US"/>
        </a:p>
      </dgm:t>
    </dgm:pt>
    <dgm:pt modelId="{EFC59F61-98E4-4C84-879B-59CFCF0D17DD}" type="sibTrans" cxnId="{5E5FDBB0-2929-463E-A85C-7519452AE4CB}">
      <dgm:prSet/>
      <dgm:spPr/>
      <dgm:t>
        <a:bodyPr/>
        <a:lstStyle/>
        <a:p>
          <a:endParaRPr lang="en-US"/>
        </a:p>
      </dgm:t>
    </dgm:pt>
    <dgm:pt modelId="{C3D86CFF-DF24-4496-B262-4E8824B79174}">
      <dgm:prSet phldrT="[Text]"/>
      <dgm:spPr/>
      <dgm:t>
        <a:bodyPr/>
        <a:lstStyle/>
        <a:p>
          <a:r>
            <a:rPr lang="en-US" dirty="0"/>
            <a:t>Institution strengthening and capacity of procurement professionals</a:t>
          </a:r>
        </a:p>
      </dgm:t>
    </dgm:pt>
    <dgm:pt modelId="{1A69CA7B-7201-40F8-BE67-5D35EB7E7429}" type="parTrans" cxnId="{AADA0530-6E22-46E0-94C1-C4F8AB282201}">
      <dgm:prSet/>
      <dgm:spPr/>
      <dgm:t>
        <a:bodyPr/>
        <a:lstStyle/>
        <a:p>
          <a:endParaRPr lang="en-US"/>
        </a:p>
      </dgm:t>
    </dgm:pt>
    <dgm:pt modelId="{C8E3A674-D75F-44A9-8807-886304BA2DA8}" type="sibTrans" cxnId="{AADA0530-6E22-46E0-94C1-C4F8AB282201}">
      <dgm:prSet/>
      <dgm:spPr/>
      <dgm:t>
        <a:bodyPr/>
        <a:lstStyle/>
        <a:p>
          <a:endParaRPr lang="en-US"/>
        </a:p>
      </dgm:t>
    </dgm:pt>
    <dgm:pt modelId="{AAAAA1EC-583A-4B53-89BD-9EF9492BC7E9}">
      <dgm:prSet phldrT="[Text]"/>
      <dgm:spPr/>
      <dgm:t>
        <a:bodyPr/>
        <a:lstStyle/>
        <a:p>
          <a:r>
            <a:rPr lang="en-US" b="1" u="sng" dirty="0"/>
            <a:t>Present</a:t>
          </a:r>
        </a:p>
      </dgm:t>
    </dgm:pt>
    <dgm:pt modelId="{DA8EF69B-93E1-4E1E-90F3-BC5E80A06289}" type="parTrans" cxnId="{235C5F84-4D23-4766-BE60-23767004739F}">
      <dgm:prSet/>
      <dgm:spPr/>
      <dgm:t>
        <a:bodyPr/>
        <a:lstStyle/>
        <a:p>
          <a:endParaRPr lang="en-US"/>
        </a:p>
      </dgm:t>
    </dgm:pt>
    <dgm:pt modelId="{7FF9D85E-6571-464D-8523-D782080E0BB0}" type="sibTrans" cxnId="{235C5F84-4D23-4766-BE60-23767004739F}">
      <dgm:prSet/>
      <dgm:spPr/>
      <dgm:t>
        <a:bodyPr/>
        <a:lstStyle/>
        <a:p>
          <a:endParaRPr lang="en-US"/>
        </a:p>
      </dgm:t>
    </dgm:pt>
    <dgm:pt modelId="{B331E9A5-9708-4251-B3E1-1A3A33DCECD4}">
      <dgm:prSet phldrT="[Text]"/>
      <dgm:spPr/>
      <dgm:t>
        <a:bodyPr/>
        <a:lstStyle/>
        <a:p>
          <a:r>
            <a:rPr lang="en-US" dirty="0"/>
            <a:t>Efficient performance of Public Procurement</a:t>
          </a:r>
        </a:p>
      </dgm:t>
    </dgm:pt>
    <dgm:pt modelId="{B668082B-FF14-4CC1-956A-FC5A2CB5FAF9}" type="parTrans" cxnId="{9CC86280-BD8C-4EE8-9637-859A82EC1379}">
      <dgm:prSet/>
      <dgm:spPr/>
      <dgm:t>
        <a:bodyPr/>
        <a:lstStyle/>
        <a:p>
          <a:endParaRPr lang="en-US"/>
        </a:p>
      </dgm:t>
    </dgm:pt>
    <dgm:pt modelId="{12D6DC14-B621-4ACF-85AC-0B95BF6B087D}" type="sibTrans" cxnId="{9CC86280-BD8C-4EE8-9637-859A82EC1379}">
      <dgm:prSet/>
      <dgm:spPr/>
      <dgm:t>
        <a:bodyPr/>
        <a:lstStyle/>
        <a:p>
          <a:endParaRPr lang="en-US"/>
        </a:p>
      </dgm:t>
    </dgm:pt>
    <dgm:pt modelId="{04F1BAC7-59F8-4E95-9E39-F7E7226DDDDB}">
      <dgm:prSet phldrT="[Text]"/>
      <dgm:spPr/>
      <dgm:t>
        <a:bodyPr/>
        <a:lstStyle/>
        <a:p>
          <a:r>
            <a:rPr lang="en-US" dirty="0"/>
            <a:t>E-procurement solutions implementation</a:t>
          </a:r>
        </a:p>
      </dgm:t>
    </dgm:pt>
    <dgm:pt modelId="{6E47E070-A3D5-4248-B841-7FD339906A87}" type="parTrans" cxnId="{7A1C3CBC-1D0D-47E0-88ED-BD02A6BF81BB}">
      <dgm:prSet/>
      <dgm:spPr/>
      <dgm:t>
        <a:bodyPr/>
        <a:lstStyle/>
        <a:p>
          <a:endParaRPr lang="en-US"/>
        </a:p>
      </dgm:t>
    </dgm:pt>
    <dgm:pt modelId="{C9061981-5ABF-4881-A48A-E6D010EF90D3}" type="sibTrans" cxnId="{7A1C3CBC-1D0D-47E0-88ED-BD02A6BF81BB}">
      <dgm:prSet/>
      <dgm:spPr/>
      <dgm:t>
        <a:bodyPr/>
        <a:lstStyle/>
        <a:p>
          <a:endParaRPr lang="en-US"/>
        </a:p>
      </dgm:t>
    </dgm:pt>
    <dgm:pt modelId="{F32A0A20-5E45-470C-AEF3-89B8A771FAF1}">
      <dgm:prSet phldrT="[Text]"/>
      <dgm:spPr/>
      <dgm:t>
        <a:bodyPr/>
        <a:lstStyle/>
        <a:p>
          <a:r>
            <a:rPr lang="en-US" dirty="0"/>
            <a:t>Missing data</a:t>
          </a:r>
        </a:p>
      </dgm:t>
    </dgm:pt>
    <dgm:pt modelId="{C3FAB983-2D91-49C2-92CF-1C566EFB4A10}" type="parTrans" cxnId="{AC421B51-1B83-4712-9E00-A7B1BCCB4866}">
      <dgm:prSet/>
      <dgm:spPr/>
      <dgm:t>
        <a:bodyPr/>
        <a:lstStyle/>
        <a:p>
          <a:endParaRPr lang="en-US"/>
        </a:p>
      </dgm:t>
    </dgm:pt>
    <dgm:pt modelId="{D87DEF2A-5BC0-4C16-BFFC-2859B80CA777}" type="sibTrans" cxnId="{AC421B51-1B83-4712-9E00-A7B1BCCB4866}">
      <dgm:prSet/>
      <dgm:spPr/>
      <dgm:t>
        <a:bodyPr/>
        <a:lstStyle/>
        <a:p>
          <a:endParaRPr lang="en-US"/>
        </a:p>
      </dgm:t>
    </dgm:pt>
    <dgm:pt modelId="{32866C3E-C1CA-40BF-BC01-265A4A7343BD}">
      <dgm:prSet phldrT="[Text]"/>
      <dgm:spPr/>
      <dgm:t>
        <a:bodyPr/>
        <a:lstStyle/>
        <a:p>
          <a:r>
            <a:rPr lang="en-US" dirty="0"/>
            <a:t>No holistic view</a:t>
          </a:r>
        </a:p>
      </dgm:t>
    </dgm:pt>
    <dgm:pt modelId="{08A8770C-07F7-4477-964D-B75582E1CA32}" type="parTrans" cxnId="{384B3A46-7ABB-4F9F-A624-8C92BD8044DD}">
      <dgm:prSet/>
      <dgm:spPr/>
      <dgm:t>
        <a:bodyPr/>
        <a:lstStyle/>
        <a:p>
          <a:endParaRPr lang="en-US"/>
        </a:p>
      </dgm:t>
    </dgm:pt>
    <dgm:pt modelId="{1432F2CA-CDFD-4B59-A64D-B30C543899FD}" type="sibTrans" cxnId="{384B3A46-7ABB-4F9F-A624-8C92BD8044DD}">
      <dgm:prSet/>
      <dgm:spPr/>
      <dgm:t>
        <a:bodyPr/>
        <a:lstStyle/>
        <a:p>
          <a:endParaRPr lang="en-US"/>
        </a:p>
      </dgm:t>
    </dgm:pt>
    <dgm:pt modelId="{F6F2DFE5-0F33-4A88-BA00-4F4893D8E5F9}">
      <dgm:prSet phldrT="[Text]"/>
      <dgm:spPr/>
      <dgm:t>
        <a:bodyPr/>
        <a:lstStyle/>
        <a:p>
          <a:r>
            <a:rPr lang="en-US" dirty="0"/>
            <a:t>Wide range of data easily collectible</a:t>
          </a:r>
        </a:p>
      </dgm:t>
    </dgm:pt>
    <dgm:pt modelId="{D18EC2BB-5B5C-4046-93EB-ED1CAE7B0CFB}" type="parTrans" cxnId="{023B496D-C656-4CBE-ADEF-2492465E63EF}">
      <dgm:prSet/>
      <dgm:spPr/>
      <dgm:t>
        <a:bodyPr/>
        <a:lstStyle/>
        <a:p>
          <a:endParaRPr lang="en-US"/>
        </a:p>
      </dgm:t>
    </dgm:pt>
    <dgm:pt modelId="{1C5B3F7E-D56D-4F7A-BCA3-148EA7646D0C}" type="sibTrans" cxnId="{023B496D-C656-4CBE-ADEF-2492465E63EF}">
      <dgm:prSet/>
      <dgm:spPr/>
      <dgm:t>
        <a:bodyPr/>
        <a:lstStyle/>
        <a:p>
          <a:endParaRPr lang="en-US"/>
        </a:p>
      </dgm:t>
    </dgm:pt>
    <dgm:pt modelId="{0B157EF3-CC3C-4E49-B838-EECCF21F4893}">
      <dgm:prSet phldrT="[Text]"/>
      <dgm:spPr/>
      <dgm:t>
        <a:bodyPr/>
        <a:lstStyle/>
        <a:p>
          <a:r>
            <a:rPr lang="en-US" dirty="0"/>
            <a:t>Focus on citizens</a:t>
          </a:r>
        </a:p>
      </dgm:t>
    </dgm:pt>
    <dgm:pt modelId="{FA4D6679-E7A5-4EC0-8C3C-0336B246B84A}" type="parTrans" cxnId="{6FC565EB-239E-4F2E-91D8-956DC1EEFD1A}">
      <dgm:prSet/>
      <dgm:spPr/>
      <dgm:t>
        <a:bodyPr/>
        <a:lstStyle/>
        <a:p>
          <a:endParaRPr lang="en-US"/>
        </a:p>
      </dgm:t>
    </dgm:pt>
    <dgm:pt modelId="{6DC6884C-DD01-4CD4-9A1A-3CB31E7F9A94}" type="sibTrans" cxnId="{6FC565EB-239E-4F2E-91D8-956DC1EEFD1A}">
      <dgm:prSet/>
      <dgm:spPr/>
      <dgm:t>
        <a:bodyPr/>
        <a:lstStyle/>
        <a:p>
          <a:endParaRPr lang="en-US"/>
        </a:p>
      </dgm:t>
    </dgm:pt>
    <dgm:pt modelId="{7FE5B451-C04E-4870-92FF-ACB0592090EC}" type="pres">
      <dgm:prSet presAssocID="{EC65F97E-C738-4B89-929A-50E6C754B593}" presName="Name0" presStyleCnt="0">
        <dgm:presLayoutVars>
          <dgm:dir/>
          <dgm:resizeHandles val="exact"/>
        </dgm:presLayoutVars>
      </dgm:prSet>
      <dgm:spPr/>
    </dgm:pt>
    <dgm:pt modelId="{BB63EAE0-D6DD-4E8F-AFD6-FB3F6A7865F9}" type="pres">
      <dgm:prSet presAssocID="{EC65F97E-C738-4B89-929A-50E6C754B593}" presName="fgShape" presStyleLbl="fgShp" presStyleIdx="0" presStyleCnt="1"/>
      <dgm:spPr/>
    </dgm:pt>
    <dgm:pt modelId="{BD93C921-870D-4A57-AE31-E46B5A47964F}" type="pres">
      <dgm:prSet presAssocID="{EC65F97E-C738-4B89-929A-50E6C754B593}" presName="linComp" presStyleCnt="0"/>
      <dgm:spPr/>
    </dgm:pt>
    <dgm:pt modelId="{8812B061-4BAF-4253-94F4-35F5D81D0BC4}" type="pres">
      <dgm:prSet presAssocID="{4B7BD3EF-08FC-4907-929B-509115E0CCCC}" presName="compNode" presStyleCnt="0"/>
      <dgm:spPr/>
    </dgm:pt>
    <dgm:pt modelId="{3A18392E-1BED-419C-9C5B-D2345B58CDC2}" type="pres">
      <dgm:prSet presAssocID="{4B7BD3EF-08FC-4907-929B-509115E0CCCC}" presName="bkgdShape" presStyleLbl="node1" presStyleIdx="0" presStyleCnt="2"/>
      <dgm:spPr/>
    </dgm:pt>
    <dgm:pt modelId="{9D65D2CE-F32B-4A3D-9381-F2CC946B791D}" type="pres">
      <dgm:prSet presAssocID="{4B7BD3EF-08FC-4907-929B-509115E0CCCC}" presName="nodeTx" presStyleLbl="node1" presStyleIdx="0" presStyleCnt="2">
        <dgm:presLayoutVars>
          <dgm:bulletEnabled val="1"/>
        </dgm:presLayoutVars>
      </dgm:prSet>
      <dgm:spPr/>
    </dgm:pt>
    <dgm:pt modelId="{541D04FD-4314-4DCA-8724-CD2095E3C6C9}" type="pres">
      <dgm:prSet presAssocID="{4B7BD3EF-08FC-4907-929B-509115E0CCCC}" presName="invisiNode" presStyleLbl="node1" presStyleIdx="0" presStyleCnt="2"/>
      <dgm:spPr/>
    </dgm:pt>
    <dgm:pt modelId="{9CB6810F-AF49-4E06-AC01-89BE56B1B3E9}" type="pres">
      <dgm:prSet presAssocID="{4B7BD3EF-08FC-4907-929B-509115E0CCCC}" presName="imagNode"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79A48F63-81D6-48F9-B04C-27A0495C4955}" type="pres">
      <dgm:prSet presAssocID="{F83E28AC-9B74-4AA8-BB19-C80223166154}" presName="sibTrans" presStyleLbl="sibTrans2D1" presStyleIdx="0" presStyleCnt="0"/>
      <dgm:spPr/>
    </dgm:pt>
    <dgm:pt modelId="{B4152B33-4BAD-4122-87DE-9C9D4917DDC6}" type="pres">
      <dgm:prSet presAssocID="{AAAAA1EC-583A-4B53-89BD-9EF9492BC7E9}" presName="compNode" presStyleCnt="0"/>
      <dgm:spPr/>
    </dgm:pt>
    <dgm:pt modelId="{3A0681AA-B67D-45DD-99EE-C41631EF894F}" type="pres">
      <dgm:prSet presAssocID="{AAAAA1EC-583A-4B53-89BD-9EF9492BC7E9}" presName="bkgdShape" presStyleLbl="node1" presStyleIdx="1" presStyleCnt="2"/>
      <dgm:spPr/>
    </dgm:pt>
    <dgm:pt modelId="{E6BAFD06-AA1F-47D2-B01E-203EB8BA6BC9}" type="pres">
      <dgm:prSet presAssocID="{AAAAA1EC-583A-4B53-89BD-9EF9492BC7E9}" presName="nodeTx" presStyleLbl="node1" presStyleIdx="1" presStyleCnt="2">
        <dgm:presLayoutVars>
          <dgm:bulletEnabled val="1"/>
        </dgm:presLayoutVars>
      </dgm:prSet>
      <dgm:spPr/>
    </dgm:pt>
    <dgm:pt modelId="{53BCC93A-E538-4993-9C55-96E11D898A48}" type="pres">
      <dgm:prSet presAssocID="{AAAAA1EC-583A-4B53-89BD-9EF9492BC7E9}" presName="invisiNode" presStyleLbl="node1" presStyleIdx="1" presStyleCnt="2"/>
      <dgm:spPr/>
    </dgm:pt>
    <dgm:pt modelId="{1F193ED4-2C93-4F17-8813-94261891BF0C}" type="pres">
      <dgm:prSet presAssocID="{AAAAA1EC-583A-4B53-89BD-9EF9492BC7E9}" presName="imagNode"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dgm:spPr>
    </dgm:pt>
  </dgm:ptLst>
  <dgm:cxnLst>
    <dgm:cxn modelId="{384B3A46-7ABB-4F9F-A624-8C92BD8044DD}" srcId="{4B7BD3EF-08FC-4907-929B-509115E0CCCC}" destId="{32866C3E-C1CA-40BF-BC01-265A4A7343BD}" srcOrd="3" destOrd="0" parTransId="{08A8770C-07F7-4477-964D-B75582E1CA32}" sibTransId="{1432F2CA-CDFD-4B59-A64D-B30C543899FD}"/>
    <dgm:cxn modelId="{9CC86280-BD8C-4EE8-9637-859A82EC1379}" srcId="{AAAAA1EC-583A-4B53-89BD-9EF9492BC7E9}" destId="{B331E9A5-9708-4251-B3E1-1A3A33DCECD4}" srcOrd="0" destOrd="0" parTransId="{B668082B-FF14-4CC1-956A-FC5A2CB5FAF9}" sibTransId="{12D6DC14-B621-4ACF-85AC-0B95BF6B087D}"/>
    <dgm:cxn modelId="{D5D9D967-1BD4-4766-8014-72CBE77F6EBA}" type="presOf" srcId="{04F1BAC7-59F8-4E95-9E39-F7E7226DDDDB}" destId="{E6BAFD06-AA1F-47D2-B01E-203EB8BA6BC9}" srcOrd="1" destOrd="2" presId="urn:microsoft.com/office/officeart/2005/8/layout/hList7"/>
    <dgm:cxn modelId="{23440836-3F36-404E-9CF2-EEAEBA3E307B}" type="presOf" srcId="{F6F2DFE5-0F33-4A88-BA00-4F4893D8E5F9}" destId="{E6BAFD06-AA1F-47D2-B01E-203EB8BA6BC9}" srcOrd="1" destOrd="3" presId="urn:microsoft.com/office/officeart/2005/8/layout/hList7"/>
    <dgm:cxn modelId="{9DA95BB9-1377-4329-A2AB-B13F5B6A9F99}" type="presOf" srcId="{AAAAA1EC-583A-4B53-89BD-9EF9492BC7E9}" destId="{3A0681AA-B67D-45DD-99EE-C41631EF894F}" srcOrd="0" destOrd="0" presId="urn:microsoft.com/office/officeart/2005/8/layout/hList7"/>
    <dgm:cxn modelId="{B7E5346C-5525-4759-BD2B-B7F9D5F69A32}" type="presOf" srcId="{F32A0A20-5E45-470C-AEF3-89B8A771FAF1}" destId="{3A18392E-1BED-419C-9C5B-D2345B58CDC2}" srcOrd="0" destOrd="3" presId="urn:microsoft.com/office/officeart/2005/8/layout/hList7"/>
    <dgm:cxn modelId="{6F55E2D9-B9AA-4F11-BA5E-079D1023E0CE}" type="presOf" srcId="{98C5D339-D8D9-46D4-B884-2B922C124323}" destId="{3A18392E-1BED-419C-9C5B-D2345B58CDC2}" srcOrd="0" destOrd="1" presId="urn:microsoft.com/office/officeart/2005/8/layout/hList7"/>
    <dgm:cxn modelId="{CA4DF880-C709-4110-8860-06DFE40A42C3}" type="presOf" srcId="{AAAAA1EC-583A-4B53-89BD-9EF9492BC7E9}" destId="{E6BAFD06-AA1F-47D2-B01E-203EB8BA6BC9}" srcOrd="1" destOrd="0" presId="urn:microsoft.com/office/officeart/2005/8/layout/hList7"/>
    <dgm:cxn modelId="{886E9CD9-EBFD-478F-815A-90D8862B2978}" type="presOf" srcId="{C3D86CFF-DF24-4496-B262-4E8824B79174}" destId="{9D65D2CE-F32B-4A3D-9381-F2CC946B791D}" srcOrd="1" destOrd="2" presId="urn:microsoft.com/office/officeart/2005/8/layout/hList7"/>
    <dgm:cxn modelId="{82E86FDE-AF0F-4215-A3C3-742EECDCA5AF}" type="presOf" srcId="{0B157EF3-CC3C-4E49-B838-EECCF21F4893}" destId="{E6BAFD06-AA1F-47D2-B01E-203EB8BA6BC9}" srcOrd="1" destOrd="4" presId="urn:microsoft.com/office/officeart/2005/8/layout/hList7"/>
    <dgm:cxn modelId="{47CF640B-018B-4D31-9E42-34F73FC76AA4}" type="presOf" srcId="{C3D86CFF-DF24-4496-B262-4E8824B79174}" destId="{3A18392E-1BED-419C-9C5B-D2345B58CDC2}" srcOrd="0" destOrd="2" presId="urn:microsoft.com/office/officeart/2005/8/layout/hList7"/>
    <dgm:cxn modelId="{E044D573-4FF1-4BF9-8027-9D4120C26377}" type="presOf" srcId="{0B157EF3-CC3C-4E49-B838-EECCF21F4893}" destId="{3A0681AA-B67D-45DD-99EE-C41631EF894F}" srcOrd="0" destOrd="4" presId="urn:microsoft.com/office/officeart/2005/8/layout/hList7"/>
    <dgm:cxn modelId="{6FC565EB-239E-4F2E-91D8-956DC1EEFD1A}" srcId="{AAAAA1EC-583A-4B53-89BD-9EF9492BC7E9}" destId="{0B157EF3-CC3C-4E49-B838-EECCF21F4893}" srcOrd="3" destOrd="0" parTransId="{FA4D6679-E7A5-4EC0-8C3C-0336B246B84A}" sibTransId="{6DC6884C-DD01-4CD4-9A1A-3CB31E7F9A94}"/>
    <dgm:cxn modelId="{655DBAF7-A6BF-48F2-91D3-9C0A77343E1D}" type="presOf" srcId="{32866C3E-C1CA-40BF-BC01-265A4A7343BD}" destId="{3A18392E-1BED-419C-9C5B-D2345B58CDC2}" srcOrd="0" destOrd="4" presId="urn:microsoft.com/office/officeart/2005/8/layout/hList7"/>
    <dgm:cxn modelId="{D64B7BDE-1E6F-46F9-9F7B-E1A5C041F6ED}" type="presOf" srcId="{EC65F97E-C738-4B89-929A-50E6C754B593}" destId="{7FE5B451-C04E-4870-92FF-ACB0592090EC}" srcOrd="0" destOrd="0" presId="urn:microsoft.com/office/officeart/2005/8/layout/hList7"/>
    <dgm:cxn modelId="{F82E2BD9-8875-455A-BED8-A24E056951F2}" type="presOf" srcId="{32866C3E-C1CA-40BF-BC01-265A4A7343BD}" destId="{9D65D2CE-F32B-4A3D-9381-F2CC946B791D}" srcOrd="1" destOrd="4" presId="urn:microsoft.com/office/officeart/2005/8/layout/hList7"/>
    <dgm:cxn modelId="{13315071-71E5-4067-9514-5C6B6578DEF0}" type="presOf" srcId="{B331E9A5-9708-4251-B3E1-1A3A33DCECD4}" destId="{3A0681AA-B67D-45DD-99EE-C41631EF894F}" srcOrd="0" destOrd="1" presId="urn:microsoft.com/office/officeart/2005/8/layout/hList7"/>
    <dgm:cxn modelId="{6FF65A92-87C3-46DB-AFFF-2B5B3ACEB23F}" type="presOf" srcId="{04F1BAC7-59F8-4E95-9E39-F7E7226DDDDB}" destId="{3A0681AA-B67D-45DD-99EE-C41631EF894F}" srcOrd="0" destOrd="2" presId="urn:microsoft.com/office/officeart/2005/8/layout/hList7"/>
    <dgm:cxn modelId="{AC20213A-1E00-40A4-B838-CF5BF67A1927}" type="presOf" srcId="{B331E9A5-9708-4251-B3E1-1A3A33DCECD4}" destId="{E6BAFD06-AA1F-47D2-B01E-203EB8BA6BC9}" srcOrd="1" destOrd="1" presId="urn:microsoft.com/office/officeart/2005/8/layout/hList7"/>
    <dgm:cxn modelId="{754EC332-C83F-475E-A4B5-61940021CC32}" type="presOf" srcId="{F6F2DFE5-0F33-4A88-BA00-4F4893D8E5F9}" destId="{3A0681AA-B67D-45DD-99EE-C41631EF894F}" srcOrd="0" destOrd="3" presId="urn:microsoft.com/office/officeart/2005/8/layout/hList7"/>
    <dgm:cxn modelId="{AADA0530-6E22-46E0-94C1-C4F8AB282201}" srcId="{4B7BD3EF-08FC-4907-929B-509115E0CCCC}" destId="{C3D86CFF-DF24-4496-B262-4E8824B79174}" srcOrd="1" destOrd="0" parTransId="{1A69CA7B-7201-40F8-BE67-5D35EB7E7429}" sibTransId="{C8E3A674-D75F-44A9-8807-886304BA2DA8}"/>
    <dgm:cxn modelId="{AC421B51-1B83-4712-9E00-A7B1BCCB4866}" srcId="{4B7BD3EF-08FC-4907-929B-509115E0CCCC}" destId="{F32A0A20-5E45-470C-AEF3-89B8A771FAF1}" srcOrd="2" destOrd="0" parTransId="{C3FAB983-2D91-49C2-92CF-1C566EFB4A10}" sibTransId="{D87DEF2A-5BC0-4C16-BFFC-2859B80CA777}"/>
    <dgm:cxn modelId="{443BC7A0-B929-46C5-A92E-543DB3D857DD}" type="presOf" srcId="{F32A0A20-5E45-470C-AEF3-89B8A771FAF1}" destId="{9D65D2CE-F32B-4A3D-9381-F2CC946B791D}" srcOrd="1" destOrd="3" presId="urn:microsoft.com/office/officeart/2005/8/layout/hList7"/>
    <dgm:cxn modelId="{7A1C3CBC-1D0D-47E0-88ED-BD02A6BF81BB}" srcId="{AAAAA1EC-583A-4B53-89BD-9EF9492BC7E9}" destId="{04F1BAC7-59F8-4E95-9E39-F7E7226DDDDB}" srcOrd="1" destOrd="0" parTransId="{6E47E070-A3D5-4248-B841-7FD339906A87}" sibTransId="{C9061981-5ABF-4881-A48A-E6D010EF90D3}"/>
    <dgm:cxn modelId="{33CCD147-2BE5-4CD5-B391-249739484433}" type="presOf" srcId="{98C5D339-D8D9-46D4-B884-2B922C124323}" destId="{9D65D2CE-F32B-4A3D-9381-F2CC946B791D}" srcOrd="1" destOrd="1" presId="urn:microsoft.com/office/officeart/2005/8/layout/hList7"/>
    <dgm:cxn modelId="{235C5F84-4D23-4766-BE60-23767004739F}" srcId="{EC65F97E-C738-4B89-929A-50E6C754B593}" destId="{AAAAA1EC-583A-4B53-89BD-9EF9492BC7E9}" srcOrd="1" destOrd="0" parTransId="{DA8EF69B-93E1-4E1E-90F3-BC5E80A06289}" sibTransId="{7FF9D85E-6571-464D-8523-D782080E0BB0}"/>
    <dgm:cxn modelId="{023B496D-C656-4CBE-ADEF-2492465E63EF}" srcId="{AAAAA1EC-583A-4B53-89BD-9EF9492BC7E9}" destId="{F6F2DFE5-0F33-4A88-BA00-4F4893D8E5F9}" srcOrd="2" destOrd="0" parTransId="{D18EC2BB-5B5C-4046-93EB-ED1CAE7B0CFB}" sibTransId="{1C5B3F7E-D56D-4F7A-BCA3-148EA7646D0C}"/>
    <dgm:cxn modelId="{195D73CD-E399-4160-8520-F92491BC945C}" srcId="{EC65F97E-C738-4B89-929A-50E6C754B593}" destId="{4B7BD3EF-08FC-4907-929B-509115E0CCCC}" srcOrd="0" destOrd="0" parTransId="{1C328581-39E3-4A1E-8131-9DF03462496E}" sibTransId="{F83E28AC-9B74-4AA8-BB19-C80223166154}"/>
    <dgm:cxn modelId="{5E5FDBB0-2929-463E-A85C-7519452AE4CB}" srcId="{4B7BD3EF-08FC-4907-929B-509115E0CCCC}" destId="{98C5D339-D8D9-46D4-B884-2B922C124323}" srcOrd="0" destOrd="0" parTransId="{86520153-B1A8-467C-A77E-7CE558017CA3}" sibTransId="{EFC59F61-98E4-4C84-879B-59CFCF0D17DD}"/>
    <dgm:cxn modelId="{6CE3D1FE-62C4-4442-8EF3-7A88135C2E89}" type="presOf" srcId="{4B7BD3EF-08FC-4907-929B-509115E0CCCC}" destId="{3A18392E-1BED-419C-9C5B-D2345B58CDC2}" srcOrd="0" destOrd="0" presId="urn:microsoft.com/office/officeart/2005/8/layout/hList7"/>
    <dgm:cxn modelId="{D19F9C4B-8C38-4F0F-994F-30DE78A9145B}" type="presOf" srcId="{4B7BD3EF-08FC-4907-929B-509115E0CCCC}" destId="{9D65D2CE-F32B-4A3D-9381-F2CC946B791D}" srcOrd="1" destOrd="0" presId="urn:microsoft.com/office/officeart/2005/8/layout/hList7"/>
    <dgm:cxn modelId="{794ADA8D-71AB-4684-831C-9C2ACA94AC3E}" type="presOf" srcId="{F83E28AC-9B74-4AA8-BB19-C80223166154}" destId="{79A48F63-81D6-48F9-B04C-27A0495C4955}" srcOrd="0" destOrd="0" presId="urn:microsoft.com/office/officeart/2005/8/layout/hList7"/>
    <dgm:cxn modelId="{DB21C60C-4176-4CB0-B4F3-CC1B728EC26D}" type="presParOf" srcId="{7FE5B451-C04E-4870-92FF-ACB0592090EC}" destId="{BB63EAE0-D6DD-4E8F-AFD6-FB3F6A7865F9}" srcOrd="0" destOrd="0" presId="urn:microsoft.com/office/officeart/2005/8/layout/hList7"/>
    <dgm:cxn modelId="{7E65D1ED-2762-4EA4-AF49-B6045350BC27}" type="presParOf" srcId="{7FE5B451-C04E-4870-92FF-ACB0592090EC}" destId="{BD93C921-870D-4A57-AE31-E46B5A47964F}" srcOrd="1" destOrd="0" presId="urn:microsoft.com/office/officeart/2005/8/layout/hList7"/>
    <dgm:cxn modelId="{247C5776-B197-4515-A995-61D57F1CF8FE}" type="presParOf" srcId="{BD93C921-870D-4A57-AE31-E46B5A47964F}" destId="{8812B061-4BAF-4253-94F4-35F5D81D0BC4}" srcOrd="0" destOrd="0" presId="urn:microsoft.com/office/officeart/2005/8/layout/hList7"/>
    <dgm:cxn modelId="{8FE4DDE9-E38B-488B-8B65-FE5F09B7142E}" type="presParOf" srcId="{8812B061-4BAF-4253-94F4-35F5D81D0BC4}" destId="{3A18392E-1BED-419C-9C5B-D2345B58CDC2}" srcOrd="0" destOrd="0" presId="urn:microsoft.com/office/officeart/2005/8/layout/hList7"/>
    <dgm:cxn modelId="{90C04E3E-9849-4AB6-B43E-9E3091A005D1}" type="presParOf" srcId="{8812B061-4BAF-4253-94F4-35F5D81D0BC4}" destId="{9D65D2CE-F32B-4A3D-9381-F2CC946B791D}" srcOrd="1" destOrd="0" presId="urn:microsoft.com/office/officeart/2005/8/layout/hList7"/>
    <dgm:cxn modelId="{0F34FF2D-DBDD-40A0-A732-386654C52846}" type="presParOf" srcId="{8812B061-4BAF-4253-94F4-35F5D81D0BC4}" destId="{541D04FD-4314-4DCA-8724-CD2095E3C6C9}" srcOrd="2" destOrd="0" presId="urn:microsoft.com/office/officeart/2005/8/layout/hList7"/>
    <dgm:cxn modelId="{B57E3EA3-E0A2-4495-80B7-F3B5170E4BF4}" type="presParOf" srcId="{8812B061-4BAF-4253-94F4-35F5D81D0BC4}" destId="{9CB6810F-AF49-4E06-AC01-89BE56B1B3E9}" srcOrd="3" destOrd="0" presId="urn:microsoft.com/office/officeart/2005/8/layout/hList7"/>
    <dgm:cxn modelId="{72FBB995-8612-466B-97DB-650856E3FB1C}" type="presParOf" srcId="{BD93C921-870D-4A57-AE31-E46B5A47964F}" destId="{79A48F63-81D6-48F9-B04C-27A0495C4955}" srcOrd="1" destOrd="0" presId="urn:microsoft.com/office/officeart/2005/8/layout/hList7"/>
    <dgm:cxn modelId="{6598FB4E-E479-4788-9FF5-C86B82C4EFAA}" type="presParOf" srcId="{BD93C921-870D-4A57-AE31-E46B5A47964F}" destId="{B4152B33-4BAD-4122-87DE-9C9D4917DDC6}" srcOrd="2" destOrd="0" presId="urn:microsoft.com/office/officeart/2005/8/layout/hList7"/>
    <dgm:cxn modelId="{9B01D2D2-2F1D-4438-B03C-1E930ACA52DA}" type="presParOf" srcId="{B4152B33-4BAD-4122-87DE-9C9D4917DDC6}" destId="{3A0681AA-B67D-45DD-99EE-C41631EF894F}" srcOrd="0" destOrd="0" presId="urn:microsoft.com/office/officeart/2005/8/layout/hList7"/>
    <dgm:cxn modelId="{2DA22D98-C2FD-4FF9-81C0-35A0DDD8568A}" type="presParOf" srcId="{B4152B33-4BAD-4122-87DE-9C9D4917DDC6}" destId="{E6BAFD06-AA1F-47D2-B01E-203EB8BA6BC9}" srcOrd="1" destOrd="0" presId="urn:microsoft.com/office/officeart/2005/8/layout/hList7"/>
    <dgm:cxn modelId="{CDC969DF-5D58-4054-A962-DEE4258BCC2A}" type="presParOf" srcId="{B4152B33-4BAD-4122-87DE-9C9D4917DDC6}" destId="{53BCC93A-E538-4993-9C55-96E11D898A48}" srcOrd="2" destOrd="0" presId="urn:microsoft.com/office/officeart/2005/8/layout/hList7"/>
    <dgm:cxn modelId="{3A66B296-1E86-490D-8352-A9590A4ECB15}" type="presParOf" srcId="{B4152B33-4BAD-4122-87DE-9C9D4917DDC6}" destId="{1F193ED4-2C93-4F17-8813-94261891BF0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76E382-EB52-4ADE-BB6E-D6D667EAFCE1}" type="doc">
      <dgm:prSet loTypeId="urn:microsoft.com/office/officeart/2005/8/layout/pyramid1" loCatId="pyramid" qsTypeId="urn:microsoft.com/office/officeart/2005/8/quickstyle/simple3" qsCatId="simple" csTypeId="urn:microsoft.com/office/officeart/2005/8/colors/colorful2" csCatId="colorful" phldr="1"/>
      <dgm:spPr/>
    </dgm:pt>
    <dgm:pt modelId="{B417A4DC-FA4D-413B-BBBF-EDBE709F2D78}">
      <dgm:prSet phldrT="[Text]" custT="1"/>
      <dgm:spPr/>
      <dgm:t>
        <a:bodyPr/>
        <a:lstStyle/>
        <a:p>
          <a:endParaRPr lang="en-US" sz="1600" dirty="0"/>
        </a:p>
        <a:p>
          <a:endParaRPr lang="en-US" sz="1600" dirty="0"/>
        </a:p>
        <a:p>
          <a:endParaRPr lang="en-US" sz="1600" dirty="0"/>
        </a:p>
        <a:p>
          <a:r>
            <a:rPr lang="en-US" sz="2000" b="1" dirty="0"/>
            <a:t>Performance</a:t>
          </a:r>
        </a:p>
      </dgm:t>
    </dgm:pt>
    <dgm:pt modelId="{27E3BBCF-4F8E-44AD-848E-C99FC28B45DD}" type="parTrans" cxnId="{60F1A716-6D00-4F5E-BFE3-18D54A72201D}">
      <dgm:prSet/>
      <dgm:spPr/>
      <dgm:t>
        <a:bodyPr/>
        <a:lstStyle/>
        <a:p>
          <a:endParaRPr lang="en-US"/>
        </a:p>
      </dgm:t>
    </dgm:pt>
    <dgm:pt modelId="{B3886455-4226-4F52-A315-B81F0B9D81F8}" type="sibTrans" cxnId="{60F1A716-6D00-4F5E-BFE3-18D54A72201D}">
      <dgm:prSet/>
      <dgm:spPr/>
      <dgm:t>
        <a:bodyPr/>
        <a:lstStyle/>
        <a:p>
          <a:endParaRPr lang="en-US"/>
        </a:p>
      </dgm:t>
    </dgm:pt>
    <dgm:pt modelId="{CE6E3304-372C-4D00-8E1D-2A3B11AD222F}">
      <dgm:prSet phldrT="[Text]" custT="1"/>
      <dgm:spPr/>
      <dgm:t>
        <a:bodyPr/>
        <a:lstStyle/>
        <a:p>
          <a:r>
            <a:rPr lang="en-US" sz="2800" b="1" dirty="0"/>
            <a:t>Capacity</a:t>
          </a:r>
        </a:p>
      </dgm:t>
    </dgm:pt>
    <dgm:pt modelId="{022F2C6F-A886-47F3-8581-955072079E22}" type="parTrans" cxnId="{20766FBE-8F09-4364-872C-401B92CA68ED}">
      <dgm:prSet/>
      <dgm:spPr/>
      <dgm:t>
        <a:bodyPr/>
        <a:lstStyle/>
        <a:p>
          <a:endParaRPr lang="en-US"/>
        </a:p>
      </dgm:t>
    </dgm:pt>
    <dgm:pt modelId="{A9DFAB36-9288-457D-8DC1-212C2E0C5F05}" type="sibTrans" cxnId="{20766FBE-8F09-4364-872C-401B92CA68ED}">
      <dgm:prSet/>
      <dgm:spPr/>
      <dgm:t>
        <a:bodyPr/>
        <a:lstStyle/>
        <a:p>
          <a:endParaRPr lang="en-US"/>
        </a:p>
      </dgm:t>
    </dgm:pt>
    <dgm:pt modelId="{B0DA8C22-F245-429F-925D-50AC4CAE957C}">
      <dgm:prSet phldrT="[Text]" custT="1"/>
      <dgm:spPr/>
      <dgm:t>
        <a:bodyPr/>
        <a:lstStyle/>
        <a:p>
          <a:r>
            <a:rPr lang="en-US" sz="2800" b="1" dirty="0"/>
            <a:t>Institutions</a:t>
          </a:r>
        </a:p>
      </dgm:t>
    </dgm:pt>
    <dgm:pt modelId="{CCB42F2E-79B1-4CFF-83E3-50932ED5A394}" type="parTrans" cxnId="{E3812981-0C8F-49D3-8E16-2B14A5433FA2}">
      <dgm:prSet/>
      <dgm:spPr/>
      <dgm:t>
        <a:bodyPr/>
        <a:lstStyle/>
        <a:p>
          <a:endParaRPr lang="en-US"/>
        </a:p>
      </dgm:t>
    </dgm:pt>
    <dgm:pt modelId="{7F92E394-859E-4824-930E-AB384D55BE84}" type="sibTrans" cxnId="{E3812981-0C8F-49D3-8E16-2B14A5433FA2}">
      <dgm:prSet/>
      <dgm:spPr/>
      <dgm:t>
        <a:bodyPr/>
        <a:lstStyle/>
        <a:p>
          <a:endParaRPr lang="en-US"/>
        </a:p>
      </dgm:t>
    </dgm:pt>
    <dgm:pt modelId="{C81726C6-6247-497A-9032-9AEECF069343}">
      <dgm:prSet phldrT="[Text]" custT="1"/>
      <dgm:spPr/>
      <dgm:t>
        <a:bodyPr/>
        <a:lstStyle/>
        <a:p>
          <a:r>
            <a:rPr lang="en-US" sz="2800" b="1" dirty="0"/>
            <a:t>Legal and Regulatory Framework</a:t>
          </a:r>
        </a:p>
      </dgm:t>
    </dgm:pt>
    <dgm:pt modelId="{50C4F232-3626-4610-96BE-77E89197F587}" type="parTrans" cxnId="{113998FE-8A4E-4D6D-8E82-2B2E7210EFAD}">
      <dgm:prSet/>
      <dgm:spPr/>
      <dgm:t>
        <a:bodyPr/>
        <a:lstStyle/>
        <a:p>
          <a:endParaRPr lang="en-US"/>
        </a:p>
      </dgm:t>
    </dgm:pt>
    <dgm:pt modelId="{26927AF5-B05B-4CF3-B141-3E80BF5A0B7E}" type="sibTrans" cxnId="{113998FE-8A4E-4D6D-8E82-2B2E7210EFAD}">
      <dgm:prSet/>
      <dgm:spPr/>
      <dgm:t>
        <a:bodyPr/>
        <a:lstStyle/>
        <a:p>
          <a:endParaRPr lang="en-US"/>
        </a:p>
      </dgm:t>
    </dgm:pt>
    <dgm:pt modelId="{3FE09152-A756-43A1-8A3C-9F824ED036EA}" type="pres">
      <dgm:prSet presAssocID="{8476E382-EB52-4ADE-BB6E-D6D667EAFCE1}" presName="Name0" presStyleCnt="0">
        <dgm:presLayoutVars>
          <dgm:dir/>
          <dgm:animLvl val="lvl"/>
          <dgm:resizeHandles val="exact"/>
        </dgm:presLayoutVars>
      </dgm:prSet>
      <dgm:spPr/>
    </dgm:pt>
    <dgm:pt modelId="{F3B4791A-56AD-4432-A677-40A2F4AB2F36}" type="pres">
      <dgm:prSet presAssocID="{B417A4DC-FA4D-413B-BBBF-EDBE709F2D78}" presName="Name8" presStyleCnt="0"/>
      <dgm:spPr/>
    </dgm:pt>
    <dgm:pt modelId="{0D135F4F-7DF8-4BA4-9AF1-B88B56AB87E6}" type="pres">
      <dgm:prSet presAssocID="{B417A4DC-FA4D-413B-BBBF-EDBE709F2D78}" presName="level" presStyleLbl="node1" presStyleIdx="0" presStyleCnt="4" custScaleX="99385">
        <dgm:presLayoutVars>
          <dgm:chMax val="1"/>
          <dgm:bulletEnabled val="1"/>
        </dgm:presLayoutVars>
      </dgm:prSet>
      <dgm:spPr/>
    </dgm:pt>
    <dgm:pt modelId="{322361CC-1B37-4A25-848E-B48A844A29CD}" type="pres">
      <dgm:prSet presAssocID="{B417A4DC-FA4D-413B-BBBF-EDBE709F2D78}" presName="levelTx" presStyleLbl="revTx" presStyleIdx="0" presStyleCnt="0">
        <dgm:presLayoutVars>
          <dgm:chMax val="1"/>
          <dgm:bulletEnabled val="1"/>
        </dgm:presLayoutVars>
      </dgm:prSet>
      <dgm:spPr/>
    </dgm:pt>
    <dgm:pt modelId="{042711C7-2D63-4863-BA06-ADA0D752D64D}" type="pres">
      <dgm:prSet presAssocID="{CE6E3304-372C-4D00-8E1D-2A3B11AD222F}" presName="Name8" presStyleCnt="0"/>
      <dgm:spPr/>
    </dgm:pt>
    <dgm:pt modelId="{E8B8ECF5-561F-407A-A5F0-57954013BE24}" type="pres">
      <dgm:prSet presAssocID="{CE6E3304-372C-4D00-8E1D-2A3B11AD222F}" presName="level" presStyleLbl="node1" presStyleIdx="1" presStyleCnt="4">
        <dgm:presLayoutVars>
          <dgm:chMax val="1"/>
          <dgm:bulletEnabled val="1"/>
        </dgm:presLayoutVars>
      </dgm:prSet>
      <dgm:spPr/>
    </dgm:pt>
    <dgm:pt modelId="{8B8C47D1-9B0A-41DA-8D3E-AAC11C371887}" type="pres">
      <dgm:prSet presAssocID="{CE6E3304-372C-4D00-8E1D-2A3B11AD222F}" presName="levelTx" presStyleLbl="revTx" presStyleIdx="0" presStyleCnt="0">
        <dgm:presLayoutVars>
          <dgm:chMax val="1"/>
          <dgm:bulletEnabled val="1"/>
        </dgm:presLayoutVars>
      </dgm:prSet>
      <dgm:spPr/>
    </dgm:pt>
    <dgm:pt modelId="{E5365699-7187-432D-A7B1-D47F657B36F5}" type="pres">
      <dgm:prSet presAssocID="{B0DA8C22-F245-429F-925D-50AC4CAE957C}" presName="Name8" presStyleCnt="0"/>
      <dgm:spPr/>
    </dgm:pt>
    <dgm:pt modelId="{DE46A779-3AED-4384-B493-2B4BA5D4811D}" type="pres">
      <dgm:prSet presAssocID="{B0DA8C22-F245-429F-925D-50AC4CAE957C}" presName="level" presStyleLbl="node1" presStyleIdx="2" presStyleCnt="4">
        <dgm:presLayoutVars>
          <dgm:chMax val="1"/>
          <dgm:bulletEnabled val="1"/>
        </dgm:presLayoutVars>
      </dgm:prSet>
      <dgm:spPr/>
    </dgm:pt>
    <dgm:pt modelId="{5175A026-85DA-4162-9F76-45452ED2EB6F}" type="pres">
      <dgm:prSet presAssocID="{B0DA8C22-F245-429F-925D-50AC4CAE957C}" presName="levelTx" presStyleLbl="revTx" presStyleIdx="0" presStyleCnt="0">
        <dgm:presLayoutVars>
          <dgm:chMax val="1"/>
          <dgm:bulletEnabled val="1"/>
        </dgm:presLayoutVars>
      </dgm:prSet>
      <dgm:spPr/>
    </dgm:pt>
    <dgm:pt modelId="{1A862B9A-E087-403A-8F3B-40A9ECD5FA34}" type="pres">
      <dgm:prSet presAssocID="{C81726C6-6247-497A-9032-9AEECF069343}" presName="Name8" presStyleCnt="0"/>
      <dgm:spPr/>
    </dgm:pt>
    <dgm:pt modelId="{8F8E6C75-4403-442F-BCBC-496A3BFBCA95}" type="pres">
      <dgm:prSet presAssocID="{C81726C6-6247-497A-9032-9AEECF069343}" presName="level" presStyleLbl="node1" presStyleIdx="3" presStyleCnt="4">
        <dgm:presLayoutVars>
          <dgm:chMax val="1"/>
          <dgm:bulletEnabled val="1"/>
        </dgm:presLayoutVars>
      </dgm:prSet>
      <dgm:spPr/>
    </dgm:pt>
    <dgm:pt modelId="{3E5E129C-7E1B-44EC-A196-4DD3E38F7D0D}" type="pres">
      <dgm:prSet presAssocID="{C81726C6-6247-497A-9032-9AEECF069343}" presName="levelTx" presStyleLbl="revTx" presStyleIdx="0" presStyleCnt="0">
        <dgm:presLayoutVars>
          <dgm:chMax val="1"/>
          <dgm:bulletEnabled val="1"/>
        </dgm:presLayoutVars>
      </dgm:prSet>
      <dgm:spPr/>
    </dgm:pt>
  </dgm:ptLst>
  <dgm:cxnLst>
    <dgm:cxn modelId="{D37248E2-A090-4110-97D8-A2D6B67CA84F}" type="presOf" srcId="{CE6E3304-372C-4D00-8E1D-2A3B11AD222F}" destId="{8B8C47D1-9B0A-41DA-8D3E-AAC11C371887}" srcOrd="1" destOrd="0" presId="urn:microsoft.com/office/officeart/2005/8/layout/pyramid1"/>
    <dgm:cxn modelId="{1C7E151F-234C-47E7-A033-FEF91EE89B13}" type="presOf" srcId="{8476E382-EB52-4ADE-BB6E-D6D667EAFCE1}" destId="{3FE09152-A756-43A1-8A3C-9F824ED036EA}" srcOrd="0" destOrd="0" presId="urn:microsoft.com/office/officeart/2005/8/layout/pyramid1"/>
    <dgm:cxn modelId="{20766FBE-8F09-4364-872C-401B92CA68ED}" srcId="{8476E382-EB52-4ADE-BB6E-D6D667EAFCE1}" destId="{CE6E3304-372C-4D00-8E1D-2A3B11AD222F}" srcOrd="1" destOrd="0" parTransId="{022F2C6F-A886-47F3-8581-955072079E22}" sibTransId="{A9DFAB36-9288-457D-8DC1-212C2E0C5F05}"/>
    <dgm:cxn modelId="{60F1A716-6D00-4F5E-BFE3-18D54A72201D}" srcId="{8476E382-EB52-4ADE-BB6E-D6D667EAFCE1}" destId="{B417A4DC-FA4D-413B-BBBF-EDBE709F2D78}" srcOrd="0" destOrd="0" parTransId="{27E3BBCF-4F8E-44AD-848E-C99FC28B45DD}" sibTransId="{B3886455-4226-4F52-A315-B81F0B9D81F8}"/>
    <dgm:cxn modelId="{02704CFB-A044-4B1D-A116-CDBFE09523F4}" type="presOf" srcId="{C81726C6-6247-497A-9032-9AEECF069343}" destId="{8F8E6C75-4403-442F-BCBC-496A3BFBCA95}" srcOrd="0" destOrd="0" presId="urn:microsoft.com/office/officeart/2005/8/layout/pyramid1"/>
    <dgm:cxn modelId="{D0B64A47-842B-42DB-B435-900B012BA0E6}" type="presOf" srcId="{B417A4DC-FA4D-413B-BBBF-EDBE709F2D78}" destId="{322361CC-1B37-4A25-848E-B48A844A29CD}" srcOrd="1" destOrd="0" presId="urn:microsoft.com/office/officeart/2005/8/layout/pyramid1"/>
    <dgm:cxn modelId="{1BDF437C-BE27-48E8-807D-508739FCF7B0}" type="presOf" srcId="{C81726C6-6247-497A-9032-9AEECF069343}" destId="{3E5E129C-7E1B-44EC-A196-4DD3E38F7D0D}" srcOrd="1" destOrd="0" presId="urn:microsoft.com/office/officeart/2005/8/layout/pyramid1"/>
    <dgm:cxn modelId="{8515BAB1-AAC9-4168-A3B3-79D9047181DC}" type="presOf" srcId="{B417A4DC-FA4D-413B-BBBF-EDBE709F2D78}" destId="{0D135F4F-7DF8-4BA4-9AF1-B88B56AB87E6}" srcOrd="0" destOrd="0" presId="urn:microsoft.com/office/officeart/2005/8/layout/pyramid1"/>
    <dgm:cxn modelId="{BB10435B-AA37-45A2-8EEB-2C8E51EF1F82}" type="presOf" srcId="{B0DA8C22-F245-429F-925D-50AC4CAE957C}" destId="{DE46A779-3AED-4384-B493-2B4BA5D4811D}" srcOrd="0" destOrd="0" presId="urn:microsoft.com/office/officeart/2005/8/layout/pyramid1"/>
    <dgm:cxn modelId="{735769D8-4098-4562-A74E-B9A4EA8F9959}" type="presOf" srcId="{B0DA8C22-F245-429F-925D-50AC4CAE957C}" destId="{5175A026-85DA-4162-9F76-45452ED2EB6F}" srcOrd="1" destOrd="0" presId="urn:microsoft.com/office/officeart/2005/8/layout/pyramid1"/>
    <dgm:cxn modelId="{E3812981-0C8F-49D3-8E16-2B14A5433FA2}" srcId="{8476E382-EB52-4ADE-BB6E-D6D667EAFCE1}" destId="{B0DA8C22-F245-429F-925D-50AC4CAE957C}" srcOrd="2" destOrd="0" parTransId="{CCB42F2E-79B1-4CFF-83E3-50932ED5A394}" sibTransId="{7F92E394-859E-4824-930E-AB384D55BE84}"/>
    <dgm:cxn modelId="{E7C51748-D6E2-4C76-A3B4-87BBE1871933}" type="presOf" srcId="{CE6E3304-372C-4D00-8E1D-2A3B11AD222F}" destId="{E8B8ECF5-561F-407A-A5F0-57954013BE24}" srcOrd="0" destOrd="0" presId="urn:microsoft.com/office/officeart/2005/8/layout/pyramid1"/>
    <dgm:cxn modelId="{113998FE-8A4E-4D6D-8E82-2B2E7210EFAD}" srcId="{8476E382-EB52-4ADE-BB6E-D6D667EAFCE1}" destId="{C81726C6-6247-497A-9032-9AEECF069343}" srcOrd="3" destOrd="0" parTransId="{50C4F232-3626-4610-96BE-77E89197F587}" sibTransId="{26927AF5-B05B-4CF3-B141-3E80BF5A0B7E}"/>
    <dgm:cxn modelId="{6FDE550D-AA0A-49C8-9BB9-73A66C6034A4}" type="presParOf" srcId="{3FE09152-A756-43A1-8A3C-9F824ED036EA}" destId="{F3B4791A-56AD-4432-A677-40A2F4AB2F36}" srcOrd="0" destOrd="0" presId="urn:microsoft.com/office/officeart/2005/8/layout/pyramid1"/>
    <dgm:cxn modelId="{FBA0C831-4F28-4729-87D1-E8B4CB63BBE2}" type="presParOf" srcId="{F3B4791A-56AD-4432-A677-40A2F4AB2F36}" destId="{0D135F4F-7DF8-4BA4-9AF1-B88B56AB87E6}" srcOrd="0" destOrd="0" presId="urn:microsoft.com/office/officeart/2005/8/layout/pyramid1"/>
    <dgm:cxn modelId="{661FB8B4-F3FB-4FC5-8B69-F681586A4EE3}" type="presParOf" srcId="{F3B4791A-56AD-4432-A677-40A2F4AB2F36}" destId="{322361CC-1B37-4A25-848E-B48A844A29CD}" srcOrd="1" destOrd="0" presId="urn:microsoft.com/office/officeart/2005/8/layout/pyramid1"/>
    <dgm:cxn modelId="{231214D5-BBE2-4BAD-9296-D64B13D55E6A}" type="presParOf" srcId="{3FE09152-A756-43A1-8A3C-9F824ED036EA}" destId="{042711C7-2D63-4863-BA06-ADA0D752D64D}" srcOrd="1" destOrd="0" presId="urn:microsoft.com/office/officeart/2005/8/layout/pyramid1"/>
    <dgm:cxn modelId="{3804FE27-DB9F-487F-96E9-72DAF770DA65}" type="presParOf" srcId="{042711C7-2D63-4863-BA06-ADA0D752D64D}" destId="{E8B8ECF5-561F-407A-A5F0-57954013BE24}" srcOrd="0" destOrd="0" presId="urn:microsoft.com/office/officeart/2005/8/layout/pyramid1"/>
    <dgm:cxn modelId="{671A1AB0-4189-4E77-96CE-3D6398EC906C}" type="presParOf" srcId="{042711C7-2D63-4863-BA06-ADA0D752D64D}" destId="{8B8C47D1-9B0A-41DA-8D3E-AAC11C371887}" srcOrd="1" destOrd="0" presId="urn:microsoft.com/office/officeart/2005/8/layout/pyramid1"/>
    <dgm:cxn modelId="{DC505F70-A4D1-4CF9-A767-A38E7B49BABF}" type="presParOf" srcId="{3FE09152-A756-43A1-8A3C-9F824ED036EA}" destId="{E5365699-7187-432D-A7B1-D47F657B36F5}" srcOrd="2" destOrd="0" presId="urn:microsoft.com/office/officeart/2005/8/layout/pyramid1"/>
    <dgm:cxn modelId="{C04D7C64-5A0E-4554-B3BB-8890DFCA31AB}" type="presParOf" srcId="{E5365699-7187-432D-A7B1-D47F657B36F5}" destId="{DE46A779-3AED-4384-B493-2B4BA5D4811D}" srcOrd="0" destOrd="0" presId="urn:microsoft.com/office/officeart/2005/8/layout/pyramid1"/>
    <dgm:cxn modelId="{DAF2FA85-B9C0-4426-A19F-CC7F81752EF0}" type="presParOf" srcId="{E5365699-7187-432D-A7B1-D47F657B36F5}" destId="{5175A026-85DA-4162-9F76-45452ED2EB6F}" srcOrd="1" destOrd="0" presId="urn:microsoft.com/office/officeart/2005/8/layout/pyramid1"/>
    <dgm:cxn modelId="{A08E7C48-8A36-4359-B17E-744F1FF31D51}" type="presParOf" srcId="{3FE09152-A756-43A1-8A3C-9F824ED036EA}" destId="{1A862B9A-E087-403A-8F3B-40A9ECD5FA34}" srcOrd="3" destOrd="0" presId="urn:microsoft.com/office/officeart/2005/8/layout/pyramid1"/>
    <dgm:cxn modelId="{3A6E6C75-A5D1-483C-BFF0-A678F8631EBB}" type="presParOf" srcId="{1A862B9A-E087-403A-8F3B-40A9ECD5FA34}" destId="{8F8E6C75-4403-442F-BCBC-496A3BFBCA95}" srcOrd="0" destOrd="0" presId="urn:microsoft.com/office/officeart/2005/8/layout/pyramid1"/>
    <dgm:cxn modelId="{FF7FEEB3-9169-40A4-8071-7E0F038AE99D}" type="presParOf" srcId="{1A862B9A-E087-403A-8F3B-40A9ECD5FA34}" destId="{3E5E129C-7E1B-44EC-A196-4DD3E38F7D0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333277-5635-4492-8BCE-7C1C3D8BA9FB}" type="doc">
      <dgm:prSet loTypeId="urn:microsoft.com/office/officeart/2005/8/layout/lProcess2" loCatId="list" qsTypeId="urn:microsoft.com/office/officeart/2005/8/quickstyle/simple1" qsCatId="simple" csTypeId="urn:microsoft.com/office/officeart/2005/8/colors/accent3_3" csCatId="accent3" phldr="1"/>
      <dgm:spPr/>
      <dgm:t>
        <a:bodyPr/>
        <a:lstStyle/>
        <a:p>
          <a:endParaRPr lang="en-US"/>
        </a:p>
      </dgm:t>
    </dgm:pt>
    <dgm:pt modelId="{D1176D0B-467A-4E7E-AF38-4F2371F27E2E}">
      <dgm:prSet phldrT="[Text]"/>
      <dgm:spPr/>
      <dgm:t>
        <a:bodyPr/>
        <a:lstStyle/>
        <a:p>
          <a:r>
            <a:rPr lang="en-US" dirty="0"/>
            <a:t>2015 E-GP Forum in Vienna</a:t>
          </a:r>
        </a:p>
      </dgm:t>
    </dgm:pt>
    <dgm:pt modelId="{C35CC95C-6708-4531-AC64-0F8750D00822}" type="parTrans" cxnId="{5F912431-BE7E-4EE6-ADD4-9EF6E93AA821}">
      <dgm:prSet/>
      <dgm:spPr/>
      <dgm:t>
        <a:bodyPr/>
        <a:lstStyle/>
        <a:p>
          <a:endParaRPr lang="en-US"/>
        </a:p>
      </dgm:t>
    </dgm:pt>
    <dgm:pt modelId="{B7D52D42-C308-46A7-A730-2E97A87B45C8}" type="sibTrans" cxnId="{5F912431-BE7E-4EE6-ADD4-9EF6E93AA821}">
      <dgm:prSet/>
      <dgm:spPr/>
      <dgm:t>
        <a:bodyPr/>
        <a:lstStyle/>
        <a:p>
          <a:endParaRPr lang="en-US"/>
        </a:p>
      </dgm:t>
    </dgm:pt>
    <dgm:pt modelId="{ABF7342D-70C9-41D2-A0EB-CA8CD4F23F9F}">
      <dgm:prSet phldrT="[Text]"/>
      <dgm:spPr/>
      <dgm:t>
        <a:bodyPr/>
        <a:lstStyle/>
        <a:p>
          <a:r>
            <a:rPr lang="en-US" b="1" dirty="0"/>
            <a:t>Theme:</a:t>
          </a:r>
          <a:r>
            <a:rPr lang="en-US" b="1" i="1" dirty="0"/>
            <a:t> “Using E-Procurement data to measure the transparency and performance of public spending”</a:t>
          </a:r>
        </a:p>
      </dgm:t>
    </dgm:pt>
    <dgm:pt modelId="{4957C789-53A0-412C-B99C-07DBA6AE6BA5}" type="parTrans" cxnId="{A435907F-9504-4684-B46C-6B0D6DCFB522}">
      <dgm:prSet/>
      <dgm:spPr/>
      <dgm:t>
        <a:bodyPr/>
        <a:lstStyle/>
        <a:p>
          <a:endParaRPr lang="en-US"/>
        </a:p>
      </dgm:t>
    </dgm:pt>
    <dgm:pt modelId="{2541775B-8EFD-4E09-A1CE-4815464DBCF0}" type="sibTrans" cxnId="{A435907F-9504-4684-B46C-6B0D6DCFB522}">
      <dgm:prSet/>
      <dgm:spPr/>
      <dgm:t>
        <a:bodyPr/>
        <a:lstStyle/>
        <a:p>
          <a:endParaRPr lang="en-US"/>
        </a:p>
      </dgm:t>
    </dgm:pt>
    <dgm:pt modelId="{3BB5EE29-52A5-4513-BA50-7F040AD72F14}">
      <dgm:prSet phldrT="[Text]"/>
      <dgm:spPr/>
      <dgm:t>
        <a:bodyPr/>
        <a:lstStyle/>
        <a:p>
          <a:r>
            <a:rPr lang="en-US" baseline="0" dirty="0"/>
            <a:t>85 participants, 32 countries and 8 international organizations represented</a:t>
          </a:r>
          <a:endParaRPr lang="en-US" dirty="0"/>
        </a:p>
      </dgm:t>
    </dgm:pt>
    <dgm:pt modelId="{5673D0B1-18CD-4551-A72F-287336F2156D}" type="parTrans" cxnId="{67AB574E-7CC2-4C58-832A-6EC0A7E52A7F}">
      <dgm:prSet/>
      <dgm:spPr/>
      <dgm:t>
        <a:bodyPr/>
        <a:lstStyle/>
        <a:p>
          <a:endParaRPr lang="en-US"/>
        </a:p>
      </dgm:t>
    </dgm:pt>
    <dgm:pt modelId="{8438CE4E-065F-426C-AC66-DC30CFC442BF}" type="sibTrans" cxnId="{67AB574E-7CC2-4C58-832A-6EC0A7E52A7F}">
      <dgm:prSet/>
      <dgm:spPr/>
      <dgm:t>
        <a:bodyPr/>
        <a:lstStyle/>
        <a:p>
          <a:endParaRPr lang="en-US"/>
        </a:p>
      </dgm:t>
    </dgm:pt>
    <dgm:pt modelId="{930F0B01-E7E7-4DE6-AB4E-100D91F71344}">
      <dgm:prSet phldrT="[Text]"/>
      <dgm:spPr/>
      <dgm:t>
        <a:bodyPr/>
        <a:lstStyle/>
        <a:p>
          <a:r>
            <a:rPr lang="en-US" dirty="0"/>
            <a:t>2016 E-GP Forum in Berlin</a:t>
          </a:r>
        </a:p>
      </dgm:t>
    </dgm:pt>
    <dgm:pt modelId="{2CDFB2F3-DF5E-4A60-94E8-27F7597A5596}" type="parTrans" cxnId="{77CF321F-DBBD-447A-A37F-4CB0FAF1E5BF}">
      <dgm:prSet/>
      <dgm:spPr/>
      <dgm:t>
        <a:bodyPr/>
        <a:lstStyle/>
        <a:p>
          <a:endParaRPr lang="en-US"/>
        </a:p>
      </dgm:t>
    </dgm:pt>
    <dgm:pt modelId="{F141C75F-D8CF-43AC-8B67-6913A71FB0F9}" type="sibTrans" cxnId="{77CF321F-DBBD-447A-A37F-4CB0FAF1E5BF}">
      <dgm:prSet/>
      <dgm:spPr/>
      <dgm:t>
        <a:bodyPr/>
        <a:lstStyle/>
        <a:p>
          <a:endParaRPr lang="en-US"/>
        </a:p>
      </dgm:t>
    </dgm:pt>
    <dgm:pt modelId="{E420ED68-1E1A-4A6F-9FAE-DEC356E50841}">
      <dgm:prSet phldrT="[Text]"/>
      <dgm:spPr/>
      <dgm:t>
        <a:bodyPr/>
        <a:lstStyle/>
        <a:p>
          <a:r>
            <a:rPr lang="en-US" b="1" dirty="0"/>
            <a:t>Theme: “</a:t>
          </a:r>
          <a:r>
            <a:rPr lang="en-US" b="1" i="1" dirty="0"/>
            <a:t>Moving Forward with E-Procurement</a:t>
          </a:r>
          <a:r>
            <a:rPr lang="en-US" b="1" i="0" dirty="0"/>
            <a:t>”</a:t>
          </a:r>
          <a:endParaRPr lang="en-US" b="1" dirty="0"/>
        </a:p>
      </dgm:t>
    </dgm:pt>
    <dgm:pt modelId="{9A5B3F8C-579D-4D1E-90DF-7D3302416F9C}" type="parTrans" cxnId="{B720BB09-C776-4233-8AF5-420F37E2C499}">
      <dgm:prSet/>
      <dgm:spPr/>
      <dgm:t>
        <a:bodyPr/>
        <a:lstStyle/>
        <a:p>
          <a:endParaRPr lang="en-US"/>
        </a:p>
      </dgm:t>
    </dgm:pt>
    <dgm:pt modelId="{E6FCA3D4-531C-4B44-95CF-3BB73A22F4CD}" type="sibTrans" cxnId="{B720BB09-C776-4233-8AF5-420F37E2C499}">
      <dgm:prSet/>
      <dgm:spPr/>
      <dgm:t>
        <a:bodyPr/>
        <a:lstStyle/>
        <a:p>
          <a:endParaRPr lang="en-US"/>
        </a:p>
      </dgm:t>
    </dgm:pt>
    <dgm:pt modelId="{8065161B-2516-4486-9F43-D40FC5ADEEA2}">
      <dgm:prSet phldrT="[Text]"/>
      <dgm:spPr/>
      <dgm:t>
        <a:bodyPr/>
        <a:lstStyle/>
        <a:p>
          <a:r>
            <a:rPr lang="en-US" baseline="0" dirty="0"/>
            <a:t>75 participants, 25 countries, and 6 international organizations represented</a:t>
          </a:r>
          <a:endParaRPr lang="en-US" dirty="0"/>
        </a:p>
      </dgm:t>
    </dgm:pt>
    <dgm:pt modelId="{474B47BF-2E77-4CF8-9DF6-B70E751F8B60}" type="parTrans" cxnId="{FFF44EEF-F8CB-44EA-9CA4-FC0D94EFE1E3}">
      <dgm:prSet/>
      <dgm:spPr/>
      <dgm:t>
        <a:bodyPr/>
        <a:lstStyle/>
        <a:p>
          <a:endParaRPr lang="en-US"/>
        </a:p>
      </dgm:t>
    </dgm:pt>
    <dgm:pt modelId="{4F3284BA-9037-4E54-825A-7CD00CC47D0E}" type="sibTrans" cxnId="{FFF44EEF-F8CB-44EA-9CA4-FC0D94EFE1E3}">
      <dgm:prSet/>
      <dgm:spPr/>
      <dgm:t>
        <a:bodyPr/>
        <a:lstStyle/>
        <a:p>
          <a:endParaRPr lang="en-US"/>
        </a:p>
      </dgm:t>
    </dgm:pt>
    <dgm:pt modelId="{FC278A26-D57D-411E-91AD-6C42CFB10956}">
      <dgm:prSet phldrT="[Text]"/>
      <dgm:spPr/>
      <dgm:t>
        <a:bodyPr/>
        <a:lstStyle/>
        <a:p>
          <a:r>
            <a:rPr lang="en-US" baseline="0" dirty="0"/>
            <a:t>Meeting with e-Procurement Vendors to discuss their products</a:t>
          </a:r>
          <a:endParaRPr lang="en-US" dirty="0"/>
        </a:p>
      </dgm:t>
    </dgm:pt>
    <dgm:pt modelId="{2B4A23E7-0216-499C-8DE1-6EFD316F9F71}" type="parTrans" cxnId="{C8FBC493-93A6-4CBA-BCB6-8874225890C8}">
      <dgm:prSet/>
      <dgm:spPr/>
      <dgm:t>
        <a:bodyPr/>
        <a:lstStyle/>
        <a:p>
          <a:endParaRPr lang="en-US"/>
        </a:p>
      </dgm:t>
    </dgm:pt>
    <dgm:pt modelId="{74676904-015B-4FB6-81DE-5E80F504DEEB}" type="sibTrans" cxnId="{C8FBC493-93A6-4CBA-BCB6-8874225890C8}">
      <dgm:prSet/>
      <dgm:spPr/>
      <dgm:t>
        <a:bodyPr/>
        <a:lstStyle/>
        <a:p>
          <a:endParaRPr lang="en-US"/>
        </a:p>
      </dgm:t>
    </dgm:pt>
    <dgm:pt modelId="{73D257A8-CCB8-4682-8510-2D8F0922D5F7}">
      <dgm:prSet phldrT="[Text]"/>
      <dgm:spPr/>
      <dgm:t>
        <a:bodyPr/>
        <a:lstStyle/>
        <a:p>
          <a:r>
            <a:rPr lang="en-US" dirty="0"/>
            <a:t>Meeting with Donors to discuss financing solutions</a:t>
          </a:r>
        </a:p>
      </dgm:t>
    </dgm:pt>
    <dgm:pt modelId="{1BFFE2F5-B56B-4703-A896-3521882F19F5}" type="parTrans" cxnId="{8F064CC4-C225-4DD1-A61B-F976DB0E05C6}">
      <dgm:prSet/>
      <dgm:spPr/>
      <dgm:t>
        <a:bodyPr/>
        <a:lstStyle/>
        <a:p>
          <a:endParaRPr lang="en-US"/>
        </a:p>
      </dgm:t>
    </dgm:pt>
    <dgm:pt modelId="{C2AF1AB1-703A-4C2E-B3B3-ADE7D7AC20AE}" type="sibTrans" cxnId="{8F064CC4-C225-4DD1-A61B-F976DB0E05C6}">
      <dgm:prSet/>
      <dgm:spPr/>
      <dgm:t>
        <a:bodyPr/>
        <a:lstStyle/>
        <a:p>
          <a:endParaRPr lang="en-US"/>
        </a:p>
      </dgm:t>
    </dgm:pt>
    <dgm:pt modelId="{8A2DCBBC-8D1E-41A6-B106-5087466B1B44}" type="pres">
      <dgm:prSet presAssocID="{70333277-5635-4492-8BCE-7C1C3D8BA9FB}" presName="theList" presStyleCnt="0">
        <dgm:presLayoutVars>
          <dgm:dir/>
          <dgm:animLvl val="lvl"/>
          <dgm:resizeHandles val="exact"/>
        </dgm:presLayoutVars>
      </dgm:prSet>
      <dgm:spPr/>
    </dgm:pt>
    <dgm:pt modelId="{623F615D-4CC9-4F01-A40B-BBADDC85B40F}" type="pres">
      <dgm:prSet presAssocID="{D1176D0B-467A-4E7E-AF38-4F2371F27E2E}" presName="compNode" presStyleCnt="0"/>
      <dgm:spPr/>
    </dgm:pt>
    <dgm:pt modelId="{E2A4C5A5-7A9D-4B43-8BC4-E6BF735B47AE}" type="pres">
      <dgm:prSet presAssocID="{D1176D0B-467A-4E7E-AF38-4F2371F27E2E}" presName="aNode" presStyleLbl="bgShp" presStyleIdx="0" presStyleCnt="2"/>
      <dgm:spPr/>
    </dgm:pt>
    <dgm:pt modelId="{13CFB889-E8FB-47B2-AAEA-3E732702EA3C}" type="pres">
      <dgm:prSet presAssocID="{D1176D0B-467A-4E7E-AF38-4F2371F27E2E}" presName="textNode" presStyleLbl="bgShp" presStyleIdx="0" presStyleCnt="2"/>
      <dgm:spPr/>
    </dgm:pt>
    <dgm:pt modelId="{E189C6BB-5442-4552-9CDA-82221162E28E}" type="pres">
      <dgm:prSet presAssocID="{D1176D0B-467A-4E7E-AF38-4F2371F27E2E}" presName="compChildNode" presStyleCnt="0"/>
      <dgm:spPr/>
    </dgm:pt>
    <dgm:pt modelId="{72F723C0-FB26-412C-B968-4D33C1560EA3}" type="pres">
      <dgm:prSet presAssocID="{D1176D0B-467A-4E7E-AF38-4F2371F27E2E}" presName="theInnerList" presStyleCnt="0"/>
      <dgm:spPr/>
    </dgm:pt>
    <dgm:pt modelId="{768E2108-8EB3-4698-BAAF-0779296906BC}" type="pres">
      <dgm:prSet presAssocID="{ABF7342D-70C9-41D2-A0EB-CA8CD4F23F9F}" presName="childNode" presStyleLbl="node1" presStyleIdx="0" presStyleCnt="6">
        <dgm:presLayoutVars>
          <dgm:bulletEnabled val="1"/>
        </dgm:presLayoutVars>
      </dgm:prSet>
      <dgm:spPr/>
    </dgm:pt>
    <dgm:pt modelId="{98260B87-2D23-4460-A044-677E1BC698AC}" type="pres">
      <dgm:prSet presAssocID="{ABF7342D-70C9-41D2-A0EB-CA8CD4F23F9F}" presName="aSpace2" presStyleCnt="0"/>
      <dgm:spPr/>
    </dgm:pt>
    <dgm:pt modelId="{52FBBCA3-9093-4077-AD58-7119201D4945}" type="pres">
      <dgm:prSet presAssocID="{3BB5EE29-52A5-4513-BA50-7F040AD72F14}" presName="childNode" presStyleLbl="node1" presStyleIdx="1" presStyleCnt="6">
        <dgm:presLayoutVars>
          <dgm:bulletEnabled val="1"/>
        </dgm:presLayoutVars>
      </dgm:prSet>
      <dgm:spPr/>
    </dgm:pt>
    <dgm:pt modelId="{44993746-60EA-4E1D-926F-6DD7CFAC2F79}" type="pres">
      <dgm:prSet presAssocID="{3BB5EE29-52A5-4513-BA50-7F040AD72F14}" presName="aSpace2" presStyleCnt="0"/>
      <dgm:spPr/>
    </dgm:pt>
    <dgm:pt modelId="{F8A01B04-478B-42FD-B2FE-7B766212EF61}" type="pres">
      <dgm:prSet presAssocID="{FC278A26-D57D-411E-91AD-6C42CFB10956}" presName="childNode" presStyleLbl="node1" presStyleIdx="2" presStyleCnt="6">
        <dgm:presLayoutVars>
          <dgm:bulletEnabled val="1"/>
        </dgm:presLayoutVars>
      </dgm:prSet>
      <dgm:spPr/>
    </dgm:pt>
    <dgm:pt modelId="{6BBA10E5-4D92-4EBF-A56C-52AB2CB69505}" type="pres">
      <dgm:prSet presAssocID="{D1176D0B-467A-4E7E-AF38-4F2371F27E2E}" presName="aSpace" presStyleCnt="0"/>
      <dgm:spPr/>
    </dgm:pt>
    <dgm:pt modelId="{F26B1A66-37C1-4EB9-84FE-76F0B853E338}" type="pres">
      <dgm:prSet presAssocID="{930F0B01-E7E7-4DE6-AB4E-100D91F71344}" presName="compNode" presStyleCnt="0"/>
      <dgm:spPr/>
    </dgm:pt>
    <dgm:pt modelId="{88E634A7-F401-44B5-AD50-190382CCA157}" type="pres">
      <dgm:prSet presAssocID="{930F0B01-E7E7-4DE6-AB4E-100D91F71344}" presName="aNode" presStyleLbl="bgShp" presStyleIdx="1" presStyleCnt="2"/>
      <dgm:spPr/>
    </dgm:pt>
    <dgm:pt modelId="{4371B5EC-4F9B-4EDF-85B1-465E858B7CED}" type="pres">
      <dgm:prSet presAssocID="{930F0B01-E7E7-4DE6-AB4E-100D91F71344}" presName="textNode" presStyleLbl="bgShp" presStyleIdx="1" presStyleCnt="2"/>
      <dgm:spPr/>
    </dgm:pt>
    <dgm:pt modelId="{63F90DC0-27EF-4CCA-ACA5-E9D41B7D66B9}" type="pres">
      <dgm:prSet presAssocID="{930F0B01-E7E7-4DE6-AB4E-100D91F71344}" presName="compChildNode" presStyleCnt="0"/>
      <dgm:spPr/>
    </dgm:pt>
    <dgm:pt modelId="{DC88BF59-74F6-4FE3-AA03-48A7652A9DE5}" type="pres">
      <dgm:prSet presAssocID="{930F0B01-E7E7-4DE6-AB4E-100D91F71344}" presName="theInnerList" presStyleCnt="0"/>
      <dgm:spPr/>
    </dgm:pt>
    <dgm:pt modelId="{E3AF525A-ED8B-4FB6-86E2-8E868164F36B}" type="pres">
      <dgm:prSet presAssocID="{E420ED68-1E1A-4A6F-9FAE-DEC356E50841}" presName="childNode" presStyleLbl="node1" presStyleIdx="3" presStyleCnt="6">
        <dgm:presLayoutVars>
          <dgm:bulletEnabled val="1"/>
        </dgm:presLayoutVars>
      </dgm:prSet>
      <dgm:spPr/>
    </dgm:pt>
    <dgm:pt modelId="{3CA2CB23-C4EA-4C31-BE63-26BE2E02ACD2}" type="pres">
      <dgm:prSet presAssocID="{E420ED68-1E1A-4A6F-9FAE-DEC356E50841}" presName="aSpace2" presStyleCnt="0"/>
      <dgm:spPr/>
    </dgm:pt>
    <dgm:pt modelId="{E18F45D7-67D9-45DF-94F1-28C36B1A2551}" type="pres">
      <dgm:prSet presAssocID="{8065161B-2516-4486-9F43-D40FC5ADEEA2}" presName="childNode" presStyleLbl="node1" presStyleIdx="4" presStyleCnt="6">
        <dgm:presLayoutVars>
          <dgm:bulletEnabled val="1"/>
        </dgm:presLayoutVars>
      </dgm:prSet>
      <dgm:spPr/>
    </dgm:pt>
    <dgm:pt modelId="{8C8B721E-2274-4AC8-8CB7-41DD29041CDE}" type="pres">
      <dgm:prSet presAssocID="{8065161B-2516-4486-9F43-D40FC5ADEEA2}" presName="aSpace2" presStyleCnt="0"/>
      <dgm:spPr/>
    </dgm:pt>
    <dgm:pt modelId="{FA11A301-BFC2-4E3A-9366-6C8F4DE38527}" type="pres">
      <dgm:prSet presAssocID="{73D257A8-CCB8-4682-8510-2D8F0922D5F7}" presName="childNode" presStyleLbl="node1" presStyleIdx="5" presStyleCnt="6">
        <dgm:presLayoutVars>
          <dgm:bulletEnabled val="1"/>
        </dgm:presLayoutVars>
      </dgm:prSet>
      <dgm:spPr/>
    </dgm:pt>
  </dgm:ptLst>
  <dgm:cxnLst>
    <dgm:cxn modelId="{CDA74DD5-4C1C-48E0-ADA3-CBD184A5F5CC}" type="presOf" srcId="{3BB5EE29-52A5-4513-BA50-7F040AD72F14}" destId="{52FBBCA3-9093-4077-AD58-7119201D4945}" srcOrd="0" destOrd="0" presId="urn:microsoft.com/office/officeart/2005/8/layout/lProcess2"/>
    <dgm:cxn modelId="{5F912431-BE7E-4EE6-ADD4-9EF6E93AA821}" srcId="{70333277-5635-4492-8BCE-7C1C3D8BA9FB}" destId="{D1176D0B-467A-4E7E-AF38-4F2371F27E2E}" srcOrd="0" destOrd="0" parTransId="{C35CC95C-6708-4531-AC64-0F8750D00822}" sibTransId="{B7D52D42-C308-46A7-A730-2E97A87B45C8}"/>
    <dgm:cxn modelId="{67AB574E-7CC2-4C58-832A-6EC0A7E52A7F}" srcId="{D1176D0B-467A-4E7E-AF38-4F2371F27E2E}" destId="{3BB5EE29-52A5-4513-BA50-7F040AD72F14}" srcOrd="1" destOrd="0" parTransId="{5673D0B1-18CD-4551-A72F-287336F2156D}" sibTransId="{8438CE4E-065F-426C-AC66-DC30CFC442BF}"/>
    <dgm:cxn modelId="{DC013ACE-49E8-4C51-B60D-FE0F3F032861}" type="presOf" srcId="{73D257A8-CCB8-4682-8510-2D8F0922D5F7}" destId="{FA11A301-BFC2-4E3A-9366-6C8F4DE38527}" srcOrd="0" destOrd="0" presId="urn:microsoft.com/office/officeart/2005/8/layout/lProcess2"/>
    <dgm:cxn modelId="{95EE0A81-1072-484B-AF97-FC3459889FBF}" type="presOf" srcId="{930F0B01-E7E7-4DE6-AB4E-100D91F71344}" destId="{88E634A7-F401-44B5-AD50-190382CCA157}" srcOrd="0" destOrd="0" presId="urn:microsoft.com/office/officeart/2005/8/layout/lProcess2"/>
    <dgm:cxn modelId="{C312A1DF-9C79-4156-A9F1-F2048A337447}" type="presOf" srcId="{FC278A26-D57D-411E-91AD-6C42CFB10956}" destId="{F8A01B04-478B-42FD-B2FE-7B766212EF61}" srcOrd="0" destOrd="0" presId="urn:microsoft.com/office/officeart/2005/8/layout/lProcess2"/>
    <dgm:cxn modelId="{77CF321F-DBBD-447A-A37F-4CB0FAF1E5BF}" srcId="{70333277-5635-4492-8BCE-7C1C3D8BA9FB}" destId="{930F0B01-E7E7-4DE6-AB4E-100D91F71344}" srcOrd="1" destOrd="0" parTransId="{2CDFB2F3-DF5E-4A60-94E8-27F7597A5596}" sibTransId="{F141C75F-D8CF-43AC-8B67-6913A71FB0F9}"/>
    <dgm:cxn modelId="{A435907F-9504-4684-B46C-6B0D6DCFB522}" srcId="{D1176D0B-467A-4E7E-AF38-4F2371F27E2E}" destId="{ABF7342D-70C9-41D2-A0EB-CA8CD4F23F9F}" srcOrd="0" destOrd="0" parTransId="{4957C789-53A0-412C-B99C-07DBA6AE6BA5}" sibTransId="{2541775B-8EFD-4E09-A1CE-4815464DBCF0}"/>
    <dgm:cxn modelId="{80F164D9-6386-4206-8430-897DA86F323D}" type="presOf" srcId="{D1176D0B-467A-4E7E-AF38-4F2371F27E2E}" destId="{13CFB889-E8FB-47B2-AAEA-3E732702EA3C}" srcOrd="1" destOrd="0" presId="urn:microsoft.com/office/officeart/2005/8/layout/lProcess2"/>
    <dgm:cxn modelId="{37712B23-5AB1-4D4B-B3BC-6C9266CB6B70}" type="presOf" srcId="{E420ED68-1E1A-4A6F-9FAE-DEC356E50841}" destId="{E3AF525A-ED8B-4FB6-86E2-8E868164F36B}" srcOrd="0" destOrd="0" presId="urn:microsoft.com/office/officeart/2005/8/layout/lProcess2"/>
    <dgm:cxn modelId="{3606079A-AA0D-4905-A1DD-F2E31FB9ED22}" type="presOf" srcId="{ABF7342D-70C9-41D2-A0EB-CA8CD4F23F9F}" destId="{768E2108-8EB3-4698-BAAF-0779296906BC}" srcOrd="0" destOrd="0" presId="urn:microsoft.com/office/officeart/2005/8/layout/lProcess2"/>
    <dgm:cxn modelId="{C8FBC493-93A6-4CBA-BCB6-8874225890C8}" srcId="{D1176D0B-467A-4E7E-AF38-4F2371F27E2E}" destId="{FC278A26-D57D-411E-91AD-6C42CFB10956}" srcOrd="2" destOrd="0" parTransId="{2B4A23E7-0216-499C-8DE1-6EFD316F9F71}" sibTransId="{74676904-015B-4FB6-81DE-5E80F504DEEB}"/>
    <dgm:cxn modelId="{3888F41A-5CF4-4934-BE22-5E0B51CB8BF1}" type="presOf" srcId="{8065161B-2516-4486-9F43-D40FC5ADEEA2}" destId="{E18F45D7-67D9-45DF-94F1-28C36B1A2551}" srcOrd="0" destOrd="0" presId="urn:microsoft.com/office/officeart/2005/8/layout/lProcess2"/>
    <dgm:cxn modelId="{FFF44EEF-F8CB-44EA-9CA4-FC0D94EFE1E3}" srcId="{930F0B01-E7E7-4DE6-AB4E-100D91F71344}" destId="{8065161B-2516-4486-9F43-D40FC5ADEEA2}" srcOrd="1" destOrd="0" parTransId="{474B47BF-2E77-4CF8-9DF6-B70E751F8B60}" sibTransId="{4F3284BA-9037-4E54-825A-7CD00CC47D0E}"/>
    <dgm:cxn modelId="{52F420CD-2731-4B7D-88D1-801B07B08FE0}" type="presOf" srcId="{930F0B01-E7E7-4DE6-AB4E-100D91F71344}" destId="{4371B5EC-4F9B-4EDF-85B1-465E858B7CED}" srcOrd="1" destOrd="0" presId="urn:microsoft.com/office/officeart/2005/8/layout/lProcess2"/>
    <dgm:cxn modelId="{FCEC9D15-9887-4489-BF9B-1ADC498591FF}" type="presOf" srcId="{70333277-5635-4492-8BCE-7C1C3D8BA9FB}" destId="{8A2DCBBC-8D1E-41A6-B106-5087466B1B44}" srcOrd="0" destOrd="0" presId="urn:microsoft.com/office/officeart/2005/8/layout/lProcess2"/>
    <dgm:cxn modelId="{8F064CC4-C225-4DD1-A61B-F976DB0E05C6}" srcId="{930F0B01-E7E7-4DE6-AB4E-100D91F71344}" destId="{73D257A8-CCB8-4682-8510-2D8F0922D5F7}" srcOrd="2" destOrd="0" parTransId="{1BFFE2F5-B56B-4703-A896-3521882F19F5}" sibTransId="{C2AF1AB1-703A-4C2E-B3B3-ADE7D7AC20AE}"/>
    <dgm:cxn modelId="{7DE40234-3339-4243-852C-EFD56A110103}" type="presOf" srcId="{D1176D0B-467A-4E7E-AF38-4F2371F27E2E}" destId="{E2A4C5A5-7A9D-4B43-8BC4-E6BF735B47AE}" srcOrd="0" destOrd="0" presId="urn:microsoft.com/office/officeart/2005/8/layout/lProcess2"/>
    <dgm:cxn modelId="{B720BB09-C776-4233-8AF5-420F37E2C499}" srcId="{930F0B01-E7E7-4DE6-AB4E-100D91F71344}" destId="{E420ED68-1E1A-4A6F-9FAE-DEC356E50841}" srcOrd="0" destOrd="0" parTransId="{9A5B3F8C-579D-4D1E-90DF-7D3302416F9C}" sibTransId="{E6FCA3D4-531C-4B44-95CF-3BB73A22F4CD}"/>
    <dgm:cxn modelId="{F97F0D0C-C2F7-4F86-989B-297F99461E80}" type="presParOf" srcId="{8A2DCBBC-8D1E-41A6-B106-5087466B1B44}" destId="{623F615D-4CC9-4F01-A40B-BBADDC85B40F}" srcOrd="0" destOrd="0" presId="urn:microsoft.com/office/officeart/2005/8/layout/lProcess2"/>
    <dgm:cxn modelId="{035FF159-6D93-4B3B-838C-6B621B9E7864}" type="presParOf" srcId="{623F615D-4CC9-4F01-A40B-BBADDC85B40F}" destId="{E2A4C5A5-7A9D-4B43-8BC4-E6BF735B47AE}" srcOrd="0" destOrd="0" presId="urn:microsoft.com/office/officeart/2005/8/layout/lProcess2"/>
    <dgm:cxn modelId="{F891FE0E-8ADD-49E4-AB08-D3BD9E838B7F}" type="presParOf" srcId="{623F615D-4CC9-4F01-A40B-BBADDC85B40F}" destId="{13CFB889-E8FB-47B2-AAEA-3E732702EA3C}" srcOrd="1" destOrd="0" presId="urn:microsoft.com/office/officeart/2005/8/layout/lProcess2"/>
    <dgm:cxn modelId="{06A2F427-3EE7-4EBF-A08E-8C81BF645084}" type="presParOf" srcId="{623F615D-4CC9-4F01-A40B-BBADDC85B40F}" destId="{E189C6BB-5442-4552-9CDA-82221162E28E}" srcOrd="2" destOrd="0" presId="urn:microsoft.com/office/officeart/2005/8/layout/lProcess2"/>
    <dgm:cxn modelId="{24FD791F-5A31-4243-832A-AB65D2D6EB63}" type="presParOf" srcId="{E189C6BB-5442-4552-9CDA-82221162E28E}" destId="{72F723C0-FB26-412C-B968-4D33C1560EA3}" srcOrd="0" destOrd="0" presId="urn:microsoft.com/office/officeart/2005/8/layout/lProcess2"/>
    <dgm:cxn modelId="{D4FF1AB5-B4CE-4E7C-891F-92E44B8CAE54}" type="presParOf" srcId="{72F723C0-FB26-412C-B968-4D33C1560EA3}" destId="{768E2108-8EB3-4698-BAAF-0779296906BC}" srcOrd="0" destOrd="0" presId="urn:microsoft.com/office/officeart/2005/8/layout/lProcess2"/>
    <dgm:cxn modelId="{1C1DB761-7E2B-409F-A39D-BBD7CD49B7DD}" type="presParOf" srcId="{72F723C0-FB26-412C-B968-4D33C1560EA3}" destId="{98260B87-2D23-4460-A044-677E1BC698AC}" srcOrd="1" destOrd="0" presId="urn:microsoft.com/office/officeart/2005/8/layout/lProcess2"/>
    <dgm:cxn modelId="{2906F5F3-6AB4-42C1-8A97-5090A7E7FC85}" type="presParOf" srcId="{72F723C0-FB26-412C-B968-4D33C1560EA3}" destId="{52FBBCA3-9093-4077-AD58-7119201D4945}" srcOrd="2" destOrd="0" presId="urn:microsoft.com/office/officeart/2005/8/layout/lProcess2"/>
    <dgm:cxn modelId="{E3B95821-4896-41C2-B9B0-3EDA7EDD826F}" type="presParOf" srcId="{72F723C0-FB26-412C-B968-4D33C1560EA3}" destId="{44993746-60EA-4E1D-926F-6DD7CFAC2F79}" srcOrd="3" destOrd="0" presId="urn:microsoft.com/office/officeart/2005/8/layout/lProcess2"/>
    <dgm:cxn modelId="{1A73077E-9494-4FE5-95C2-969AFE6A749C}" type="presParOf" srcId="{72F723C0-FB26-412C-B968-4D33C1560EA3}" destId="{F8A01B04-478B-42FD-B2FE-7B766212EF61}" srcOrd="4" destOrd="0" presId="urn:microsoft.com/office/officeart/2005/8/layout/lProcess2"/>
    <dgm:cxn modelId="{990BF7DD-99C5-4BA8-BD3D-2292F11C52DE}" type="presParOf" srcId="{8A2DCBBC-8D1E-41A6-B106-5087466B1B44}" destId="{6BBA10E5-4D92-4EBF-A56C-52AB2CB69505}" srcOrd="1" destOrd="0" presId="urn:microsoft.com/office/officeart/2005/8/layout/lProcess2"/>
    <dgm:cxn modelId="{A383BE6B-C493-42DC-95BE-E88C3A1A375F}" type="presParOf" srcId="{8A2DCBBC-8D1E-41A6-B106-5087466B1B44}" destId="{F26B1A66-37C1-4EB9-84FE-76F0B853E338}" srcOrd="2" destOrd="0" presId="urn:microsoft.com/office/officeart/2005/8/layout/lProcess2"/>
    <dgm:cxn modelId="{811DA50E-123F-4BE3-B6A5-600B6816CB63}" type="presParOf" srcId="{F26B1A66-37C1-4EB9-84FE-76F0B853E338}" destId="{88E634A7-F401-44B5-AD50-190382CCA157}" srcOrd="0" destOrd="0" presId="urn:microsoft.com/office/officeart/2005/8/layout/lProcess2"/>
    <dgm:cxn modelId="{FD155C5C-657B-40F4-9572-136D4C562766}" type="presParOf" srcId="{F26B1A66-37C1-4EB9-84FE-76F0B853E338}" destId="{4371B5EC-4F9B-4EDF-85B1-465E858B7CED}" srcOrd="1" destOrd="0" presId="urn:microsoft.com/office/officeart/2005/8/layout/lProcess2"/>
    <dgm:cxn modelId="{BBAF28B7-F5E7-49D1-97BD-BB9928AE2D29}" type="presParOf" srcId="{F26B1A66-37C1-4EB9-84FE-76F0B853E338}" destId="{63F90DC0-27EF-4CCA-ACA5-E9D41B7D66B9}" srcOrd="2" destOrd="0" presId="urn:microsoft.com/office/officeart/2005/8/layout/lProcess2"/>
    <dgm:cxn modelId="{CD5C2DCF-07A7-414E-9C91-F4EB1BCDD039}" type="presParOf" srcId="{63F90DC0-27EF-4CCA-ACA5-E9D41B7D66B9}" destId="{DC88BF59-74F6-4FE3-AA03-48A7652A9DE5}" srcOrd="0" destOrd="0" presId="urn:microsoft.com/office/officeart/2005/8/layout/lProcess2"/>
    <dgm:cxn modelId="{C46563BB-65C0-4F05-993E-B1EA119EE049}" type="presParOf" srcId="{DC88BF59-74F6-4FE3-AA03-48A7652A9DE5}" destId="{E3AF525A-ED8B-4FB6-86E2-8E868164F36B}" srcOrd="0" destOrd="0" presId="urn:microsoft.com/office/officeart/2005/8/layout/lProcess2"/>
    <dgm:cxn modelId="{47686264-8D36-464B-A9C1-5B4E98396637}" type="presParOf" srcId="{DC88BF59-74F6-4FE3-AA03-48A7652A9DE5}" destId="{3CA2CB23-C4EA-4C31-BE63-26BE2E02ACD2}" srcOrd="1" destOrd="0" presId="urn:microsoft.com/office/officeart/2005/8/layout/lProcess2"/>
    <dgm:cxn modelId="{559B8DE6-DE8D-401A-9EB8-3BC6F7AD0950}" type="presParOf" srcId="{DC88BF59-74F6-4FE3-AA03-48A7652A9DE5}" destId="{E18F45D7-67D9-45DF-94F1-28C36B1A2551}" srcOrd="2" destOrd="0" presId="urn:microsoft.com/office/officeart/2005/8/layout/lProcess2"/>
    <dgm:cxn modelId="{626D496B-DB14-4399-8DED-3748F1E3D06C}" type="presParOf" srcId="{DC88BF59-74F6-4FE3-AA03-48A7652A9DE5}" destId="{8C8B721E-2274-4AC8-8CB7-41DD29041CDE}" srcOrd="3" destOrd="0" presId="urn:microsoft.com/office/officeart/2005/8/layout/lProcess2"/>
    <dgm:cxn modelId="{63A30D31-7026-480D-98A9-D0AED2FC3214}" type="presParOf" srcId="{DC88BF59-74F6-4FE3-AA03-48A7652A9DE5}" destId="{FA11A301-BFC2-4E3A-9366-6C8F4DE38527}"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A6AF68-C530-4CBD-AB15-C1D646E104D8}" type="doc">
      <dgm:prSet loTypeId="urn:microsoft.com/office/officeart/2005/8/layout/vList3" loCatId="list" qsTypeId="urn:microsoft.com/office/officeart/2005/8/quickstyle/simple5" qsCatId="simple" csTypeId="urn:microsoft.com/office/officeart/2005/8/colors/accent3_5" csCatId="accent3" phldr="1"/>
      <dgm:spPr/>
      <dgm:t>
        <a:bodyPr/>
        <a:lstStyle/>
        <a:p>
          <a:endParaRPr lang="en-US"/>
        </a:p>
      </dgm:t>
    </dgm:pt>
    <dgm:pt modelId="{C6D036AC-D815-4FA5-9B48-9A91D7BDE406}">
      <dgm:prSet phldrT="[Text]"/>
      <dgm:spPr/>
      <dgm:t>
        <a:bodyPr/>
        <a:lstStyle/>
        <a:p>
          <a:r>
            <a:rPr lang="en-US" dirty="0"/>
            <a:t>Sharing countries experiences</a:t>
          </a:r>
        </a:p>
      </dgm:t>
    </dgm:pt>
    <dgm:pt modelId="{C7D56B25-5866-401C-8273-1D854444251E}" type="parTrans" cxnId="{F1091144-97D6-4A30-8E64-6E824E37EACC}">
      <dgm:prSet/>
      <dgm:spPr/>
      <dgm:t>
        <a:bodyPr/>
        <a:lstStyle/>
        <a:p>
          <a:endParaRPr lang="en-US"/>
        </a:p>
      </dgm:t>
    </dgm:pt>
    <dgm:pt modelId="{9B25E1C2-3D3A-4CA4-9FC6-0A856805C7E8}" type="sibTrans" cxnId="{F1091144-97D6-4A30-8E64-6E824E37EACC}">
      <dgm:prSet/>
      <dgm:spPr/>
      <dgm:t>
        <a:bodyPr/>
        <a:lstStyle/>
        <a:p>
          <a:endParaRPr lang="en-US"/>
        </a:p>
      </dgm:t>
    </dgm:pt>
    <dgm:pt modelId="{209C771F-B4D9-413C-A3EC-293B697B96B4}">
      <dgm:prSet/>
      <dgm:spPr/>
      <dgm:t>
        <a:bodyPr/>
        <a:lstStyle/>
        <a:p>
          <a:r>
            <a:rPr lang="en-US" dirty="0"/>
            <a:t>Agreeing on a set of indicators</a:t>
          </a:r>
        </a:p>
      </dgm:t>
    </dgm:pt>
    <dgm:pt modelId="{D68A3AAC-EB22-4AB4-8721-7E9B733F9E73}" type="parTrans" cxnId="{F5B28DA5-A168-4214-9D16-E3BA4EB1077B}">
      <dgm:prSet/>
      <dgm:spPr/>
      <dgm:t>
        <a:bodyPr/>
        <a:lstStyle/>
        <a:p>
          <a:endParaRPr lang="en-US"/>
        </a:p>
      </dgm:t>
    </dgm:pt>
    <dgm:pt modelId="{76DFD246-EA6B-48DB-99C9-9D20C1925486}" type="sibTrans" cxnId="{F5B28DA5-A168-4214-9D16-E3BA4EB1077B}">
      <dgm:prSet/>
      <dgm:spPr/>
      <dgm:t>
        <a:bodyPr/>
        <a:lstStyle/>
        <a:p>
          <a:endParaRPr lang="en-US"/>
        </a:p>
      </dgm:t>
    </dgm:pt>
    <dgm:pt modelId="{2B2CD1E4-9460-4B80-BA8A-5CDD89F14BE4}">
      <dgm:prSet/>
      <dgm:spPr/>
      <dgm:t>
        <a:bodyPr/>
        <a:lstStyle/>
        <a:p>
          <a:r>
            <a:rPr lang="en-US" dirty="0"/>
            <a:t>Creating the baseline for all countries against these indicators</a:t>
          </a:r>
        </a:p>
      </dgm:t>
    </dgm:pt>
    <dgm:pt modelId="{C4107047-46C0-4222-8E73-4C99ED69BAA6}" type="parTrans" cxnId="{F1C29E19-1FE8-4860-B69F-042720ADB6C6}">
      <dgm:prSet/>
      <dgm:spPr/>
      <dgm:t>
        <a:bodyPr/>
        <a:lstStyle/>
        <a:p>
          <a:endParaRPr lang="en-US"/>
        </a:p>
      </dgm:t>
    </dgm:pt>
    <dgm:pt modelId="{1EDD22A5-53A3-49B5-B0C1-04F3AFD874AF}" type="sibTrans" cxnId="{F1C29E19-1FE8-4860-B69F-042720ADB6C6}">
      <dgm:prSet/>
      <dgm:spPr/>
      <dgm:t>
        <a:bodyPr/>
        <a:lstStyle/>
        <a:p>
          <a:endParaRPr lang="en-US"/>
        </a:p>
      </dgm:t>
    </dgm:pt>
    <dgm:pt modelId="{DA673823-419B-416A-8E4A-528A30523232}">
      <dgm:prSet/>
      <dgm:spPr/>
      <dgm:t>
        <a:bodyPr/>
        <a:lstStyle/>
        <a:p>
          <a:r>
            <a:rPr lang="en-US" dirty="0"/>
            <a:t>Update indictors on an annual basis</a:t>
          </a:r>
        </a:p>
      </dgm:t>
    </dgm:pt>
    <dgm:pt modelId="{35B7C41F-25DD-446D-B6CB-89BD7C37B3E0}" type="parTrans" cxnId="{BE629524-6387-4E64-A75D-2476AF6C9D16}">
      <dgm:prSet/>
      <dgm:spPr/>
      <dgm:t>
        <a:bodyPr/>
        <a:lstStyle/>
        <a:p>
          <a:endParaRPr lang="en-US"/>
        </a:p>
      </dgm:t>
    </dgm:pt>
    <dgm:pt modelId="{868B2203-4250-475A-92A4-24A157E2BE40}" type="sibTrans" cxnId="{BE629524-6387-4E64-A75D-2476AF6C9D16}">
      <dgm:prSet/>
      <dgm:spPr/>
      <dgm:t>
        <a:bodyPr/>
        <a:lstStyle/>
        <a:p>
          <a:endParaRPr lang="en-US"/>
        </a:p>
      </dgm:t>
    </dgm:pt>
    <dgm:pt modelId="{DD1F4546-443F-433E-9694-E32BF9E43CEC}" type="pres">
      <dgm:prSet presAssocID="{5DA6AF68-C530-4CBD-AB15-C1D646E104D8}" presName="linearFlow" presStyleCnt="0">
        <dgm:presLayoutVars>
          <dgm:dir/>
          <dgm:resizeHandles val="exact"/>
        </dgm:presLayoutVars>
      </dgm:prSet>
      <dgm:spPr/>
    </dgm:pt>
    <dgm:pt modelId="{69632C9A-B608-4F3C-B47D-CDB5EECF0E6B}" type="pres">
      <dgm:prSet presAssocID="{C6D036AC-D815-4FA5-9B48-9A91D7BDE406}" presName="composite" presStyleCnt="0"/>
      <dgm:spPr/>
    </dgm:pt>
    <dgm:pt modelId="{44CE4168-BCB1-49AD-8BBA-3F36FAE74B4D}" type="pres">
      <dgm:prSet presAssocID="{C6D036AC-D815-4FA5-9B48-9A91D7BDE406}"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dgm:spPr>
    </dgm:pt>
    <dgm:pt modelId="{AD04A581-14DB-4C4B-A84C-4A9302C5A889}" type="pres">
      <dgm:prSet presAssocID="{C6D036AC-D815-4FA5-9B48-9A91D7BDE406}" presName="txShp" presStyleLbl="node1" presStyleIdx="0" presStyleCnt="4">
        <dgm:presLayoutVars>
          <dgm:bulletEnabled val="1"/>
        </dgm:presLayoutVars>
      </dgm:prSet>
      <dgm:spPr/>
    </dgm:pt>
    <dgm:pt modelId="{81CE3F1A-F5BA-4647-9188-0C33C6B18359}" type="pres">
      <dgm:prSet presAssocID="{9B25E1C2-3D3A-4CA4-9FC6-0A856805C7E8}" presName="spacing" presStyleCnt="0"/>
      <dgm:spPr/>
    </dgm:pt>
    <dgm:pt modelId="{4942A63C-5341-44BC-AE13-C7C39583E6EC}" type="pres">
      <dgm:prSet presAssocID="{209C771F-B4D9-413C-A3EC-293B697B96B4}" presName="composite" presStyleCnt="0"/>
      <dgm:spPr/>
    </dgm:pt>
    <dgm:pt modelId="{4C6C2B74-FE5B-4818-B1A1-3CDDA605EF65}" type="pres">
      <dgm:prSet presAssocID="{209C771F-B4D9-413C-A3EC-293B697B96B4}"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EFA254C5-6CD2-4036-9B99-A9B0F3CF382A}" type="pres">
      <dgm:prSet presAssocID="{209C771F-B4D9-413C-A3EC-293B697B96B4}" presName="txShp" presStyleLbl="node1" presStyleIdx="1" presStyleCnt="4">
        <dgm:presLayoutVars>
          <dgm:bulletEnabled val="1"/>
        </dgm:presLayoutVars>
      </dgm:prSet>
      <dgm:spPr/>
    </dgm:pt>
    <dgm:pt modelId="{89353D5E-6951-440C-866D-9F7C5BA7929B}" type="pres">
      <dgm:prSet presAssocID="{76DFD246-EA6B-48DB-99C9-9D20C1925486}" presName="spacing" presStyleCnt="0"/>
      <dgm:spPr/>
    </dgm:pt>
    <dgm:pt modelId="{1D5978D6-13AA-4EB1-8423-A38B72C7C643}" type="pres">
      <dgm:prSet presAssocID="{2B2CD1E4-9460-4B80-BA8A-5CDD89F14BE4}" presName="composite" presStyleCnt="0"/>
      <dgm:spPr/>
    </dgm:pt>
    <dgm:pt modelId="{75F68042-F41F-44AF-92BC-5E82059FFEA7}" type="pres">
      <dgm:prSet presAssocID="{2B2CD1E4-9460-4B80-BA8A-5CDD89F14BE4}"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8000" r="-28000"/>
          </a:stretch>
        </a:blipFill>
      </dgm:spPr>
    </dgm:pt>
    <dgm:pt modelId="{E4717950-8FC6-4568-BE43-DCDEA29EB09E}" type="pres">
      <dgm:prSet presAssocID="{2B2CD1E4-9460-4B80-BA8A-5CDD89F14BE4}" presName="txShp" presStyleLbl="node1" presStyleIdx="2" presStyleCnt="4">
        <dgm:presLayoutVars>
          <dgm:bulletEnabled val="1"/>
        </dgm:presLayoutVars>
      </dgm:prSet>
      <dgm:spPr/>
    </dgm:pt>
    <dgm:pt modelId="{056A5AA6-6CAD-46DA-A92A-B11C4E69ABA4}" type="pres">
      <dgm:prSet presAssocID="{1EDD22A5-53A3-49B5-B0C1-04F3AFD874AF}" presName="spacing" presStyleCnt="0"/>
      <dgm:spPr/>
    </dgm:pt>
    <dgm:pt modelId="{9B79C583-7A0F-470A-A376-126FD3825528}" type="pres">
      <dgm:prSet presAssocID="{DA673823-419B-416A-8E4A-528A30523232}" presName="composite" presStyleCnt="0"/>
      <dgm:spPr/>
    </dgm:pt>
    <dgm:pt modelId="{4F7AB4A5-B44B-478A-B563-06AD9EFC38D4}" type="pres">
      <dgm:prSet presAssocID="{DA673823-419B-416A-8E4A-528A30523232}"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6000" r="-6000"/>
          </a:stretch>
        </a:blipFill>
      </dgm:spPr>
    </dgm:pt>
    <dgm:pt modelId="{0C6F1E51-0695-4653-9B4F-FFA1679ACF60}" type="pres">
      <dgm:prSet presAssocID="{DA673823-419B-416A-8E4A-528A30523232}" presName="txShp" presStyleLbl="node1" presStyleIdx="3" presStyleCnt="4">
        <dgm:presLayoutVars>
          <dgm:bulletEnabled val="1"/>
        </dgm:presLayoutVars>
      </dgm:prSet>
      <dgm:spPr/>
    </dgm:pt>
  </dgm:ptLst>
  <dgm:cxnLst>
    <dgm:cxn modelId="{28844AF4-E3E2-4896-923F-771425809AE9}" type="presOf" srcId="{DA673823-419B-416A-8E4A-528A30523232}" destId="{0C6F1E51-0695-4653-9B4F-FFA1679ACF60}" srcOrd="0" destOrd="0" presId="urn:microsoft.com/office/officeart/2005/8/layout/vList3"/>
    <dgm:cxn modelId="{F5B28DA5-A168-4214-9D16-E3BA4EB1077B}" srcId="{5DA6AF68-C530-4CBD-AB15-C1D646E104D8}" destId="{209C771F-B4D9-413C-A3EC-293B697B96B4}" srcOrd="1" destOrd="0" parTransId="{D68A3AAC-EB22-4AB4-8721-7E9B733F9E73}" sibTransId="{76DFD246-EA6B-48DB-99C9-9D20C1925486}"/>
    <dgm:cxn modelId="{F1C29E19-1FE8-4860-B69F-042720ADB6C6}" srcId="{5DA6AF68-C530-4CBD-AB15-C1D646E104D8}" destId="{2B2CD1E4-9460-4B80-BA8A-5CDD89F14BE4}" srcOrd="2" destOrd="0" parTransId="{C4107047-46C0-4222-8E73-4C99ED69BAA6}" sibTransId="{1EDD22A5-53A3-49B5-B0C1-04F3AFD874AF}"/>
    <dgm:cxn modelId="{472DFD3C-30E8-4853-A7C3-2525038769AC}" type="presOf" srcId="{209C771F-B4D9-413C-A3EC-293B697B96B4}" destId="{EFA254C5-6CD2-4036-9B99-A9B0F3CF382A}" srcOrd="0" destOrd="0" presId="urn:microsoft.com/office/officeart/2005/8/layout/vList3"/>
    <dgm:cxn modelId="{DEC58BDB-DEA7-4795-84BD-A3272AE69662}" type="presOf" srcId="{2B2CD1E4-9460-4B80-BA8A-5CDD89F14BE4}" destId="{E4717950-8FC6-4568-BE43-DCDEA29EB09E}" srcOrd="0" destOrd="0" presId="urn:microsoft.com/office/officeart/2005/8/layout/vList3"/>
    <dgm:cxn modelId="{BE629524-6387-4E64-A75D-2476AF6C9D16}" srcId="{5DA6AF68-C530-4CBD-AB15-C1D646E104D8}" destId="{DA673823-419B-416A-8E4A-528A30523232}" srcOrd="3" destOrd="0" parTransId="{35B7C41F-25DD-446D-B6CB-89BD7C37B3E0}" sibTransId="{868B2203-4250-475A-92A4-24A157E2BE40}"/>
    <dgm:cxn modelId="{ECB2127F-ED0B-4D33-832A-79CD609E99BA}" type="presOf" srcId="{5DA6AF68-C530-4CBD-AB15-C1D646E104D8}" destId="{DD1F4546-443F-433E-9694-E32BF9E43CEC}" srcOrd="0" destOrd="0" presId="urn:microsoft.com/office/officeart/2005/8/layout/vList3"/>
    <dgm:cxn modelId="{F1091144-97D6-4A30-8E64-6E824E37EACC}" srcId="{5DA6AF68-C530-4CBD-AB15-C1D646E104D8}" destId="{C6D036AC-D815-4FA5-9B48-9A91D7BDE406}" srcOrd="0" destOrd="0" parTransId="{C7D56B25-5866-401C-8273-1D854444251E}" sibTransId="{9B25E1C2-3D3A-4CA4-9FC6-0A856805C7E8}"/>
    <dgm:cxn modelId="{F077B6D0-D2F7-490F-A9F9-11CA66443198}" type="presOf" srcId="{C6D036AC-D815-4FA5-9B48-9A91D7BDE406}" destId="{AD04A581-14DB-4C4B-A84C-4A9302C5A889}" srcOrd="0" destOrd="0" presId="urn:microsoft.com/office/officeart/2005/8/layout/vList3"/>
    <dgm:cxn modelId="{579E293D-0E34-4849-A153-BC9F60AD8AFE}" type="presParOf" srcId="{DD1F4546-443F-433E-9694-E32BF9E43CEC}" destId="{69632C9A-B608-4F3C-B47D-CDB5EECF0E6B}" srcOrd="0" destOrd="0" presId="urn:microsoft.com/office/officeart/2005/8/layout/vList3"/>
    <dgm:cxn modelId="{B053FB22-5F00-400E-B394-852F94EC7994}" type="presParOf" srcId="{69632C9A-B608-4F3C-B47D-CDB5EECF0E6B}" destId="{44CE4168-BCB1-49AD-8BBA-3F36FAE74B4D}" srcOrd="0" destOrd="0" presId="urn:microsoft.com/office/officeart/2005/8/layout/vList3"/>
    <dgm:cxn modelId="{C1BF04BC-D01B-4BCB-BC58-EA00C2EA9A2B}" type="presParOf" srcId="{69632C9A-B608-4F3C-B47D-CDB5EECF0E6B}" destId="{AD04A581-14DB-4C4B-A84C-4A9302C5A889}" srcOrd="1" destOrd="0" presId="urn:microsoft.com/office/officeart/2005/8/layout/vList3"/>
    <dgm:cxn modelId="{21BC84DA-7078-4E35-9655-417C2960F4A5}" type="presParOf" srcId="{DD1F4546-443F-433E-9694-E32BF9E43CEC}" destId="{81CE3F1A-F5BA-4647-9188-0C33C6B18359}" srcOrd="1" destOrd="0" presId="urn:microsoft.com/office/officeart/2005/8/layout/vList3"/>
    <dgm:cxn modelId="{29410C2F-F201-451C-AA2B-A5BAD1878151}" type="presParOf" srcId="{DD1F4546-443F-433E-9694-E32BF9E43CEC}" destId="{4942A63C-5341-44BC-AE13-C7C39583E6EC}" srcOrd="2" destOrd="0" presId="urn:microsoft.com/office/officeart/2005/8/layout/vList3"/>
    <dgm:cxn modelId="{9A23EB83-491B-4DF5-8619-9E81AE286656}" type="presParOf" srcId="{4942A63C-5341-44BC-AE13-C7C39583E6EC}" destId="{4C6C2B74-FE5B-4818-B1A1-3CDDA605EF65}" srcOrd="0" destOrd="0" presId="urn:microsoft.com/office/officeart/2005/8/layout/vList3"/>
    <dgm:cxn modelId="{8B47FEE4-DE2F-4D72-AA4A-F69B9BFB45AC}" type="presParOf" srcId="{4942A63C-5341-44BC-AE13-C7C39583E6EC}" destId="{EFA254C5-6CD2-4036-9B99-A9B0F3CF382A}" srcOrd="1" destOrd="0" presId="urn:microsoft.com/office/officeart/2005/8/layout/vList3"/>
    <dgm:cxn modelId="{054D47C4-6350-4F2C-8860-3F29E4CF525D}" type="presParOf" srcId="{DD1F4546-443F-433E-9694-E32BF9E43CEC}" destId="{89353D5E-6951-440C-866D-9F7C5BA7929B}" srcOrd="3" destOrd="0" presId="urn:microsoft.com/office/officeart/2005/8/layout/vList3"/>
    <dgm:cxn modelId="{567BF7A6-CBE2-4874-8180-F6D0E1793E98}" type="presParOf" srcId="{DD1F4546-443F-433E-9694-E32BF9E43CEC}" destId="{1D5978D6-13AA-4EB1-8423-A38B72C7C643}" srcOrd="4" destOrd="0" presId="urn:microsoft.com/office/officeart/2005/8/layout/vList3"/>
    <dgm:cxn modelId="{1C321D9D-E606-46F6-A00C-31C3B7D7BA21}" type="presParOf" srcId="{1D5978D6-13AA-4EB1-8423-A38B72C7C643}" destId="{75F68042-F41F-44AF-92BC-5E82059FFEA7}" srcOrd="0" destOrd="0" presId="urn:microsoft.com/office/officeart/2005/8/layout/vList3"/>
    <dgm:cxn modelId="{2EA675A2-B9CB-4807-BD14-F3B09A7CEEA3}" type="presParOf" srcId="{1D5978D6-13AA-4EB1-8423-A38B72C7C643}" destId="{E4717950-8FC6-4568-BE43-DCDEA29EB09E}" srcOrd="1" destOrd="0" presId="urn:microsoft.com/office/officeart/2005/8/layout/vList3"/>
    <dgm:cxn modelId="{33355040-B9A6-477F-B11C-9B4D8B8EAE9D}" type="presParOf" srcId="{DD1F4546-443F-433E-9694-E32BF9E43CEC}" destId="{056A5AA6-6CAD-46DA-A92A-B11C4E69ABA4}" srcOrd="5" destOrd="0" presId="urn:microsoft.com/office/officeart/2005/8/layout/vList3"/>
    <dgm:cxn modelId="{5823873B-A529-4013-9812-78853D0DDFA3}" type="presParOf" srcId="{DD1F4546-443F-433E-9694-E32BF9E43CEC}" destId="{9B79C583-7A0F-470A-A376-126FD3825528}" srcOrd="6" destOrd="0" presId="urn:microsoft.com/office/officeart/2005/8/layout/vList3"/>
    <dgm:cxn modelId="{762776A3-2806-427D-8ABF-93BCA601F0DF}" type="presParOf" srcId="{9B79C583-7A0F-470A-A376-126FD3825528}" destId="{4F7AB4A5-B44B-478A-B563-06AD9EFC38D4}" srcOrd="0" destOrd="0" presId="urn:microsoft.com/office/officeart/2005/8/layout/vList3"/>
    <dgm:cxn modelId="{0E9F7328-855D-44E4-B161-FF4165FBF7AC}" type="presParOf" srcId="{9B79C583-7A0F-470A-A376-126FD3825528}" destId="{0C6F1E51-0695-4653-9B4F-FFA1679ACF6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7C227D-CD58-4A55-BE5F-21E16AEA0AA1}" type="doc">
      <dgm:prSet loTypeId="urn:microsoft.com/office/officeart/2005/8/layout/hList7" loCatId="list" qsTypeId="urn:microsoft.com/office/officeart/2005/8/quickstyle/simple5" qsCatId="simple" csTypeId="urn:microsoft.com/office/officeart/2005/8/colors/accent3_3" csCatId="accent3" phldr="1"/>
      <dgm:spPr/>
      <dgm:t>
        <a:bodyPr/>
        <a:lstStyle/>
        <a:p>
          <a:endParaRPr lang="en-US"/>
        </a:p>
      </dgm:t>
    </dgm:pt>
    <dgm:pt modelId="{6D94619F-7FCC-4C60-A350-6F0F8EBCE1E3}">
      <dgm:prSet phldrT="[Text]"/>
      <dgm:spPr/>
      <dgm:t>
        <a:bodyPr/>
        <a:lstStyle/>
        <a:p>
          <a:r>
            <a:rPr lang="en-US" b="1" dirty="0">
              <a:effectLst/>
              <a:latin typeface="+mn-lt"/>
              <a:ea typeface="+mn-ea"/>
              <a:cs typeface="+mn-cs"/>
            </a:rPr>
            <a:t>Institutional Framework for e-Procurement</a:t>
          </a:r>
          <a:endParaRPr lang="en-US" dirty="0"/>
        </a:p>
      </dgm:t>
    </dgm:pt>
    <dgm:pt modelId="{EDC03C03-990A-4BF6-BF33-850386D486FB}" type="parTrans" cxnId="{0E64D90F-9B07-41F9-AD88-C65EADDD35A5}">
      <dgm:prSet/>
      <dgm:spPr/>
      <dgm:t>
        <a:bodyPr/>
        <a:lstStyle/>
        <a:p>
          <a:endParaRPr lang="en-US"/>
        </a:p>
      </dgm:t>
    </dgm:pt>
    <dgm:pt modelId="{A190FF5C-F543-489A-820F-86FF9A1E3150}" type="sibTrans" cxnId="{0E64D90F-9B07-41F9-AD88-C65EADDD35A5}">
      <dgm:prSet/>
      <dgm:spPr/>
      <dgm:t>
        <a:bodyPr/>
        <a:lstStyle/>
        <a:p>
          <a:endParaRPr lang="en-US"/>
        </a:p>
      </dgm:t>
    </dgm:pt>
    <dgm:pt modelId="{1E6906E3-5F3A-4F84-AA01-54EE260BA91D}">
      <dgm:prSet/>
      <dgm:spPr/>
      <dgm:t>
        <a:bodyPr/>
        <a:lstStyle/>
        <a:p>
          <a:r>
            <a:rPr lang="en-US" b="1">
              <a:effectLst/>
              <a:latin typeface="+mn-lt"/>
              <a:ea typeface="+mn-ea"/>
              <a:cs typeface="+mn-cs"/>
            </a:rPr>
            <a:t>Moving forward with e-procurement - defining the needs</a:t>
          </a:r>
          <a:endParaRPr lang="en-US" dirty="0">
            <a:effectLst/>
            <a:latin typeface="+mn-lt"/>
            <a:ea typeface="+mn-ea"/>
            <a:cs typeface="+mn-cs"/>
          </a:endParaRPr>
        </a:p>
      </dgm:t>
    </dgm:pt>
    <dgm:pt modelId="{FAE7FA14-382C-4D11-B676-EA6999EA923D}" type="parTrans" cxnId="{B347E82F-17F8-47A5-9C23-B5025D67A1FC}">
      <dgm:prSet/>
      <dgm:spPr/>
      <dgm:t>
        <a:bodyPr/>
        <a:lstStyle/>
        <a:p>
          <a:endParaRPr lang="en-US"/>
        </a:p>
      </dgm:t>
    </dgm:pt>
    <dgm:pt modelId="{F7683FD5-9874-4530-9939-12E0DABFC560}" type="sibTrans" cxnId="{B347E82F-17F8-47A5-9C23-B5025D67A1FC}">
      <dgm:prSet/>
      <dgm:spPr/>
      <dgm:t>
        <a:bodyPr/>
        <a:lstStyle/>
        <a:p>
          <a:endParaRPr lang="en-US"/>
        </a:p>
      </dgm:t>
    </dgm:pt>
    <dgm:pt modelId="{B804BF54-C358-4968-95E5-B8261CB55868}">
      <dgm:prSet/>
      <dgm:spPr/>
      <dgm:t>
        <a:bodyPr/>
        <a:lstStyle/>
        <a:p>
          <a:r>
            <a:rPr lang="en-US" b="1">
              <a:effectLst/>
              <a:latin typeface="+mn-lt"/>
              <a:ea typeface="+mn-ea"/>
              <a:cs typeface="+mn-cs"/>
            </a:rPr>
            <a:t>Costs savings and other economical benefits</a:t>
          </a:r>
          <a:endParaRPr lang="en-US" dirty="0">
            <a:effectLst/>
            <a:latin typeface="+mn-lt"/>
            <a:ea typeface="+mn-ea"/>
            <a:cs typeface="+mn-cs"/>
          </a:endParaRPr>
        </a:p>
      </dgm:t>
    </dgm:pt>
    <dgm:pt modelId="{FD220F70-BDD7-4895-9782-91D762BDAA53}" type="parTrans" cxnId="{A3DF11A2-6564-48F3-9E10-DFD4CC07B684}">
      <dgm:prSet/>
      <dgm:spPr/>
      <dgm:t>
        <a:bodyPr/>
        <a:lstStyle/>
        <a:p>
          <a:endParaRPr lang="en-US"/>
        </a:p>
      </dgm:t>
    </dgm:pt>
    <dgm:pt modelId="{7E43703E-EF52-406D-A69D-541611FCED62}" type="sibTrans" cxnId="{A3DF11A2-6564-48F3-9E10-DFD4CC07B684}">
      <dgm:prSet/>
      <dgm:spPr/>
      <dgm:t>
        <a:bodyPr/>
        <a:lstStyle/>
        <a:p>
          <a:endParaRPr lang="en-US"/>
        </a:p>
      </dgm:t>
    </dgm:pt>
    <dgm:pt modelId="{52DD798F-6FE7-4F3E-BCAA-794A7DE8942A}">
      <dgm:prSet phldrT="[Text]"/>
      <dgm:spPr/>
      <dgm:t>
        <a:bodyPr/>
        <a:lstStyle/>
        <a:p>
          <a:r>
            <a:rPr lang="en-US" b="1" dirty="0">
              <a:effectLst/>
              <a:latin typeface="+mn-lt"/>
              <a:ea typeface="+mn-ea"/>
              <a:cs typeface="+mn-cs"/>
            </a:rPr>
            <a:t>Centralized Purchasing</a:t>
          </a:r>
          <a:endParaRPr lang="en-US" dirty="0"/>
        </a:p>
      </dgm:t>
    </dgm:pt>
    <dgm:pt modelId="{AB50F0D3-5417-4F75-981F-1246533BBC84}" type="parTrans" cxnId="{4BD42F9C-CC2E-4CF2-8B0E-4FCBA1F9DEFF}">
      <dgm:prSet/>
      <dgm:spPr/>
      <dgm:t>
        <a:bodyPr/>
        <a:lstStyle/>
        <a:p>
          <a:endParaRPr lang="en-US"/>
        </a:p>
      </dgm:t>
    </dgm:pt>
    <dgm:pt modelId="{81EDDE9E-7853-4CBD-927D-FBFBFB24B51F}" type="sibTrans" cxnId="{4BD42F9C-CC2E-4CF2-8B0E-4FCBA1F9DEFF}">
      <dgm:prSet/>
      <dgm:spPr/>
      <dgm:t>
        <a:bodyPr/>
        <a:lstStyle/>
        <a:p>
          <a:endParaRPr lang="en-US"/>
        </a:p>
      </dgm:t>
    </dgm:pt>
    <dgm:pt modelId="{859116A3-98DC-4B92-B1F8-62F3570682CD}" type="pres">
      <dgm:prSet presAssocID="{EA7C227D-CD58-4A55-BE5F-21E16AEA0AA1}" presName="Name0" presStyleCnt="0">
        <dgm:presLayoutVars>
          <dgm:dir/>
          <dgm:resizeHandles val="exact"/>
        </dgm:presLayoutVars>
      </dgm:prSet>
      <dgm:spPr/>
    </dgm:pt>
    <dgm:pt modelId="{4C291587-9A08-4CA9-B5D3-9034E20D33EE}" type="pres">
      <dgm:prSet presAssocID="{EA7C227D-CD58-4A55-BE5F-21E16AEA0AA1}" presName="fgShape" presStyleLbl="fgShp" presStyleIdx="0" presStyleCnt="1"/>
      <dgm:spPr/>
    </dgm:pt>
    <dgm:pt modelId="{58A8A987-CA53-4233-A7F1-963CCBDA75E1}" type="pres">
      <dgm:prSet presAssocID="{EA7C227D-CD58-4A55-BE5F-21E16AEA0AA1}" presName="linComp" presStyleCnt="0"/>
      <dgm:spPr/>
    </dgm:pt>
    <dgm:pt modelId="{A7557709-C17F-49B2-8E99-0A3EF4530469}" type="pres">
      <dgm:prSet presAssocID="{6D94619F-7FCC-4C60-A350-6F0F8EBCE1E3}" presName="compNode" presStyleCnt="0"/>
      <dgm:spPr/>
    </dgm:pt>
    <dgm:pt modelId="{D89E60E3-89B3-4C00-B6AC-DC6D55B1E590}" type="pres">
      <dgm:prSet presAssocID="{6D94619F-7FCC-4C60-A350-6F0F8EBCE1E3}" presName="bkgdShape" presStyleLbl="node1" presStyleIdx="0" presStyleCnt="4"/>
      <dgm:spPr/>
    </dgm:pt>
    <dgm:pt modelId="{25733A34-6E8A-4556-8202-7D939A8FCC4D}" type="pres">
      <dgm:prSet presAssocID="{6D94619F-7FCC-4C60-A350-6F0F8EBCE1E3}" presName="nodeTx" presStyleLbl="node1" presStyleIdx="0" presStyleCnt="4">
        <dgm:presLayoutVars>
          <dgm:bulletEnabled val="1"/>
        </dgm:presLayoutVars>
      </dgm:prSet>
      <dgm:spPr/>
    </dgm:pt>
    <dgm:pt modelId="{B3E5EEEF-69AE-45EA-875B-DCE99737A322}" type="pres">
      <dgm:prSet presAssocID="{6D94619F-7FCC-4C60-A350-6F0F8EBCE1E3}" presName="invisiNode" presStyleLbl="node1" presStyleIdx="0" presStyleCnt="4"/>
      <dgm:spPr/>
    </dgm:pt>
    <dgm:pt modelId="{288640DC-295A-46AC-B0E2-07CEB79986EB}" type="pres">
      <dgm:prSet presAssocID="{6D94619F-7FCC-4C60-A350-6F0F8EBCE1E3}" presName="imagNod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AAA2065-913F-4D4E-8BF5-D2FFC330FDA0}" type="pres">
      <dgm:prSet presAssocID="{A190FF5C-F543-489A-820F-86FF9A1E3150}" presName="sibTrans" presStyleLbl="sibTrans2D1" presStyleIdx="0" presStyleCnt="0"/>
      <dgm:spPr/>
    </dgm:pt>
    <dgm:pt modelId="{AE3A765F-882B-4A6E-9B85-A53C863E2E95}" type="pres">
      <dgm:prSet presAssocID="{52DD798F-6FE7-4F3E-BCAA-794A7DE8942A}" presName="compNode" presStyleCnt="0"/>
      <dgm:spPr/>
    </dgm:pt>
    <dgm:pt modelId="{DA92BC16-7C68-4493-84D4-EA7A50A9C049}" type="pres">
      <dgm:prSet presAssocID="{52DD798F-6FE7-4F3E-BCAA-794A7DE8942A}" presName="bkgdShape" presStyleLbl="node1" presStyleIdx="1" presStyleCnt="4"/>
      <dgm:spPr/>
    </dgm:pt>
    <dgm:pt modelId="{FACA902E-2008-425F-B05A-7398B95AEBC9}" type="pres">
      <dgm:prSet presAssocID="{52DD798F-6FE7-4F3E-BCAA-794A7DE8942A}" presName="nodeTx" presStyleLbl="node1" presStyleIdx="1" presStyleCnt="4">
        <dgm:presLayoutVars>
          <dgm:bulletEnabled val="1"/>
        </dgm:presLayoutVars>
      </dgm:prSet>
      <dgm:spPr/>
    </dgm:pt>
    <dgm:pt modelId="{17C2B853-253E-4D54-80FA-334061288FA3}" type="pres">
      <dgm:prSet presAssocID="{52DD798F-6FE7-4F3E-BCAA-794A7DE8942A}" presName="invisiNode" presStyleLbl="node1" presStyleIdx="1" presStyleCnt="4"/>
      <dgm:spPr/>
    </dgm:pt>
    <dgm:pt modelId="{BCBCD55F-FCFE-489E-A009-7B3954030AED}" type="pres">
      <dgm:prSet presAssocID="{52DD798F-6FE7-4F3E-BCAA-794A7DE8942A}" presName="imagNod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 r="-2000"/>
          </a:stretch>
        </a:blipFill>
      </dgm:spPr>
    </dgm:pt>
    <dgm:pt modelId="{D6830580-6587-46D6-BB69-90DC188161F8}" type="pres">
      <dgm:prSet presAssocID="{81EDDE9E-7853-4CBD-927D-FBFBFB24B51F}" presName="sibTrans" presStyleLbl="sibTrans2D1" presStyleIdx="0" presStyleCnt="0"/>
      <dgm:spPr/>
    </dgm:pt>
    <dgm:pt modelId="{97C62C0C-23FF-4653-88E5-D24465B7D87C}" type="pres">
      <dgm:prSet presAssocID="{B804BF54-C358-4968-95E5-B8261CB55868}" presName="compNode" presStyleCnt="0"/>
      <dgm:spPr/>
    </dgm:pt>
    <dgm:pt modelId="{7B0802D6-7762-4D33-9D1E-292CDD1A0A94}" type="pres">
      <dgm:prSet presAssocID="{B804BF54-C358-4968-95E5-B8261CB55868}" presName="bkgdShape" presStyleLbl="node1" presStyleIdx="2" presStyleCnt="4"/>
      <dgm:spPr/>
    </dgm:pt>
    <dgm:pt modelId="{C86459B0-E71A-4A7D-AD99-58F0AFBAC02A}" type="pres">
      <dgm:prSet presAssocID="{B804BF54-C358-4968-95E5-B8261CB55868}" presName="nodeTx" presStyleLbl="node1" presStyleIdx="2" presStyleCnt="4">
        <dgm:presLayoutVars>
          <dgm:bulletEnabled val="1"/>
        </dgm:presLayoutVars>
      </dgm:prSet>
      <dgm:spPr/>
    </dgm:pt>
    <dgm:pt modelId="{BD701DD7-729F-4110-A4D8-CD4CCC696BFD}" type="pres">
      <dgm:prSet presAssocID="{B804BF54-C358-4968-95E5-B8261CB55868}" presName="invisiNode" presStyleLbl="node1" presStyleIdx="2" presStyleCnt="4"/>
      <dgm:spPr/>
    </dgm:pt>
    <dgm:pt modelId="{444F090B-A14F-4CEE-9858-1C0F9F1055B4}" type="pres">
      <dgm:prSet presAssocID="{B804BF54-C358-4968-95E5-B8261CB55868}"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3DCBD965-A828-42B8-BC36-450FB0AABF6A}" type="pres">
      <dgm:prSet presAssocID="{7E43703E-EF52-406D-A69D-541611FCED62}" presName="sibTrans" presStyleLbl="sibTrans2D1" presStyleIdx="0" presStyleCnt="0"/>
      <dgm:spPr/>
    </dgm:pt>
    <dgm:pt modelId="{A3009FE7-A692-4B5B-B101-79F86D2486BA}" type="pres">
      <dgm:prSet presAssocID="{1E6906E3-5F3A-4F84-AA01-54EE260BA91D}" presName="compNode" presStyleCnt="0"/>
      <dgm:spPr/>
    </dgm:pt>
    <dgm:pt modelId="{35064B6C-8730-4CA0-94B1-5D39A3B1D009}" type="pres">
      <dgm:prSet presAssocID="{1E6906E3-5F3A-4F84-AA01-54EE260BA91D}" presName="bkgdShape" presStyleLbl="node1" presStyleIdx="3" presStyleCnt="4"/>
      <dgm:spPr/>
    </dgm:pt>
    <dgm:pt modelId="{CD9948C9-E3C9-4D5E-827B-2B23FD3FAB39}" type="pres">
      <dgm:prSet presAssocID="{1E6906E3-5F3A-4F84-AA01-54EE260BA91D}" presName="nodeTx" presStyleLbl="node1" presStyleIdx="3" presStyleCnt="4">
        <dgm:presLayoutVars>
          <dgm:bulletEnabled val="1"/>
        </dgm:presLayoutVars>
      </dgm:prSet>
      <dgm:spPr/>
    </dgm:pt>
    <dgm:pt modelId="{4FEB2DA4-8CC3-40C3-B472-58DDD9847E5D}" type="pres">
      <dgm:prSet presAssocID="{1E6906E3-5F3A-4F84-AA01-54EE260BA91D}" presName="invisiNode" presStyleLbl="node1" presStyleIdx="3" presStyleCnt="4"/>
      <dgm:spPr/>
    </dgm:pt>
    <dgm:pt modelId="{0BF9E8D0-33BA-4FDD-84FD-6A2970E99B7E}" type="pres">
      <dgm:prSet presAssocID="{1E6906E3-5F3A-4F84-AA01-54EE260BA91D}"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7000" r="-27000"/>
          </a:stretch>
        </a:blipFill>
      </dgm:spPr>
    </dgm:pt>
  </dgm:ptLst>
  <dgm:cxnLst>
    <dgm:cxn modelId="{7A5E1469-2CE3-4859-BF34-5AC44FE00CE3}" type="presOf" srcId="{B804BF54-C358-4968-95E5-B8261CB55868}" destId="{7B0802D6-7762-4D33-9D1E-292CDD1A0A94}" srcOrd="0" destOrd="0" presId="urn:microsoft.com/office/officeart/2005/8/layout/hList7"/>
    <dgm:cxn modelId="{D2DE74EB-34DA-424B-9493-4762322D3278}" type="presOf" srcId="{A190FF5C-F543-489A-820F-86FF9A1E3150}" destId="{CAAA2065-913F-4D4E-8BF5-D2FFC330FDA0}" srcOrd="0" destOrd="0" presId="urn:microsoft.com/office/officeart/2005/8/layout/hList7"/>
    <dgm:cxn modelId="{B347E82F-17F8-47A5-9C23-B5025D67A1FC}" srcId="{EA7C227D-CD58-4A55-BE5F-21E16AEA0AA1}" destId="{1E6906E3-5F3A-4F84-AA01-54EE260BA91D}" srcOrd="3" destOrd="0" parTransId="{FAE7FA14-382C-4D11-B676-EA6999EA923D}" sibTransId="{F7683FD5-9874-4530-9939-12E0DABFC560}"/>
    <dgm:cxn modelId="{7698808B-AFD7-41B4-9DF3-A8AC4558F20F}" type="presOf" srcId="{6D94619F-7FCC-4C60-A350-6F0F8EBCE1E3}" destId="{D89E60E3-89B3-4C00-B6AC-DC6D55B1E590}" srcOrd="0" destOrd="0" presId="urn:microsoft.com/office/officeart/2005/8/layout/hList7"/>
    <dgm:cxn modelId="{B6E66961-20F9-4C9B-B1B7-73510E683E9A}" type="presOf" srcId="{B804BF54-C358-4968-95E5-B8261CB55868}" destId="{C86459B0-E71A-4A7D-AD99-58F0AFBAC02A}" srcOrd="1" destOrd="0" presId="urn:microsoft.com/office/officeart/2005/8/layout/hList7"/>
    <dgm:cxn modelId="{C3935A22-10E3-4062-AE8C-B80A8E0FC5A1}" type="presOf" srcId="{1E6906E3-5F3A-4F84-AA01-54EE260BA91D}" destId="{35064B6C-8730-4CA0-94B1-5D39A3B1D009}" srcOrd="0" destOrd="0" presId="urn:microsoft.com/office/officeart/2005/8/layout/hList7"/>
    <dgm:cxn modelId="{A3DF11A2-6564-48F3-9E10-DFD4CC07B684}" srcId="{EA7C227D-CD58-4A55-BE5F-21E16AEA0AA1}" destId="{B804BF54-C358-4968-95E5-B8261CB55868}" srcOrd="2" destOrd="0" parTransId="{FD220F70-BDD7-4895-9782-91D762BDAA53}" sibTransId="{7E43703E-EF52-406D-A69D-541611FCED62}"/>
    <dgm:cxn modelId="{78EBA9A9-39D7-47E6-AB17-224D04A537DF}" type="presOf" srcId="{81EDDE9E-7853-4CBD-927D-FBFBFB24B51F}" destId="{D6830580-6587-46D6-BB69-90DC188161F8}" srcOrd="0" destOrd="0" presId="urn:microsoft.com/office/officeart/2005/8/layout/hList7"/>
    <dgm:cxn modelId="{47BA1330-1CA3-407B-8A80-E921A55F0CC9}" type="presOf" srcId="{7E43703E-EF52-406D-A69D-541611FCED62}" destId="{3DCBD965-A828-42B8-BC36-450FB0AABF6A}" srcOrd="0" destOrd="0" presId="urn:microsoft.com/office/officeart/2005/8/layout/hList7"/>
    <dgm:cxn modelId="{4BD42F9C-CC2E-4CF2-8B0E-4FCBA1F9DEFF}" srcId="{EA7C227D-CD58-4A55-BE5F-21E16AEA0AA1}" destId="{52DD798F-6FE7-4F3E-BCAA-794A7DE8942A}" srcOrd="1" destOrd="0" parTransId="{AB50F0D3-5417-4F75-981F-1246533BBC84}" sibTransId="{81EDDE9E-7853-4CBD-927D-FBFBFB24B51F}"/>
    <dgm:cxn modelId="{62D5E44F-4986-4206-A4D3-916A11BB9E0E}" type="presOf" srcId="{6D94619F-7FCC-4C60-A350-6F0F8EBCE1E3}" destId="{25733A34-6E8A-4556-8202-7D939A8FCC4D}" srcOrd="1" destOrd="0" presId="urn:microsoft.com/office/officeart/2005/8/layout/hList7"/>
    <dgm:cxn modelId="{75451EF0-E4A9-4D49-A7FD-F552CB0FE247}" type="presOf" srcId="{52DD798F-6FE7-4F3E-BCAA-794A7DE8942A}" destId="{DA92BC16-7C68-4493-84D4-EA7A50A9C049}" srcOrd="0" destOrd="0" presId="urn:microsoft.com/office/officeart/2005/8/layout/hList7"/>
    <dgm:cxn modelId="{027900B2-FB2C-4D00-AE34-5E06DE2339E6}" type="presOf" srcId="{EA7C227D-CD58-4A55-BE5F-21E16AEA0AA1}" destId="{859116A3-98DC-4B92-B1F8-62F3570682CD}" srcOrd="0" destOrd="0" presId="urn:microsoft.com/office/officeart/2005/8/layout/hList7"/>
    <dgm:cxn modelId="{0E64D90F-9B07-41F9-AD88-C65EADDD35A5}" srcId="{EA7C227D-CD58-4A55-BE5F-21E16AEA0AA1}" destId="{6D94619F-7FCC-4C60-A350-6F0F8EBCE1E3}" srcOrd="0" destOrd="0" parTransId="{EDC03C03-990A-4BF6-BF33-850386D486FB}" sibTransId="{A190FF5C-F543-489A-820F-86FF9A1E3150}"/>
    <dgm:cxn modelId="{FDD2C09E-50C9-4498-A3A2-2B3106BC3051}" type="presOf" srcId="{52DD798F-6FE7-4F3E-BCAA-794A7DE8942A}" destId="{FACA902E-2008-425F-B05A-7398B95AEBC9}" srcOrd="1" destOrd="0" presId="urn:microsoft.com/office/officeart/2005/8/layout/hList7"/>
    <dgm:cxn modelId="{9F9654C7-E0D5-46A6-8B6B-6F26EC71332E}" type="presOf" srcId="{1E6906E3-5F3A-4F84-AA01-54EE260BA91D}" destId="{CD9948C9-E3C9-4D5E-827B-2B23FD3FAB39}" srcOrd="1" destOrd="0" presId="urn:microsoft.com/office/officeart/2005/8/layout/hList7"/>
    <dgm:cxn modelId="{0841776C-5C17-4680-8844-CF156DFE4C9C}" type="presParOf" srcId="{859116A3-98DC-4B92-B1F8-62F3570682CD}" destId="{4C291587-9A08-4CA9-B5D3-9034E20D33EE}" srcOrd="0" destOrd="0" presId="urn:microsoft.com/office/officeart/2005/8/layout/hList7"/>
    <dgm:cxn modelId="{C2207C77-C244-484A-8D3F-414B450395EA}" type="presParOf" srcId="{859116A3-98DC-4B92-B1F8-62F3570682CD}" destId="{58A8A987-CA53-4233-A7F1-963CCBDA75E1}" srcOrd="1" destOrd="0" presId="urn:microsoft.com/office/officeart/2005/8/layout/hList7"/>
    <dgm:cxn modelId="{179904C6-A2FB-4D5A-B7B5-BEE3C782DBB5}" type="presParOf" srcId="{58A8A987-CA53-4233-A7F1-963CCBDA75E1}" destId="{A7557709-C17F-49B2-8E99-0A3EF4530469}" srcOrd="0" destOrd="0" presId="urn:microsoft.com/office/officeart/2005/8/layout/hList7"/>
    <dgm:cxn modelId="{70AE56CE-D639-4E97-B23C-605043405BA3}" type="presParOf" srcId="{A7557709-C17F-49B2-8E99-0A3EF4530469}" destId="{D89E60E3-89B3-4C00-B6AC-DC6D55B1E590}" srcOrd="0" destOrd="0" presId="urn:microsoft.com/office/officeart/2005/8/layout/hList7"/>
    <dgm:cxn modelId="{07D2FFD8-2ECB-4AFA-B815-8AC234973D26}" type="presParOf" srcId="{A7557709-C17F-49B2-8E99-0A3EF4530469}" destId="{25733A34-6E8A-4556-8202-7D939A8FCC4D}" srcOrd="1" destOrd="0" presId="urn:microsoft.com/office/officeart/2005/8/layout/hList7"/>
    <dgm:cxn modelId="{3C0A0814-F8CE-4E05-A433-6B31DB949252}" type="presParOf" srcId="{A7557709-C17F-49B2-8E99-0A3EF4530469}" destId="{B3E5EEEF-69AE-45EA-875B-DCE99737A322}" srcOrd="2" destOrd="0" presId="urn:microsoft.com/office/officeart/2005/8/layout/hList7"/>
    <dgm:cxn modelId="{29DB7B9B-017C-4953-8F98-0846B71A526B}" type="presParOf" srcId="{A7557709-C17F-49B2-8E99-0A3EF4530469}" destId="{288640DC-295A-46AC-B0E2-07CEB79986EB}" srcOrd="3" destOrd="0" presId="urn:microsoft.com/office/officeart/2005/8/layout/hList7"/>
    <dgm:cxn modelId="{84556A64-C310-4B33-B131-B8DD26E9D935}" type="presParOf" srcId="{58A8A987-CA53-4233-A7F1-963CCBDA75E1}" destId="{CAAA2065-913F-4D4E-8BF5-D2FFC330FDA0}" srcOrd="1" destOrd="0" presId="urn:microsoft.com/office/officeart/2005/8/layout/hList7"/>
    <dgm:cxn modelId="{E5105503-A17A-4904-84B7-32D35E523843}" type="presParOf" srcId="{58A8A987-CA53-4233-A7F1-963CCBDA75E1}" destId="{AE3A765F-882B-4A6E-9B85-A53C863E2E95}" srcOrd="2" destOrd="0" presId="urn:microsoft.com/office/officeart/2005/8/layout/hList7"/>
    <dgm:cxn modelId="{49A83B15-D026-44CE-9559-CB10E16670CA}" type="presParOf" srcId="{AE3A765F-882B-4A6E-9B85-A53C863E2E95}" destId="{DA92BC16-7C68-4493-84D4-EA7A50A9C049}" srcOrd="0" destOrd="0" presId="urn:microsoft.com/office/officeart/2005/8/layout/hList7"/>
    <dgm:cxn modelId="{39C7E98A-DCA5-4EC3-BF84-101EBC5A272C}" type="presParOf" srcId="{AE3A765F-882B-4A6E-9B85-A53C863E2E95}" destId="{FACA902E-2008-425F-B05A-7398B95AEBC9}" srcOrd="1" destOrd="0" presId="urn:microsoft.com/office/officeart/2005/8/layout/hList7"/>
    <dgm:cxn modelId="{E1275C30-C343-4A61-9B88-9B802AA2C6C7}" type="presParOf" srcId="{AE3A765F-882B-4A6E-9B85-A53C863E2E95}" destId="{17C2B853-253E-4D54-80FA-334061288FA3}" srcOrd="2" destOrd="0" presId="urn:microsoft.com/office/officeart/2005/8/layout/hList7"/>
    <dgm:cxn modelId="{0DE4BC42-D159-4D2E-BB39-5424D8C21267}" type="presParOf" srcId="{AE3A765F-882B-4A6E-9B85-A53C863E2E95}" destId="{BCBCD55F-FCFE-489E-A009-7B3954030AED}" srcOrd="3" destOrd="0" presId="urn:microsoft.com/office/officeart/2005/8/layout/hList7"/>
    <dgm:cxn modelId="{B4E38207-D6EB-4102-86B1-E725176F5BBA}" type="presParOf" srcId="{58A8A987-CA53-4233-A7F1-963CCBDA75E1}" destId="{D6830580-6587-46D6-BB69-90DC188161F8}" srcOrd="3" destOrd="0" presId="urn:microsoft.com/office/officeart/2005/8/layout/hList7"/>
    <dgm:cxn modelId="{69D789CF-3773-4F74-B2CD-B468F5F00D0E}" type="presParOf" srcId="{58A8A987-CA53-4233-A7F1-963CCBDA75E1}" destId="{97C62C0C-23FF-4653-88E5-D24465B7D87C}" srcOrd="4" destOrd="0" presId="urn:microsoft.com/office/officeart/2005/8/layout/hList7"/>
    <dgm:cxn modelId="{860748C5-3E46-49A5-8F37-5FF00644B2E0}" type="presParOf" srcId="{97C62C0C-23FF-4653-88E5-D24465B7D87C}" destId="{7B0802D6-7762-4D33-9D1E-292CDD1A0A94}" srcOrd="0" destOrd="0" presId="urn:microsoft.com/office/officeart/2005/8/layout/hList7"/>
    <dgm:cxn modelId="{88713F9E-6DCF-4FF3-A25A-2E4ECA9A929B}" type="presParOf" srcId="{97C62C0C-23FF-4653-88E5-D24465B7D87C}" destId="{C86459B0-E71A-4A7D-AD99-58F0AFBAC02A}" srcOrd="1" destOrd="0" presId="urn:microsoft.com/office/officeart/2005/8/layout/hList7"/>
    <dgm:cxn modelId="{D718633C-BBBC-49BE-BE84-B086F5C77BC9}" type="presParOf" srcId="{97C62C0C-23FF-4653-88E5-D24465B7D87C}" destId="{BD701DD7-729F-4110-A4D8-CD4CCC696BFD}" srcOrd="2" destOrd="0" presId="urn:microsoft.com/office/officeart/2005/8/layout/hList7"/>
    <dgm:cxn modelId="{2A602578-857B-469C-AB9E-7361F1170707}" type="presParOf" srcId="{97C62C0C-23FF-4653-88E5-D24465B7D87C}" destId="{444F090B-A14F-4CEE-9858-1C0F9F1055B4}" srcOrd="3" destOrd="0" presId="urn:microsoft.com/office/officeart/2005/8/layout/hList7"/>
    <dgm:cxn modelId="{40B9CE7A-EE17-45D1-93A2-42BEBFD4A25F}" type="presParOf" srcId="{58A8A987-CA53-4233-A7F1-963CCBDA75E1}" destId="{3DCBD965-A828-42B8-BC36-450FB0AABF6A}" srcOrd="5" destOrd="0" presId="urn:microsoft.com/office/officeart/2005/8/layout/hList7"/>
    <dgm:cxn modelId="{99C506FC-3414-40D8-82E5-A57605A22694}" type="presParOf" srcId="{58A8A987-CA53-4233-A7F1-963CCBDA75E1}" destId="{A3009FE7-A692-4B5B-B101-79F86D2486BA}" srcOrd="6" destOrd="0" presId="urn:microsoft.com/office/officeart/2005/8/layout/hList7"/>
    <dgm:cxn modelId="{968A5FA6-8B66-43B5-B8AD-5AB463AE4526}" type="presParOf" srcId="{A3009FE7-A692-4B5B-B101-79F86D2486BA}" destId="{35064B6C-8730-4CA0-94B1-5D39A3B1D009}" srcOrd="0" destOrd="0" presId="urn:microsoft.com/office/officeart/2005/8/layout/hList7"/>
    <dgm:cxn modelId="{63EFB79B-ED58-413B-A69B-253AA8C32146}" type="presParOf" srcId="{A3009FE7-A692-4B5B-B101-79F86D2486BA}" destId="{CD9948C9-E3C9-4D5E-827B-2B23FD3FAB39}" srcOrd="1" destOrd="0" presId="urn:microsoft.com/office/officeart/2005/8/layout/hList7"/>
    <dgm:cxn modelId="{7B71B47E-1B6D-4722-8A08-7FD0BD59F00F}" type="presParOf" srcId="{A3009FE7-A692-4B5B-B101-79F86D2486BA}" destId="{4FEB2DA4-8CC3-40C3-B472-58DDD9847E5D}" srcOrd="2" destOrd="0" presId="urn:microsoft.com/office/officeart/2005/8/layout/hList7"/>
    <dgm:cxn modelId="{113D94F5-102E-4F91-AD80-825BA0D66D28}" type="presParOf" srcId="{A3009FE7-A692-4B5B-B101-79F86D2486BA}" destId="{0BF9E8D0-33BA-4FDD-84FD-6A2970E99B7E}"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D17626-D2D3-41BB-915F-76F5D288ACD2}" type="doc">
      <dgm:prSet loTypeId="urn:microsoft.com/office/officeart/2005/8/layout/funnel1" loCatId="process" qsTypeId="urn:microsoft.com/office/officeart/2005/8/quickstyle/simple5" qsCatId="simple" csTypeId="urn:microsoft.com/office/officeart/2005/8/colors/accent3_3" csCatId="accent3" phldr="1"/>
      <dgm:spPr/>
      <dgm:t>
        <a:bodyPr/>
        <a:lstStyle/>
        <a:p>
          <a:endParaRPr lang="en-US"/>
        </a:p>
      </dgm:t>
    </dgm:pt>
    <dgm:pt modelId="{2F0D7BB7-E6B0-4797-B8F9-20B5206A1CC2}">
      <dgm:prSet phldrT="[Text]"/>
      <dgm:spPr/>
      <dgm:t>
        <a:bodyPr/>
        <a:lstStyle/>
        <a:p>
          <a:r>
            <a:rPr lang="en-US" dirty="0"/>
            <a:t>Enhancement of national adoption plans</a:t>
          </a:r>
        </a:p>
      </dgm:t>
    </dgm:pt>
    <dgm:pt modelId="{E1927769-3E64-4D11-9C05-79C9C1F5F40C}" type="parTrans" cxnId="{EE4AD348-3E99-4DE2-8431-DF0902CA2EDA}">
      <dgm:prSet/>
      <dgm:spPr/>
      <dgm:t>
        <a:bodyPr/>
        <a:lstStyle/>
        <a:p>
          <a:endParaRPr lang="en-US"/>
        </a:p>
      </dgm:t>
    </dgm:pt>
    <dgm:pt modelId="{E130AED0-9BF4-4CA6-9E13-989F4D14DD88}" type="sibTrans" cxnId="{EE4AD348-3E99-4DE2-8431-DF0902CA2EDA}">
      <dgm:prSet/>
      <dgm:spPr/>
      <dgm:t>
        <a:bodyPr/>
        <a:lstStyle/>
        <a:p>
          <a:endParaRPr lang="en-US"/>
        </a:p>
      </dgm:t>
    </dgm:pt>
    <dgm:pt modelId="{68F2BA9D-E26D-4649-870D-1CB75723B552}">
      <dgm:prSet phldrT="[Text]"/>
      <dgm:spPr/>
      <dgm:t>
        <a:bodyPr/>
        <a:lstStyle/>
        <a:p>
          <a:r>
            <a:rPr lang="en-US" dirty="0"/>
            <a:t>Creation of country-tailored performance measurement systems</a:t>
          </a:r>
        </a:p>
      </dgm:t>
    </dgm:pt>
    <dgm:pt modelId="{745DF5C6-0608-4948-A09F-E5C0225493FA}" type="parTrans" cxnId="{14375EFD-F8E1-4AB1-9BC8-7D1E2B4E1D1A}">
      <dgm:prSet/>
      <dgm:spPr/>
      <dgm:t>
        <a:bodyPr/>
        <a:lstStyle/>
        <a:p>
          <a:endParaRPr lang="en-US"/>
        </a:p>
      </dgm:t>
    </dgm:pt>
    <dgm:pt modelId="{3951849B-B0AB-4895-B221-B17B20821236}" type="sibTrans" cxnId="{14375EFD-F8E1-4AB1-9BC8-7D1E2B4E1D1A}">
      <dgm:prSet/>
      <dgm:spPr/>
      <dgm:t>
        <a:bodyPr/>
        <a:lstStyle/>
        <a:p>
          <a:endParaRPr lang="en-US"/>
        </a:p>
      </dgm:t>
    </dgm:pt>
    <dgm:pt modelId="{E5FA6FDE-FA07-4595-B919-5B73D6EA73B0}">
      <dgm:prSet phldrT="[Text]"/>
      <dgm:spPr/>
      <dgm:t>
        <a:bodyPr/>
        <a:lstStyle/>
        <a:p>
          <a:r>
            <a:rPr lang="en-US" dirty="0"/>
            <a:t>Use of country e-GP in Bank funded projects</a:t>
          </a:r>
        </a:p>
      </dgm:t>
    </dgm:pt>
    <dgm:pt modelId="{38181154-9D71-4090-970C-8B12AEB7623A}" type="parTrans" cxnId="{21E431C6-24A1-491D-8687-B4AD41ADF3E4}">
      <dgm:prSet/>
      <dgm:spPr/>
      <dgm:t>
        <a:bodyPr/>
        <a:lstStyle/>
        <a:p>
          <a:endParaRPr lang="en-US"/>
        </a:p>
      </dgm:t>
    </dgm:pt>
    <dgm:pt modelId="{E545CB1C-696A-4EF8-87FE-6AF61385C22A}" type="sibTrans" cxnId="{21E431C6-24A1-491D-8687-B4AD41ADF3E4}">
      <dgm:prSet/>
      <dgm:spPr/>
      <dgm:t>
        <a:bodyPr/>
        <a:lstStyle/>
        <a:p>
          <a:endParaRPr lang="en-US"/>
        </a:p>
      </dgm:t>
    </dgm:pt>
    <dgm:pt modelId="{D8175E13-4E6A-4B97-B89F-4D9AB70DE1C3}">
      <dgm:prSet phldrT="[Text]"/>
      <dgm:spPr/>
      <dgm:t>
        <a:bodyPr/>
        <a:lstStyle/>
        <a:p>
          <a:r>
            <a:rPr lang="en-US" b="1" dirty="0">
              <a:effectLst>
                <a:outerShdw blurRad="38100" dist="38100" dir="2700000" algn="tl">
                  <a:srgbClr val="000000">
                    <a:alpha val="43137"/>
                  </a:srgbClr>
                </a:outerShdw>
              </a:effectLst>
            </a:rPr>
            <a:t>Three Strategic Directions for the Promotion of E-GP in ECA countries</a:t>
          </a:r>
          <a:endParaRPr lang="en-US" b="1" dirty="0"/>
        </a:p>
      </dgm:t>
    </dgm:pt>
    <dgm:pt modelId="{AFD53490-4191-4E1D-B646-06694054C8E9}" type="parTrans" cxnId="{6AD722A5-2B08-45FD-B919-2843623C3D8A}">
      <dgm:prSet/>
      <dgm:spPr/>
      <dgm:t>
        <a:bodyPr/>
        <a:lstStyle/>
        <a:p>
          <a:endParaRPr lang="en-US"/>
        </a:p>
      </dgm:t>
    </dgm:pt>
    <dgm:pt modelId="{89561A98-37AC-4AFF-8A94-5E16D32EBA0C}" type="sibTrans" cxnId="{6AD722A5-2B08-45FD-B919-2843623C3D8A}">
      <dgm:prSet/>
      <dgm:spPr/>
      <dgm:t>
        <a:bodyPr/>
        <a:lstStyle/>
        <a:p>
          <a:endParaRPr lang="en-US"/>
        </a:p>
      </dgm:t>
    </dgm:pt>
    <dgm:pt modelId="{0D227037-C89D-4491-A822-79CB62B571F9}" type="pres">
      <dgm:prSet presAssocID="{67D17626-D2D3-41BB-915F-76F5D288ACD2}" presName="Name0" presStyleCnt="0">
        <dgm:presLayoutVars>
          <dgm:chMax val="4"/>
          <dgm:resizeHandles val="exact"/>
        </dgm:presLayoutVars>
      </dgm:prSet>
      <dgm:spPr/>
    </dgm:pt>
    <dgm:pt modelId="{F87EC5C4-EE8B-4F9B-9BC4-FFF8B716E800}" type="pres">
      <dgm:prSet presAssocID="{67D17626-D2D3-41BB-915F-76F5D288ACD2}" presName="ellipse" presStyleLbl="trBgShp" presStyleIdx="0" presStyleCnt="1"/>
      <dgm:spPr/>
    </dgm:pt>
    <dgm:pt modelId="{F814571A-C664-4B61-BD06-7BE197A6926F}" type="pres">
      <dgm:prSet presAssocID="{67D17626-D2D3-41BB-915F-76F5D288ACD2}" presName="arrow1" presStyleLbl="fgShp" presStyleIdx="0" presStyleCnt="1"/>
      <dgm:spPr/>
    </dgm:pt>
    <dgm:pt modelId="{C082B05F-C2EF-48FC-A320-787E8272AF91}" type="pres">
      <dgm:prSet presAssocID="{67D17626-D2D3-41BB-915F-76F5D288ACD2}" presName="rectangle" presStyleLbl="revTx" presStyleIdx="0" presStyleCnt="1">
        <dgm:presLayoutVars>
          <dgm:bulletEnabled val="1"/>
        </dgm:presLayoutVars>
      </dgm:prSet>
      <dgm:spPr/>
    </dgm:pt>
    <dgm:pt modelId="{A4B18191-1BB1-4E8E-BB5C-EAD2074AF3FF}" type="pres">
      <dgm:prSet presAssocID="{68F2BA9D-E26D-4649-870D-1CB75723B552}" presName="item1" presStyleLbl="node1" presStyleIdx="0" presStyleCnt="3">
        <dgm:presLayoutVars>
          <dgm:bulletEnabled val="1"/>
        </dgm:presLayoutVars>
      </dgm:prSet>
      <dgm:spPr/>
    </dgm:pt>
    <dgm:pt modelId="{F5BFF941-DE69-447F-A652-8B59460E5FFD}" type="pres">
      <dgm:prSet presAssocID="{E5FA6FDE-FA07-4595-B919-5B73D6EA73B0}" presName="item2" presStyleLbl="node1" presStyleIdx="1" presStyleCnt="3">
        <dgm:presLayoutVars>
          <dgm:bulletEnabled val="1"/>
        </dgm:presLayoutVars>
      </dgm:prSet>
      <dgm:spPr/>
    </dgm:pt>
    <dgm:pt modelId="{C33A6ACA-849A-4190-8092-43A30C314A71}" type="pres">
      <dgm:prSet presAssocID="{D8175E13-4E6A-4B97-B89F-4D9AB70DE1C3}" presName="item3" presStyleLbl="node1" presStyleIdx="2" presStyleCnt="3">
        <dgm:presLayoutVars>
          <dgm:bulletEnabled val="1"/>
        </dgm:presLayoutVars>
      </dgm:prSet>
      <dgm:spPr/>
    </dgm:pt>
    <dgm:pt modelId="{563C4D90-E694-4CDE-AA75-674B5BB3613E}" type="pres">
      <dgm:prSet presAssocID="{67D17626-D2D3-41BB-915F-76F5D288ACD2}" presName="funnel" presStyleLbl="trAlignAcc1" presStyleIdx="0" presStyleCnt="1"/>
      <dgm:spPr/>
    </dgm:pt>
  </dgm:ptLst>
  <dgm:cxnLst>
    <dgm:cxn modelId="{EE4AD348-3E99-4DE2-8431-DF0902CA2EDA}" srcId="{67D17626-D2D3-41BB-915F-76F5D288ACD2}" destId="{2F0D7BB7-E6B0-4797-B8F9-20B5206A1CC2}" srcOrd="0" destOrd="0" parTransId="{E1927769-3E64-4D11-9C05-79C9C1F5F40C}" sibTransId="{E130AED0-9BF4-4CA6-9E13-989F4D14DD88}"/>
    <dgm:cxn modelId="{6AD722A5-2B08-45FD-B919-2843623C3D8A}" srcId="{67D17626-D2D3-41BB-915F-76F5D288ACD2}" destId="{D8175E13-4E6A-4B97-B89F-4D9AB70DE1C3}" srcOrd="3" destOrd="0" parTransId="{AFD53490-4191-4E1D-B646-06694054C8E9}" sibTransId="{89561A98-37AC-4AFF-8A94-5E16D32EBA0C}"/>
    <dgm:cxn modelId="{A7A669CE-97D2-4A36-BDC9-7968178FEDD9}" type="presOf" srcId="{D8175E13-4E6A-4B97-B89F-4D9AB70DE1C3}" destId="{C082B05F-C2EF-48FC-A320-787E8272AF91}" srcOrd="0" destOrd="0" presId="urn:microsoft.com/office/officeart/2005/8/layout/funnel1"/>
    <dgm:cxn modelId="{B5FFD1A7-2880-4394-B484-6ACC1C56A5BB}" type="presOf" srcId="{E5FA6FDE-FA07-4595-B919-5B73D6EA73B0}" destId="{A4B18191-1BB1-4E8E-BB5C-EAD2074AF3FF}" srcOrd="0" destOrd="0" presId="urn:microsoft.com/office/officeart/2005/8/layout/funnel1"/>
    <dgm:cxn modelId="{D893A53E-C5CD-49C8-9EC3-B9267A75CC9D}" type="presOf" srcId="{68F2BA9D-E26D-4649-870D-1CB75723B552}" destId="{F5BFF941-DE69-447F-A652-8B59460E5FFD}" srcOrd="0" destOrd="0" presId="urn:microsoft.com/office/officeart/2005/8/layout/funnel1"/>
    <dgm:cxn modelId="{2B82B3DD-328D-4EED-92C5-3CC6878939A3}" type="presOf" srcId="{2F0D7BB7-E6B0-4797-B8F9-20B5206A1CC2}" destId="{C33A6ACA-849A-4190-8092-43A30C314A71}" srcOrd="0" destOrd="0" presId="urn:microsoft.com/office/officeart/2005/8/layout/funnel1"/>
    <dgm:cxn modelId="{0C7AF669-59F7-45C2-B1E3-DFFE02477133}" type="presOf" srcId="{67D17626-D2D3-41BB-915F-76F5D288ACD2}" destId="{0D227037-C89D-4491-A822-79CB62B571F9}" srcOrd="0" destOrd="0" presId="urn:microsoft.com/office/officeart/2005/8/layout/funnel1"/>
    <dgm:cxn modelId="{21E431C6-24A1-491D-8687-B4AD41ADF3E4}" srcId="{67D17626-D2D3-41BB-915F-76F5D288ACD2}" destId="{E5FA6FDE-FA07-4595-B919-5B73D6EA73B0}" srcOrd="2" destOrd="0" parTransId="{38181154-9D71-4090-970C-8B12AEB7623A}" sibTransId="{E545CB1C-696A-4EF8-87FE-6AF61385C22A}"/>
    <dgm:cxn modelId="{14375EFD-F8E1-4AB1-9BC8-7D1E2B4E1D1A}" srcId="{67D17626-D2D3-41BB-915F-76F5D288ACD2}" destId="{68F2BA9D-E26D-4649-870D-1CB75723B552}" srcOrd="1" destOrd="0" parTransId="{745DF5C6-0608-4948-A09F-E5C0225493FA}" sibTransId="{3951849B-B0AB-4895-B221-B17B20821236}"/>
    <dgm:cxn modelId="{05C4E451-6DF6-42AB-8F06-E5DC6E67DC63}" type="presParOf" srcId="{0D227037-C89D-4491-A822-79CB62B571F9}" destId="{F87EC5C4-EE8B-4F9B-9BC4-FFF8B716E800}" srcOrd="0" destOrd="0" presId="urn:microsoft.com/office/officeart/2005/8/layout/funnel1"/>
    <dgm:cxn modelId="{E98C1490-6626-43DD-9D1E-C32DCDB83FBA}" type="presParOf" srcId="{0D227037-C89D-4491-A822-79CB62B571F9}" destId="{F814571A-C664-4B61-BD06-7BE197A6926F}" srcOrd="1" destOrd="0" presId="urn:microsoft.com/office/officeart/2005/8/layout/funnel1"/>
    <dgm:cxn modelId="{4B28665A-6906-4AD9-8855-8F790E978041}" type="presParOf" srcId="{0D227037-C89D-4491-A822-79CB62B571F9}" destId="{C082B05F-C2EF-48FC-A320-787E8272AF91}" srcOrd="2" destOrd="0" presId="urn:microsoft.com/office/officeart/2005/8/layout/funnel1"/>
    <dgm:cxn modelId="{2708FF78-E931-41C7-9094-ED0784D53B44}" type="presParOf" srcId="{0D227037-C89D-4491-A822-79CB62B571F9}" destId="{A4B18191-1BB1-4E8E-BB5C-EAD2074AF3FF}" srcOrd="3" destOrd="0" presId="urn:microsoft.com/office/officeart/2005/8/layout/funnel1"/>
    <dgm:cxn modelId="{BFE4DB3E-AAC6-41C4-B21E-F4B5C7BFF7DA}" type="presParOf" srcId="{0D227037-C89D-4491-A822-79CB62B571F9}" destId="{F5BFF941-DE69-447F-A652-8B59460E5FFD}" srcOrd="4" destOrd="0" presId="urn:microsoft.com/office/officeart/2005/8/layout/funnel1"/>
    <dgm:cxn modelId="{496B97D1-D4E9-4E93-9997-9066B0AB5B63}" type="presParOf" srcId="{0D227037-C89D-4491-A822-79CB62B571F9}" destId="{C33A6ACA-849A-4190-8092-43A30C314A71}" srcOrd="5" destOrd="0" presId="urn:microsoft.com/office/officeart/2005/8/layout/funnel1"/>
    <dgm:cxn modelId="{4EF73DA8-CF19-47CA-83A1-FA87C3777F53}" type="presParOf" srcId="{0D227037-C89D-4491-A822-79CB62B571F9}" destId="{563C4D90-E694-4CDE-AA75-674B5BB3613E}"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D45C2F-C12D-492F-B7A0-AF971B05E23C}" type="doc">
      <dgm:prSet loTypeId="urn:microsoft.com/office/officeart/2005/8/layout/chevronAccent+Icon" loCatId="process" qsTypeId="urn:microsoft.com/office/officeart/2005/8/quickstyle/3d1" qsCatId="3D" csTypeId="urn:microsoft.com/office/officeart/2005/8/colors/accent3_3" csCatId="accent3" phldr="1"/>
      <dgm:spPr/>
      <dgm:t>
        <a:bodyPr/>
        <a:lstStyle/>
        <a:p>
          <a:endParaRPr lang="en-US"/>
        </a:p>
      </dgm:t>
    </dgm:pt>
    <dgm:pt modelId="{237852A2-891D-4703-80B5-432AE5F1A63A}">
      <dgm:prSet phldrT="[Text]" custT="1"/>
      <dgm:spPr/>
      <dgm:t>
        <a:bodyPr/>
        <a:lstStyle/>
        <a:p>
          <a:r>
            <a:rPr lang="en-US" sz="1400" dirty="0"/>
            <a:t>Developing e-GP capacity and share relevant experience</a:t>
          </a:r>
        </a:p>
      </dgm:t>
    </dgm:pt>
    <dgm:pt modelId="{C220A1BE-9227-4B80-A645-3828D6F1EEA7}" type="parTrans" cxnId="{4084E615-A089-4117-843E-5EA1B04D7BC6}">
      <dgm:prSet/>
      <dgm:spPr/>
      <dgm:t>
        <a:bodyPr/>
        <a:lstStyle/>
        <a:p>
          <a:endParaRPr lang="en-US"/>
        </a:p>
      </dgm:t>
    </dgm:pt>
    <dgm:pt modelId="{10434289-CDA8-4818-8F06-E17E6CA510AB}" type="sibTrans" cxnId="{4084E615-A089-4117-843E-5EA1B04D7BC6}">
      <dgm:prSet/>
      <dgm:spPr/>
      <dgm:t>
        <a:bodyPr/>
        <a:lstStyle/>
        <a:p>
          <a:endParaRPr lang="en-US"/>
        </a:p>
      </dgm:t>
    </dgm:pt>
    <dgm:pt modelId="{DBAE0D11-8CA8-4930-A63A-269C6E70BC00}">
      <dgm:prSet phldrT="[Text]" custT="1"/>
      <dgm:spPr/>
      <dgm:t>
        <a:bodyPr/>
        <a:lstStyle/>
        <a:p>
          <a:r>
            <a:rPr lang="en-US" sz="1400" dirty="0"/>
            <a:t>Strengthening public procurement systems in ECA countries by promoting further adoption of e-GP. </a:t>
          </a:r>
        </a:p>
      </dgm:t>
    </dgm:pt>
    <dgm:pt modelId="{D5CD0A13-C608-499E-A5D9-B3D6620452A5}" type="parTrans" cxnId="{1C4C2CF5-3045-470C-A5E9-44670E76E62C}">
      <dgm:prSet/>
      <dgm:spPr/>
      <dgm:t>
        <a:bodyPr/>
        <a:lstStyle/>
        <a:p>
          <a:endParaRPr lang="en-US"/>
        </a:p>
      </dgm:t>
    </dgm:pt>
    <dgm:pt modelId="{07D37EC3-A91D-476A-9659-C108C9D152E2}" type="sibTrans" cxnId="{1C4C2CF5-3045-470C-A5E9-44670E76E62C}">
      <dgm:prSet/>
      <dgm:spPr/>
      <dgm:t>
        <a:bodyPr/>
        <a:lstStyle/>
        <a:p>
          <a:endParaRPr lang="en-US"/>
        </a:p>
      </dgm:t>
    </dgm:pt>
    <dgm:pt modelId="{7D0CBB81-6AE4-4D04-A3EC-2991E3CEFD64}">
      <dgm:prSet phldrT="[Text]" custT="1"/>
      <dgm:spPr/>
      <dgm:t>
        <a:bodyPr/>
        <a:lstStyle/>
        <a:p>
          <a:r>
            <a:rPr lang="en-US" sz="1400" dirty="0"/>
            <a:t>Building capacity in using e-Procurement data to measure public procurement performance</a:t>
          </a:r>
        </a:p>
      </dgm:t>
    </dgm:pt>
    <dgm:pt modelId="{46427473-29E2-4A89-97A2-97819FF7BC7F}" type="parTrans" cxnId="{15BAADB9-3869-45CC-AC0B-708C425C7D03}">
      <dgm:prSet/>
      <dgm:spPr/>
      <dgm:t>
        <a:bodyPr/>
        <a:lstStyle/>
        <a:p>
          <a:endParaRPr lang="en-US"/>
        </a:p>
      </dgm:t>
    </dgm:pt>
    <dgm:pt modelId="{13F8DA59-40C3-4A59-95D0-43179BC03D99}" type="sibTrans" cxnId="{15BAADB9-3869-45CC-AC0B-708C425C7D03}">
      <dgm:prSet/>
      <dgm:spPr/>
      <dgm:t>
        <a:bodyPr/>
        <a:lstStyle/>
        <a:p>
          <a:endParaRPr lang="en-US"/>
        </a:p>
      </dgm:t>
    </dgm:pt>
    <dgm:pt modelId="{7740A56C-2EBA-49F8-9AD0-1C84FFDFEC32}" type="pres">
      <dgm:prSet presAssocID="{2BD45C2F-C12D-492F-B7A0-AF971B05E23C}" presName="Name0" presStyleCnt="0">
        <dgm:presLayoutVars>
          <dgm:dir/>
          <dgm:resizeHandles val="exact"/>
        </dgm:presLayoutVars>
      </dgm:prSet>
      <dgm:spPr/>
    </dgm:pt>
    <dgm:pt modelId="{2C7C9D93-65DB-4782-AEFC-7E5DD97C064D}" type="pres">
      <dgm:prSet presAssocID="{DBAE0D11-8CA8-4930-A63A-269C6E70BC00}" presName="composite" presStyleCnt="0"/>
      <dgm:spPr/>
    </dgm:pt>
    <dgm:pt modelId="{9F638014-8779-4718-83FE-A84E432CAC9F}" type="pres">
      <dgm:prSet presAssocID="{DBAE0D11-8CA8-4930-A63A-269C6E70BC00}" presName="bgChev" presStyleLbl="node1" presStyleIdx="0" presStyleCnt="3" custScaleX="110000" custScaleY="110000"/>
      <dgm:spPr/>
    </dgm:pt>
    <dgm:pt modelId="{2281834B-ECB3-43FE-ACA3-10B71EE1571A}" type="pres">
      <dgm:prSet presAssocID="{DBAE0D11-8CA8-4930-A63A-269C6E70BC00}" presName="txNode" presStyleLbl="fgAcc1" presStyleIdx="0" presStyleCnt="3" custScaleX="110000" custScaleY="110000">
        <dgm:presLayoutVars>
          <dgm:bulletEnabled val="1"/>
        </dgm:presLayoutVars>
      </dgm:prSet>
      <dgm:spPr/>
    </dgm:pt>
    <dgm:pt modelId="{BEDB3E63-D283-4CC0-BE46-4EFAAC03D4F0}" type="pres">
      <dgm:prSet presAssocID="{07D37EC3-A91D-476A-9659-C108C9D152E2}" presName="compositeSpace" presStyleCnt="0"/>
      <dgm:spPr/>
    </dgm:pt>
    <dgm:pt modelId="{81F3A92E-69F2-4AC8-84BA-45765B32E468}" type="pres">
      <dgm:prSet presAssocID="{237852A2-891D-4703-80B5-432AE5F1A63A}" presName="composite" presStyleCnt="0"/>
      <dgm:spPr/>
    </dgm:pt>
    <dgm:pt modelId="{25C5F468-F13C-45C4-80D1-851396A2F6F3}" type="pres">
      <dgm:prSet presAssocID="{237852A2-891D-4703-80B5-432AE5F1A63A}" presName="bgChev" presStyleLbl="node1" presStyleIdx="1" presStyleCnt="3" custScaleX="110000" custScaleY="110000"/>
      <dgm:spPr/>
    </dgm:pt>
    <dgm:pt modelId="{A4B062DE-0A34-433A-A284-58B5412DB218}" type="pres">
      <dgm:prSet presAssocID="{237852A2-891D-4703-80B5-432AE5F1A63A}" presName="txNode" presStyleLbl="fgAcc1" presStyleIdx="1" presStyleCnt="3" custScaleX="110000" custScaleY="110000">
        <dgm:presLayoutVars>
          <dgm:bulletEnabled val="1"/>
        </dgm:presLayoutVars>
      </dgm:prSet>
      <dgm:spPr/>
    </dgm:pt>
    <dgm:pt modelId="{D2AC90F8-74FF-4AD3-89D8-A645A0244678}" type="pres">
      <dgm:prSet presAssocID="{10434289-CDA8-4818-8F06-E17E6CA510AB}" presName="compositeSpace" presStyleCnt="0"/>
      <dgm:spPr/>
    </dgm:pt>
    <dgm:pt modelId="{D21756A5-8B59-4ACF-A8C9-CEBF18AAB3DD}" type="pres">
      <dgm:prSet presAssocID="{7D0CBB81-6AE4-4D04-A3EC-2991E3CEFD64}" presName="composite" presStyleCnt="0"/>
      <dgm:spPr/>
    </dgm:pt>
    <dgm:pt modelId="{89C0DC62-3F35-4112-9FB9-E82BC3D1C21E}" type="pres">
      <dgm:prSet presAssocID="{7D0CBB81-6AE4-4D04-A3EC-2991E3CEFD64}" presName="bgChev" presStyleLbl="node1" presStyleIdx="2" presStyleCnt="3" custScaleX="110000" custScaleY="110000"/>
      <dgm:spPr/>
    </dgm:pt>
    <dgm:pt modelId="{DB7BBE16-83E9-47CA-A2A7-EF2AA478CA47}" type="pres">
      <dgm:prSet presAssocID="{7D0CBB81-6AE4-4D04-A3EC-2991E3CEFD64}" presName="txNode" presStyleLbl="fgAcc1" presStyleIdx="2" presStyleCnt="3" custScaleX="110000" custScaleY="110000">
        <dgm:presLayoutVars>
          <dgm:bulletEnabled val="1"/>
        </dgm:presLayoutVars>
      </dgm:prSet>
      <dgm:spPr/>
    </dgm:pt>
  </dgm:ptLst>
  <dgm:cxnLst>
    <dgm:cxn modelId="{EC51D797-E4D2-4D2E-A534-F64146CCDDF2}" type="presOf" srcId="{2BD45C2F-C12D-492F-B7A0-AF971B05E23C}" destId="{7740A56C-2EBA-49F8-9AD0-1C84FFDFEC32}" srcOrd="0" destOrd="0" presId="urn:microsoft.com/office/officeart/2005/8/layout/chevronAccent+Icon"/>
    <dgm:cxn modelId="{4084E615-A089-4117-843E-5EA1B04D7BC6}" srcId="{2BD45C2F-C12D-492F-B7A0-AF971B05E23C}" destId="{237852A2-891D-4703-80B5-432AE5F1A63A}" srcOrd="1" destOrd="0" parTransId="{C220A1BE-9227-4B80-A645-3828D6F1EEA7}" sibTransId="{10434289-CDA8-4818-8F06-E17E6CA510AB}"/>
    <dgm:cxn modelId="{F2659BAE-3A37-452B-8AE0-48561FA609A9}" type="presOf" srcId="{237852A2-891D-4703-80B5-432AE5F1A63A}" destId="{A4B062DE-0A34-433A-A284-58B5412DB218}" srcOrd="0" destOrd="0" presId="urn:microsoft.com/office/officeart/2005/8/layout/chevronAccent+Icon"/>
    <dgm:cxn modelId="{55D269C7-E6D4-433E-B400-81B62E1577B2}" type="presOf" srcId="{DBAE0D11-8CA8-4930-A63A-269C6E70BC00}" destId="{2281834B-ECB3-43FE-ACA3-10B71EE1571A}" srcOrd="0" destOrd="0" presId="urn:microsoft.com/office/officeart/2005/8/layout/chevronAccent+Icon"/>
    <dgm:cxn modelId="{1C4C2CF5-3045-470C-A5E9-44670E76E62C}" srcId="{2BD45C2F-C12D-492F-B7A0-AF971B05E23C}" destId="{DBAE0D11-8CA8-4930-A63A-269C6E70BC00}" srcOrd="0" destOrd="0" parTransId="{D5CD0A13-C608-499E-A5D9-B3D6620452A5}" sibTransId="{07D37EC3-A91D-476A-9659-C108C9D152E2}"/>
    <dgm:cxn modelId="{0F2D44BB-C1B5-4DA2-928C-998B426524E9}" type="presOf" srcId="{7D0CBB81-6AE4-4D04-A3EC-2991E3CEFD64}" destId="{DB7BBE16-83E9-47CA-A2A7-EF2AA478CA47}" srcOrd="0" destOrd="0" presId="urn:microsoft.com/office/officeart/2005/8/layout/chevronAccent+Icon"/>
    <dgm:cxn modelId="{15BAADB9-3869-45CC-AC0B-708C425C7D03}" srcId="{2BD45C2F-C12D-492F-B7A0-AF971B05E23C}" destId="{7D0CBB81-6AE4-4D04-A3EC-2991E3CEFD64}" srcOrd="2" destOrd="0" parTransId="{46427473-29E2-4A89-97A2-97819FF7BC7F}" sibTransId="{13F8DA59-40C3-4A59-95D0-43179BC03D99}"/>
    <dgm:cxn modelId="{FCBDD678-24DA-43F1-8A37-08A99D471EB8}" type="presParOf" srcId="{7740A56C-2EBA-49F8-9AD0-1C84FFDFEC32}" destId="{2C7C9D93-65DB-4782-AEFC-7E5DD97C064D}" srcOrd="0" destOrd="0" presId="urn:microsoft.com/office/officeart/2005/8/layout/chevronAccent+Icon"/>
    <dgm:cxn modelId="{DC46DF71-DE2C-40D2-A727-464EF5E4FDC4}" type="presParOf" srcId="{2C7C9D93-65DB-4782-AEFC-7E5DD97C064D}" destId="{9F638014-8779-4718-83FE-A84E432CAC9F}" srcOrd="0" destOrd="0" presId="urn:microsoft.com/office/officeart/2005/8/layout/chevronAccent+Icon"/>
    <dgm:cxn modelId="{37257E6C-EA3D-422F-A815-FB92E97B69F5}" type="presParOf" srcId="{2C7C9D93-65DB-4782-AEFC-7E5DD97C064D}" destId="{2281834B-ECB3-43FE-ACA3-10B71EE1571A}" srcOrd="1" destOrd="0" presId="urn:microsoft.com/office/officeart/2005/8/layout/chevronAccent+Icon"/>
    <dgm:cxn modelId="{ED38A6A0-D221-4185-BD7D-02C73E77F9FD}" type="presParOf" srcId="{7740A56C-2EBA-49F8-9AD0-1C84FFDFEC32}" destId="{BEDB3E63-D283-4CC0-BE46-4EFAAC03D4F0}" srcOrd="1" destOrd="0" presId="urn:microsoft.com/office/officeart/2005/8/layout/chevronAccent+Icon"/>
    <dgm:cxn modelId="{66392E66-44D0-4F78-B0EA-6DE49A197B04}" type="presParOf" srcId="{7740A56C-2EBA-49F8-9AD0-1C84FFDFEC32}" destId="{81F3A92E-69F2-4AC8-84BA-45765B32E468}" srcOrd="2" destOrd="0" presId="urn:microsoft.com/office/officeart/2005/8/layout/chevronAccent+Icon"/>
    <dgm:cxn modelId="{056D99C8-5EF7-423C-BE66-76E0809E5BA5}" type="presParOf" srcId="{81F3A92E-69F2-4AC8-84BA-45765B32E468}" destId="{25C5F468-F13C-45C4-80D1-851396A2F6F3}" srcOrd="0" destOrd="0" presId="urn:microsoft.com/office/officeart/2005/8/layout/chevronAccent+Icon"/>
    <dgm:cxn modelId="{19FA48C9-911B-484E-8BF3-BBE0F89B89FE}" type="presParOf" srcId="{81F3A92E-69F2-4AC8-84BA-45765B32E468}" destId="{A4B062DE-0A34-433A-A284-58B5412DB218}" srcOrd="1" destOrd="0" presId="urn:microsoft.com/office/officeart/2005/8/layout/chevronAccent+Icon"/>
    <dgm:cxn modelId="{00322574-75BA-49DE-8481-6BA1E406432F}" type="presParOf" srcId="{7740A56C-2EBA-49F8-9AD0-1C84FFDFEC32}" destId="{D2AC90F8-74FF-4AD3-89D8-A645A0244678}" srcOrd="3" destOrd="0" presId="urn:microsoft.com/office/officeart/2005/8/layout/chevronAccent+Icon"/>
    <dgm:cxn modelId="{962E25CA-AC4A-4D85-A316-065E0760153B}" type="presParOf" srcId="{7740A56C-2EBA-49F8-9AD0-1C84FFDFEC32}" destId="{D21756A5-8B59-4ACF-A8C9-CEBF18AAB3DD}" srcOrd="4" destOrd="0" presId="urn:microsoft.com/office/officeart/2005/8/layout/chevronAccent+Icon"/>
    <dgm:cxn modelId="{7B155995-A985-4618-9B56-C76228AADA07}" type="presParOf" srcId="{D21756A5-8B59-4ACF-A8C9-CEBF18AAB3DD}" destId="{89C0DC62-3F35-4112-9FB9-E82BC3D1C21E}" srcOrd="0" destOrd="0" presId="urn:microsoft.com/office/officeart/2005/8/layout/chevronAccent+Icon"/>
    <dgm:cxn modelId="{75E749DD-51F8-4B85-8CB8-A2E9AF59B232}" type="presParOf" srcId="{D21756A5-8B59-4ACF-A8C9-CEBF18AAB3DD}" destId="{DB7BBE16-83E9-47CA-A2A7-EF2AA478CA47}"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2A551B2-4B28-4A9E-AE0E-5448FB8EC14B}" type="doc">
      <dgm:prSet loTypeId="urn:microsoft.com/office/officeart/2005/8/layout/hList9" loCatId="list" qsTypeId="urn:microsoft.com/office/officeart/2005/8/quickstyle/3d6" qsCatId="3D" csTypeId="urn:microsoft.com/office/officeart/2005/8/colors/colorful2" csCatId="colorful" phldr="1"/>
      <dgm:spPr/>
      <dgm:t>
        <a:bodyPr/>
        <a:lstStyle/>
        <a:p>
          <a:endParaRPr lang="en-US"/>
        </a:p>
      </dgm:t>
    </dgm:pt>
    <dgm:pt modelId="{F83F709F-18EF-4C11-8985-4327E5FA8C47}">
      <dgm:prSet phldrT="[Text]"/>
      <dgm:spPr/>
      <dgm:t>
        <a:bodyPr/>
        <a:lstStyle/>
        <a:p>
          <a:r>
            <a:rPr lang="en-US" dirty="0"/>
            <a:t>Indicators</a:t>
          </a:r>
        </a:p>
      </dgm:t>
    </dgm:pt>
    <dgm:pt modelId="{452F20A1-3B3A-48D3-9CD5-04C32B457E80}" type="parTrans" cxnId="{599EC2C5-464F-45BC-9CA3-6BB5E374E792}">
      <dgm:prSet/>
      <dgm:spPr/>
      <dgm:t>
        <a:bodyPr/>
        <a:lstStyle/>
        <a:p>
          <a:endParaRPr lang="en-US"/>
        </a:p>
      </dgm:t>
    </dgm:pt>
    <dgm:pt modelId="{5AA7CCA0-7377-46C8-932B-12BDD2BC1E01}" type="sibTrans" cxnId="{599EC2C5-464F-45BC-9CA3-6BB5E374E792}">
      <dgm:prSet/>
      <dgm:spPr/>
      <dgm:t>
        <a:bodyPr/>
        <a:lstStyle/>
        <a:p>
          <a:endParaRPr lang="en-US"/>
        </a:p>
      </dgm:t>
    </dgm:pt>
    <dgm:pt modelId="{651FB870-E258-41FD-ADBE-D18C622EE8A3}">
      <dgm:prSet phldrT="[Text]"/>
      <dgm:spPr/>
      <dgm:t>
        <a:bodyPr/>
        <a:lstStyle/>
        <a:p>
          <a:r>
            <a:rPr lang="en-US" b="1" u="sng" dirty="0"/>
            <a:t>E-Procurement Indicators </a:t>
          </a:r>
          <a:r>
            <a:rPr lang="en-US" dirty="0"/>
            <a:t>(Adoption, Steps covered etc.) </a:t>
          </a:r>
        </a:p>
      </dgm:t>
    </dgm:pt>
    <dgm:pt modelId="{C4375455-C410-4844-B427-D5666248084F}" type="parTrans" cxnId="{8FA5407D-7FE8-4BAE-994C-6CF3D60FCEBE}">
      <dgm:prSet/>
      <dgm:spPr/>
      <dgm:t>
        <a:bodyPr/>
        <a:lstStyle/>
        <a:p>
          <a:endParaRPr lang="en-US"/>
        </a:p>
      </dgm:t>
    </dgm:pt>
    <dgm:pt modelId="{310DB5FA-2198-41AE-8B97-7AC798341751}" type="sibTrans" cxnId="{8FA5407D-7FE8-4BAE-994C-6CF3D60FCEBE}">
      <dgm:prSet/>
      <dgm:spPr/>
      <dgm:t>
        <a:bodyPr/>
        <a:lstStyle/>
        <a:p>
          <a:endParaRPr lang="en-US"/>
        </a:p>
      </dgm:t>
    </dgm:pt>
    <dgm:pt modelId="{E3F45A9C-BF89-40E1-BE79-8F3D2E04C09A}">
      <dgm:prSet phldrT="[Text]"/>
      <dgm:spPr/>
      <dgm:t>
        <a:bodyPr/>
        <a:lstStyle/>
        <a:p>
          <a:r>
            <a:rPr lang="en-US" b="1" u="sng" dirty="0"/>
            <a:t>Procurement performance indicators </a:t>
          </a:r>
          <a:r>
            <a:rPr lang="en-US" dirty="0"/>
            <a:t>(</a:t>
          </a:r>
          <a:r>
            <a:rPr lang="en-GB" dirty="0">
              <a:effectLst/>
            </a:rPr>
            <a:t>Improve efficiency of procurement processes, length of procedures…)</a:t>
          </a:r>
          <a:endParaRPr lang="en-US" dirty="0"/>
        </a:p>
      </dgm:t>
    </dgm:pt>
    <dgm:pt modelId="{EACAC797-263A-4F43-AB7E-0E994378C56D}" type="parTrans" cxnId="{3A9991A6-B9B9-48F5-A828-D26A36A4B5D9}">
      <dgm:prSet/>
      <dgm:spPr/>
      <dgm:t>
        <a:bodyPr/>
        <a:lstStyle/>
        <a:p>
          <a:endParaRPr lang="en-US"/>
        </a:p>
      </dgm:t>
    </dgm:pt>
    <dgm:pt modelId="{ECA2CBA4-B115-4208-B1F3-412516B59EF1}" type="sibTrans" cxnId="{3A9991A6-B9B9-48F5-A828-D26A36A4B5D9}">
      <dgm:prSet/>
      <dgm:spPr/>
      <dgm:t>
        <a:bodyPr/>
        <a:lstStyle/>
        <a:p>
          <a:endParaRPr lang="en-US"/>
        </a:p>
      </dgm:t>
    </dgm:pt>
    <dgm:pt modelId="{860E4EBC-08C9-44C3-AC34-DEA4DDAE8F09}">
      <dgm:prSet phldrT="[Text]"/>
      <dgm:spPr/>
      <dgm:t>
        <a:bodyPr/>
        <a:lstStyle/>
        <a:p>
          <a:r>
            <a:rPr lang="en-US" dirty="0"/>
            <a:t>Data</a:t>
          </a:r>
        </a:p>
      </dgm:t>
    </dgm:pt>
    <dgm:pt modelId="{D0B2B2F6-770A-4720-B075-F859461479F0}" type="parTrans" cxnId="{59C5A1A0-25C5-4851-A991-1CEC395EA0D0}">
      <dgm:prSet/>
      <dgm:spPr/>
      <dgm:t>
        <a:bodyPr/>
        <a:lstStyle/>
        <a:p>
          <a:endParaRPr lang="en-US"/>
        </a:p>
      </dgm:t>
    </dgm:pt>
    <dgm:pt modelId="{794A855D-BD68-4AA7-A8B6-51683C9FD64C}" type="sibTrans" cxnId="{59C5A1A0-25C5-4851-A991-1CEC395EA0D0}">
      <dgm:prSet/>
      <dgm:spPr/>
      <dgm:t>
        <a:bodyPr/>
        <a:lstStyle/>
        <a:p>
          <a:endParaRPr lang="en-US"/>
        </a:p>
      </dgm:t>
    </dgm:pt>
    <dgm:pt modelId="{D7D53041-3A70-415B-A3B1-0F1B65088111}">
      <dgm:prSet phldrT="[Text]"/>
      <dgm:spPr/>
      <dgm:t>
        <a:bodyPr/>
        <a:lstStyle/>
        <a:p>
          <a:r>
            <a:rPr lang="en-US" b="1" u="sng" dirty="0"/>
            <a:t>Open Contracting </a:t>
          </a:r>
          <a:r>
            <a:rPr lang="en-US" dirty="0"/>
            <a:t>(C</a:t>
          </a:r>
          <a:r>
            <a:rPr lang="en-US" b="0" i="0" u="none" strike="noStrike" baseline="0" dirty="0">
              <a:solidFill>
                <a:schemeClr val="tx1"/>
              </a:solidFill>
              <a:latin typeface="+mn-lt"/>
              <a:ea typeface="+mn-ea"/>
              <a:cs typeface="+mn-cs"/>
            </a:rPr>
            <a:t>ategories of data that publishers should seek to collect, manage and publish as part of an open contracting process.) </a:t>
          </a:r>
          <a:endParaRPr lang="en-US" dirty="0"/>
        </a:p>
      </dgm:t>
    </dgm:pt>
    <dgm:pt modelId="{4122AACE-334B-4A86-8776-3E7D73289621}" type="parTrans" cxnId="{21679DCD-98A0-455B-8882-399D7FC83B54}">
      <dgm:prSet/>
      <dgm:spPr/>
      <dgm:t>
        <a:bodyPr/>
        <a:lstStyle/>
        <a:p>
          <a:endParaRPr lang="en-US"/>
        </a:p>
      </dgm:t>
    </dgm:pt>
    <dgm:pt modelId="{E3314E85-5EFA-49B2-9B35-F039CDB2F7CD}" type="sibTrans" cxnId="{21679DCD-98A0-455B-8882-399D7FC83B54}">
      <dgm:prSet/>
      <dgm:spPr/>
      <dgm:t>
        <a:bodyPr/>
        <a:lstStyle/>
        <a:p>
          <a:endParaRPr lang="en-US"/>
        </a:p>
      </dgm:t>
    </dgm:pt>
    <dgm:pt modelId="{BC4CF03D-CA11-4043-A3E2-33AA3292F18A}">
      <dgm:prSet/>
      <dgm:spPr/>
      <dgm:t>
        <a:bodyPr/>
        <a:lstStyle/>
        <a:p>
          <a:r>
            <a:rPr lang="en-US" b="1" u="sng" dirty="0"/>
            <a:t>Governance Filters </a:t>
          </a:r>
          <a:r>
            <a:rPr lang="en-US" dirty="0"/>
            <a:t>to detect or prevent fraud, waste and abuse in e-GP systems</a:t>
          </a:r>
        </a:p>
      </dgm:t>
    </dgm:pt>
    <dgm:pt modelId="{C593658D-E669-47BB-B6AA-599B2EA257D7}" type="parTrans" cxnId="{9F4D0992-925B-4800-AE5A-5F35B49F46E7}">
      <dgm:prSet/>
      <dgm:spPr/>
      <dgm:t>
        <a:bodyPr/>
        <a:lstStyle/>
        <a:p>
          <a:endParaRPr lang="en-US"/>
        </a:p>
      </dgm:t>
    </dgm:pt>
    <dgm:pt modelId="{00ED355A-4D5E-48F8-B6E2-F99F2CDD01EE}" type="sibTrans" cxnId="{9F4D0992-925B-4800-AE5A-5F35B49F46E7}">
      <dgm:prSet/>
      <dgm:spPr/>
      <dgm:t>
        <a:bodyPr/>
        <a:lstStyle/>
        <a:p>
          <a:endParaRPr lang="en-US"/>
        </a:p>
      </dgm:t>
    </dgm:pt>
    <dgm:pt modelId="{88BEC1A0-ADAA-4A7C-B9A3-E599540A41A8}" type="pres">
      <dgm:prSet presAssocID="{A2A551B2-4B28-4A9E-AE0E-5448FB8EC14B}" presName="list" presStyleCnt="0">
        <dgm:presLayoutVars>
          <dgm:dir/>
          <dgm:animLvl val="lvl"/>
        </dgm:presLayoutVars>
      </dgm:prSet>
      <dgm:spPr/>
    </dgm:pt>
    <dgm:pt modelId="{AF593402-D93C-499A-BC1C-D731AE64D34D}" type="pres">
      <dgm:prSet presAssocID="{F83F709F-18EF-4C11-8985-4327E5FA8C47}" presName="posSpace" presStyleCnt="0"/>
      <dgm:spPr/>
    </dgm:pt>
    <dgm:pt modelId="{4C8873D6-2F01-487D-BA36-12CD339DFC35}" type="pres">
      <dgm:prSet presAssocID="{F83F709F-18EF-4C11-8985-4327E5FA8C47}" presName="vertFlow" presStyleCnt="0"/>
      <dgm:spPr/>
    </dgm:pt>
    <dgm:pt modelId="{1A97AAEA-5DBC-4838-9667-CA941D3B73E0}" type="pres">
      <dgm:prSet presAssocID="{F83F709F-18EF-4C11-8985-4327E5FA8C47}" presName="topSpace" presStyleCnt="0"/>
      <dgm:spPr/>
    </dgm:pt>
    <dgm:pt modelId="{0DCA52BF-4AB0-42F3-BC15-2A9C01489AA0}" type="pres">
      <dgm:prSet presAssocID="{F83F709F-18EF-4C11-8985-4327E5FA8C47}" presName="firstComp" presStyleCnt="0"/>
      <dgm:spPr/>
    </dgm:pt>
    <dgm:pt modelId="{494113BC-F6FC-4AA9-9580-DF9B32BBEC71}" type="pres">
      <dgm:prSet presAssocID="{F83F709F-18EF-4C11-8985-4327E5FA8C47}" presName="firstChild" presStyleLbl="bgAccFollowNode1" presStyleIdx="0" presStyleCnt="4"/>
      <dgm:spPr/>
    </dgm:pt>
    <dgm:pt modelId="{F4B8BFCE-4ABE-481D-A2A4-EE6435E401DA}" type="pres">
      <dgm:prSet presAssocID="{F83F709F-18EF-4C11-8985-4327E5FA8C47}" presName="firstChildTx" presStyleLbl="bgAccFollowNode1" presStyleIdx="0" presStyleCnt="4">
        <dgm:presLayoutVars>
          <dgm:bulletEnabled val="1"/>
        </dgm:presLayoutVars>
      </dgm:prSet>
      <dgm:spPr/>
    </dgm:pt>
    <dgm:pt modelId="{A6FC47CA-4D42-464C-8041-6453A2F476AE}" type="pres">
      <dgm:prSet presAssocID="{E3F45A9C-BF89-40E1-BE79-8F3D2E04C09A}" presName="comp" presStyleCnt="0"/>
      <dgm:spPr/>
    </dgm:pt>
    <dgm:pt modelId="{F4E1EE50-28C3-4EDE-A648-E36A1EE2BE5B}" type="pres">
      <dgm:prSet presAssocID="{E3F45A9C-BF89-40E1-BE79-8F3D2E04C09A}" presName="child" presStyleLbl="bgAccFollowNode1" presStyleIdx="1" presStyleCnt="4"/>
      <dgm:spPr/>
    </dgm:pt>
    <dgm:pt modelId="{5D0466DA-4F00-4730-A5EE-9035FC0C85FA}" type="pres">
      <dgm:prSet presAssocID="{E3F45A9C-BF89-40E1-BE79-8F3D2E04C09A}" presName="childTx" presStyleLbl="bgAccFollowNode1" presStyleIdx="1" presStyleCnt="4">
        <dgm:presLayoutVars>
          <dgm:bulletEnabled val="1"/>
        </dgm:presLayoutVars>
      </dgm:prSet>
      <dgm:spPr/>
    </dgm:pt>
    <dgm:pt modelId="{195CB16D-2FF6-43E8-B974-2E2B62C33137}" type="pres">
      <dgm:prSet presAssocID="{F83F709F-18EF-4C11-8985-4327E5FA8C47}" presName="negSpace" presStyleCnt="0"/>
      <dgm:spPr/>
    </dgm:pt>
    <dgm:pt modelId="{3E2B0A71-DA09-4A21-9E07-FCD3AC7BE4F4}" type="pres">
      <dgm:prSet presAssocID="{F83F709F-18EF-4C11-8985-4327E5FA8C47}" presName="circle" presStyleLbl="node1" presStyleIdx="0" presStyleCnt="2"/>
      <dgm:spPr/>
    </dgm:pt>
    <dgm:pt modelId="{425CEE29-94B9-4D52-84CB-715CCBF526EA}" type="pres">
      <dgm:prSet presAssocID="{5AA7CCA0-7377-46C8-932B-12BDD2BC1E01}" presName="transSpace" presStyleCnt="0"/>
      <dgm:spPr/>
    </dgm:pt>
    <dgm:pt modelId="{8177BC94-4010-4D1B-BBB4-9B3AB628CE94}" type="pres">
      <dgm:prSet presAssocID="{860E4EBC-08C9-44C3-AC34-DEA4DDAE8F09}" presName="posSpace" presStyleCnt="0"/>
      <dgm:spPr/>
    </dgm:pt>
    <dgm:pt modelId="{D43E5827-5A30-4B6E-BAAE-23421A765CFD}" type="pres">
      <dgm:prSet presAssocID="{860E4EBC-08C9-44C3-AC34-DEA4DDAE8F09}" presName="vertFlow" presStyleCnt="0"/>
      <dgm:spPr/>
    </dgm:pt>
    <dgm:pt modelId="{65D5511C-17EA-4EB6-9E08-22C44613F1A6}" type="pres">
      <dgm:prSet presAssocID="{860E4EBC-08C9-44C3-AC34-DEA4DDAE8F09}" presName="topSpace" presStyleCnt="0"/>
      <dgm:spPr/>
    </dgm:pt>
    <dgm:pt modelId="{0E7C0252-C4B0-40B2-846E-248AF19457B3}" type="pres">
      <dgm:prSet presAssocID="{860E4EBC-08C9-44C3-AC34-DEA4DDAE8F09}" presName="firstComp" presStyleCnt="0"/>
      <dgm:spPr/>
    </dgm:pt>
    <dgm:pt modelId="{D12DBE57-50E1-4593-91BF-526545AC6DD2}" type="pres">
      <dgm:prSet presAssocID="{860E4EBC-08C9-44C3-AC34-DEA4DDAE8F09}" presName="firstChild" presStyleLbl="bgAccFollowNode1" presStyleIdx="2" presStyleCnt="4"/>
      <dgm:spPr/>
    </dgm:pt>
    <dgm:pt modelId="{10AACDD4-0275-479C-94B9-E9C7B0F49643}" type="pres">
      <dgm:prSet presAssocID="{860E4EBC-08C9-44C3-AC34-DEA4DDAE8F09}" presName="firstChildTx" presStyleLbl="bgAccFollowNode1" presStyleIdx="2" presStyleCnt="4">
        <dgm:presLayoutVars>
          <dgm:bulletEnabled val="1"/>
        </dgm:presLayoutVars>
      </dgm:prSet>
      <dgm:spPr/>
    </dgm:pt>
    <dgm:pt modelId="{FAC9D070-A204-40F9-8C45-6374CBCDD50E}" type="pres">
      <dgm:prSet presAssocID="{BC4CF03D-CA11-4043-A3E2-33AA3292F18A}" presName="comp" presStyleCnt="0"/>
      <dgm:spPr/>
    </dgm:pt>
    <dgm:pt modelId="{5E51E7E3-F012-42E7-8385-EE0B6899EF96}" type="pres">
      <dgm:prSet presAssocID="{BC4CF03D-CA11-4043-A3E2-33AA3292F18A}" presName="child" presStyleLbl="bgAccFollowNode1" presStyleIdx="3" presStyleCnt="4"/>
      <dgm:spPr/>
    </dgm:pt>
    <dgm:pt modelId="{87D3E356-64D6-4483-8815-03FC7678CA10}" type="pres">
      <dgm:prSet presAssocID="{BC4CF03D-CA11-4043-A3E2-33AA3292F18A}" presName="childTx" presStyleLbl="bgAccFollowNode1" presStyleIdx="3" presStyleCnt="4">
        <dgm:presLayoutVars>
          <dgm:bulletEnabled val="1"/>
        </dgm:presLayoutVars>
      </dgm:prSet>
      <dgm:spPr/>
    </dgm:pt>
    <dgm:pt modelId="{C490E50D-FA52-44EC-92CD-99917C0F585B}" type="pres">
      <dgm:prSet presAssocID="{860E4EBC-08C9-44C3-AC34-DEA4DDAE8F09}" presName="negSpace" presStyleCnt="0"/>
      <dgm:spPr/>
    </dgm:pt>
    <dgm:pt modelId="{EE762E2E-BC30-495A-BAF1-4581CCBAAF56}" type="pres">
      <dgm:prSet presAssocID="{860E4EBC-08C9-44C3-AC34-DEA4DDAE8F09}" presName="circle" presStyleLbl="node1" presStyleIdx="1" presStyleCnt="2"/>
      <dgm:spPr/>
    </dgm:pt>
  </dgm:ptLst>
  <dgm:cxnLst>
    <dgm:cxn modelId="{5207CE04-636B-4940-A7CA-A375CD586DAF}" type="presOf" srcId="{860E4EBC-08C9-44C3-AC34-DEA4DDAE8F09}" destId="{EE762E2E-BC30-495A-BAF1-4581CCBAAF56}" srcOrd="0" destOrd="0" presId="urn:microsoft.com/office/officeart/2005/8/layout/hList9"/>
    <dgm:cxn modelId="{9C20B63F-0FFA-4C78-8C8F-304D6B0E12B3}" type="presOf" srcId="{651FB870-E258-41FD-ADBE-D18C622EE8A3}" destId="{F4B8BFCE-4ABE-481D-A2A4-EE6435E401DA}" srcOrd="1" destOrd="0" presId="urn:microsoft.com/office/officeart/2005/8/layout/hList9"/>
    <dgm:cxn modelId="{21679DCD-98A0-455B-8882-399D7FC83B54}" srcId="{860E4EBC-08C9-44C3-AC34-DEA4DDAE8F09}" destId="{D7D53041-3A70-415B-A3B1-0F1B65088111}" srcOrd="0" destOrd="0" parTransId="{4122AACE-334B-4A86-8776-3E7D73289621}" sibTransId="{E3314E85-5EFA-49B2-9B35-F039CDB2F7CD}"/>
    <dgm:cxn modelId="{59C5A1A0-25C5-4851-A991-1CEC395EA0D0}" srcId="{A2A551B2-4B28-4A9E-AE0E-5448FB8EC14B}" destId="{860E4EBC-08C9-44C3-AC34-DEA4DDAE8F09}" srcOrd="1" destOrd="0" parTransId="{D0B2B2F6-770A-4720-B075-F859461479F0}" sibTransId="{794A855D-BD68-4AA7-A8B6-51683C9FD64C}"/>
    <dgm:cxn modelId="{2C69951F-D455-44A0-AE94-888B185FA226}" type="presOf" srcId="{E3F45A9C-BF89-40E1-BE79-8F3D2E04C09A}" destId="{5D0466DA-4F00-4730-A5EE-9035FC0C85FA}" srcOrd="1" destOrd="0" presId="urn:microsoft.com/office/officeart/2005/8/layout/hList9"/>
    <dgm:cxn modelId="{FDA86508-B266-4BA4-95A8-7F85478EC7B3}" type="presOf" srcId="{D7D53041-3A70-415B-A3B1-0F1B65088111}" destId="{D12DBE57-50E1-4593-91BF-526545AC6DD2}" srcOrd="0" destOrd="0" presId="urn:microsoft.com/office/officeart/2005/8/layout/hList9"/>
    <dgm:cxn modelId="{895CA487-B613-43EC-A309-3F49A922D1D8}" type="presOf" srcId="{E3F45A9C-BF89-40E1-BE79-8F3D2E04C09A}" destId="{F4E1EE50-28C3-4EDE-A648-E36A1EE2BE5B}" srcOrd="0" destOrd="0" presId="urn:microsoft.com/office/officeart/2005/8/layout/hList9"/>
    <dgm:cxn modelId="{82273A61-E030-4E6E-916D-ADC75DC3F140}" type="presOf" srcId="{651FB870-E258-41FD-ADBE-D18C622EE8A3}" destId="{494113BC-F6FC-4AA9-9580-DF9B32BBEC71}" srcOrd="0" destOrd="0" presId="urn:microsoft.com/office/officeart/2005/8/layout/hList9"/>
    <dgm:cxn modelId="{599EC2C5-464F-45BC-9CA3-6BB5E374E792}" srcId="{A2A551B2-4B28-4A9E-AE0E-5448FB8EC14B}" destId="{F83F709F-18EF-4C11-8985-4327E5FA8C47}" srcOrd="0" destOrd="0" parTransId="{452F20A1-3B3A-48D3-9CD5-04C32B457E80}" sibTransId="{5AA7CCA0-7377-46C8-932B-12BDD2BC1E01}"/>
    <dgm:cxn modelId="{177B43BB-09D2-4A1E-AC4A-CACD563FE76A}" type="presOf" srcId="{D7D53041-3A70-415B-A3B1-0F1B65088111}" destId="{10AACDD4-0275-479C-94B9-E9C7B0F49643}" srcOrd="1" destOrd="0" presId="urn:microsoft.com/office/officeart/2005/8/layout/hList9"/>
    <dgm:cxn modelId="{3BE9513E-01AC-4D1C-9E82-FA3D2F6A6682}" type="presOf" srcId="{BC4CF03D-CA11-4043-A3E2-33AA3292F18A}" destId="{87D3E356-64D6-4483-8815-03FC7678CA10}" srcOrd="1" destOrd="0" presId="urn:microsoft.com/office/officeart/2005/8/layout/hList9"/>
    <dgm:cxn modelId="{191C119A-F5BF-492D-8340-3F5CBC8AD50D}" type="presOf" srcId="{A2A551B2-4B28-4A9E-AE0E-5448FB8EC14B}" destId="{88BEC1A0-ADAA-4A7C-B9A3-E599540A41A8}" srcOrd="0" destOrd="0" presId="urn:microsoft.com/office/officeart/2005/8/layout/hList9"/>
    <dgm:cxn modelId="{1C7DD9F8-5983-4DB4-8F60-A9376870CA83}" type="presOf" srcId="{BC4CF03D-CA11-4043-A3E2-33AA3292F18A}" destId="{5E51E7E3-F012-42E7-8385-EE0B6899EF96}" srcOrd="0" destOrd="0" presId="urn:microsoft.com/office/officeart/2005/8/layout/hList9"/>
    <dgm:cxn modelId="{8FA5407D-7FE8-4BAE-994C-6CF3D60FCEBE}" srcId="{F83F709F-18EF-4C11-8985-4327E5FA8C47}" destId="{651FB870-E258-41FD-ADBE-D18C622EE8A3}" srcOrd="0" destOrd="0" parTransId="{C4375455-C410-4844-B427-D5666248084F}" sibTransId="{310DB5FA-2198-41AE-8B97-7AC798341751}"/>
    <dgm:cxn modelId="{9F4D0992-925B-4800-AE5A-5F35B49F46E7}" srcId="{860E4EBC-08C9-44C3-AC34-DEA4DDAE8F09}" destId="{BC4CF03D-CA11-4043-A3E2-33AA3292F18A}" srcOrd="1" destOrd="0" parTransId="{C593658D-E669-47BB-B6AA-599B2EA257D7}" sibTransId="{00ED355A-4D5E-48F8-B6E2-F99F2CDD01EE}"/>
    <dgm:cxn modelId="{F8C03F0D-D827-4194-8E59-4A4BFEBB60EE}" type="presOf" srcId="{F83F709F-18EF-4C11-8985-4327E5FA8C47}" destId="{3E2B0A71-DA09-4A21-9E07-FCD3AC7BE4F4}" srcOrd="0" destOrd="0" presId="urn:microsoft.com/office/officeart/2005/8/layout/hList9"/>
    <dgm:cxn modelId="{3A9991A6-B9B9-48F5-A828-D26A36A4B5D9}" srcId="{F83F709F-18EF-4C11-8985-4327E5FA8C47}" destId="{E3F45A9C-BF89-40E1-BE79-8F3D2E04C09A}" srcOrd="1" destOrd="0" parTransId="{EACAC797-263A-4F43-AB7E-0E994378C56D}" sibTransId="{ECA2CBA4-B115-4208-B1F3-412516B59EF1}"/>
    <dgm:cxn modelId="{1D13957C-6ECF-411A-9494-5A7FC25168DB}" type="presParOf" srcId="{88BEC1A0-ADAA-4A7C-B9A3-E599540A41A8}" destId="{AF593402-D93C-499A-BC1C-D731AE64D34D}" srcOrd="0" destOrd="0" presId="urn:microsoft.com/office/officeart/2005/8/layout/hList9"/>
    <dgm:cxn modelId="{66BC0168-DF3C-4494-B9E0-39E840D13BC9}" type="presParOf" srcId="{88BEC1A0-ADAA-4A7C-B9A3-E599540A41A8}" destId="{4C8873D6-2F01-487D-BA36-12CD339DFC35}" srcOrd="1" destOrd="0" presId="urn:microsoft.com/office/officeart/2005/8/layout/hList9"/>
    <dgm:cxn modelId="{B72F3E3F-67C9-4AC7-883C-4FD3E300132F}" type="presParOf" srcId="{4C8873D6-2F01-487D-BA36-12CD339DFC35}" destId="{1A97AAEA-5DBC-4838-9667-CA941D3B73E0}" srcOrd="0" destOrd="0" presId="urn:microsoft.com/office/officeart/2005/8/layout/hList9"/>
    <dgm:cxn modelId="{0BF45CFD-4852-4DB1-9462-7D1BC3119ADC}" type="presParOf" srcId="{4C8873D6-2F01-487D-BA36-12CD339DFC35}" destId="{0DCA52BF-4AB0-42F3-BC15-2A9C01489AA0}" srcOrd="1" destOrd="0" presId="urn:microsoft.com/office/officeart/2005/8/layout/hList9"/>
    <dgm:cxn modelId="{F3EC98E3-61A6-4C29-8E22-E69DD09E523E}" type="presParOf" srcId="{0DCA52BF-4AB0-42F3-BC15-2A9C01489AA0}" destId="{494113BC-F6FC-4AA9-9580-DF9B32BBEC71}" srcOrd="0" destOrd="0" presId="urn:microsoft.com/office/officeart/2005/8/layout/hList9"/>
    <dgm:cxn modelId="{2E3CD634-A838-401B-B4A2-4C0C7367562F}" type="presParOf" srcId="{0DCA52BF-4AB0-42F3-BC15-2A9C01489AA0}" destId="{F4B8BFCE-4ABE-481D-A2A4-EE6435E401DA}" srcOrd="1" destOrd="0" presId="urn:microsoft.com/office/officeart/2005/8/layout/hList9"/>
    <dgm:cxn modelId="{3C68C252-6E25-4A61-B0C2-A8AC6A745293}" type="presParOf" srcId="{4C8873D6-2F01-487D-BA36-12CD339DFC35}" destId="{A6FC47CA-4D42-464C-8041-6453A2F476AE}" srcOrd="2" destOrd="0" presId="urn:microsoft.com/office/officeart/2005/8/layout/hList9"/>
    <dgm:cxn modelId="{097BA3F5-C899-4537-AC81-212BBC86782D}" type="presParOf" srcId="{A6FC47CA-4D42-464C-8041-6453A2F476AE}" destId="{F4E1EE50-28C3-4EDE-A648-E36A1EE2BE5B}" srcOrd="0" destOrd="0" presId="urn:microsoft.com/office/officeart/2005/8/layout/hList9"/>
    <dgm:cxn modelId="{20F89F2E-EE6D-4ED9-AF11-98C3B029A12F}" type="presParOf" srcId="{A6FC47CA-4D42-464C-8041-6453A2F476AE}" destId="{5D0466DA-4F00-4730-A5EE-9035FC0C85FA}" srcOrd="1" destOrd="0" presId="urn:microsoft.com/office/officeart/2005/8/layout/hList9"/>
    <dgm:cxn modelId="{5F6D5204-6561-4FF1-8785-27363D707DB2}" type="presParOf" srcId="{88BEC1A0-ADAA-4A7C-B9A3-E599540A41A8}" destId="{195CB16D-2FF6-43E8-B974-2E2B62C33137}" srcOrd="2" destOrd="0" presId="urn:microsoft.com/office/officeart/2005/8/layout/hList9"/>
    <dgm:cxn modelId="{3AE0203F-7158-4C85-B281-32E286CA1439}" type="presParOf" srcId="{88BEC1A0-ADAA-4A7C-B9A3-E599540A41A8}" destId="{3E2B0A71-DA09-4A21-9E07-FCD3AC7BE4F4}" srcOrd="3" destOrd="0" presId="urn:microsoft.com/office/officeart/2005/8/layout/hList9"/>
    <dgm:cxn modelId="{C598D9D8-4D2A-482F-9A9E-106341020D1C}" type="presParOf" srcId="{88BEC1A0-ADAA-4A7C-B9A3-E599540A41A8}" destId="{425CEE29-94B9-4D52-84CB-715CCBF526EA}" srcOrd="4" destOrd="0" presId="urn:microsoft.com/office/officeart/2005/8/layout/hList9"/>
    <dgm:cxn modelId="{6D50E7C7-197E-48D3-B0DC-A9EF1BAC5280}" type="presParOf" srcId="{88BEC1A0-ADAA-4A7C-B9A3-E599540A41A8}" destId="{8177BC94-4010-4D1B-BBB4-9B3AB628CE94}" srcOrd="5" destOrd="0" presId="urn:microsoft.com/office/officeart/2005/8/layout/hList9"/>
    <dgm:cxn modelId="{958AE8F0-3D44-45EA-A07A-9DC2D89B9313}" type="presParOf" srcId="{88BEC1A0-ADAA-4A7C-B9A3-E599540A41A8}" destId="{D43E5827-5A30-4B6E-BAAE-23421A765CFD}" srcOrd="6" destOrd="0" presId="urn:microsoft.com/office/officeart/2005/8/layout/hList9"/>
    <dgm:cxn modelId="{8B8FF0D6-B9D3-4F8E-80DB-FAE29F44679A}" type="presParOf" srcId="{D43E5827-5A30-4B6E-BAAE-23421A765CFD}" destId="{65D5511C-17EA-4EB6-9E08-22C44613F1A6}" srcOrd="0" destOrd="0" presId="urn:microsoft.com/office/officeart/2005/8/layout/hList9"/>
    <dgm:cxn modelId="{3DA73BCF-257F-4D3F-8CE7-45E3D69256AC}" type="presParOf" srcId="{D43E5827-5A30-4B6E-BAAE-23421A765CFD}" destId="{0E7C0252-C4B0-40B2-846E-248AF19457B3}" srcOrd="1" destOrd="0" presId="urn:microsoft.com/office/officeart/2005/8/layout/hList9"/>
    <dgm:cxn modelId="{26DFAC1D-191C-456B-86C5-624123E1F574}" type="presParOf" srcId="{0E7C0252-C4B0-40B2-846E-248AF19457B3}" destId="{D12DBE57-50E1-4593-91BF-526545AC6DD2}" srcOrd="0" destOrd="0" presId="urn:microsoft.com/office/officeart/2005/8/layout/hList9"/>
    <dgm:cxn modelId="{3DF4C3D0-18D9-4880-B28D-968208C2A165}" type="presParOf" srcId="{0E7C0252-C4B0-40B2-846E-248AF19457B3}" destId="{10AACDD4-0275-479C-94B9-E9C7B0F49643}" srcOrd="1" destOrd="0" presId="urn:microsoft.com/office/officeart/2005/8/layout/hList9"/>
    <dgm:cxn modelId="{C92F0502-A430-4EA9-8EEF-C25BF922F47E}" type="presParOf" srcId="{D43E5827-5A30-4B6E-BAAE-23421A765CFD}" destId="{FAC9D070-A204-40F9-8C45-6374CBCDD50E}" srcOrd="2" destOrd="0" presId="urn:microsoft.com/office/officeart/2005/8/layout/hList9"/>
    <dgm:cxn modelId="{8956E530-9891-491D-B8D9-D1D8C01477C7}" type="presParOf" srcId="{FAC9D070-A204-40F9-8C45-6374CBCDD50E}" destId="{5E51E7E3-F012-42E7-8385-EE0B6899EF96}" srcOrd="0" destOrd="0" presId="urn:microsoft.com/office/officeart/2005/8/layout/hList9"/>
    <dgm:cxn modelId="{A4E12D0A-ADEF-445C-84FB-56D1DE2B827E}" type="presParOf" srcId="{FAC9D070-A204-40F9-8C45-6374CBCDD50E}" destId="{87D3E356-64D6-4483-8815-03FC7678CA10}" srcOrd="1" destOrd="0" presId="urn:microsoft.com/office/officeart/2005/8/layout/hList9"/>
    <dgm:cxn modelId="{790D84BC-DC08-475C-8173-E22AE62B920F}" type="presParOf" srcId="{88BEC1A0-ADAA-4A7C-B9A3-E599540A41A8}" destId="{C490E50D-FA52-44EC-92CD-99917C0F585B}" srcOrd="7" destOrd="0" presId="urn:microsoft.com/office/officeart/2005/8/layout/hList9"/>
    <dgm:cxn modelId="{5D89BA6A-B2ED-4BAB-ADCB-0D8EBE5EDE29}" type="presParOf" srcId="{88BEC1A0-ADAA-4A7C-B9A3-E599540A41A8}" destId="{EE762E2E-BC30-495A-BAF1-4581CCBAAF56}"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0496A-934F-4FF9-99E5-A348DD425AEB}">
      <dsp:nvSpPr>
        <dsp:cNvPr id="0" name=""/>
        <dsp:cNvSpPr/>
      </dsp:nvSpPr>
      <dsp:spPr>
        <a:xfrm>
          <a:off x="-5377421" y="-823457"/>
          <a:ext cx="6403065" cy="6403065"/>
        </a:xfrm>
        <a:prstGeom prst="blockArc">
          <a:avLst>
            <a:gd name="adj1" fmla="val 18900000"/>
            <a:gd name="adj2" fmla="val 2700000"/>
            <a:gd name="adj3" fmla="val 337"/>
          </a:avLst>
        </a:prstGeom>
        <a:noFill/>
        <a:ln w="15875" cap="rnd"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AB1278-D2A5-4F26-B099-54FF5450C995}">
      <dsp:nvSpPr>
        <dsp:cNvPr id="0" name=""/>
        <dsp:cNvSpPr/>
      </dsp:nvSpPr>
      <dsp:spPr>
        <a:xfrm>
          <a:off x="448497" y="297164"/>
          <a:ext cx="7956284" cy="594708"/>
        </a:xfrm>
        <a:prstGeom prst="rect">
          <a:avLst/>
        </a:prstGeom>
        <a:gradFill rotWithShape="0">
          <a:gsLst>
            <a:gs pos="0">
              <a:schemeClr val="accent3">
                <a:shade val="80000"/>
                <a:hueOff val="0"/>
                <a:satOff val="0"/>
                <a:lumOff val="0"/>
                <a:alphaOff val="0"/>
                <a:tint val="96000"/>
                <a:lumMod val="104000"/>
              </a:schemeClr>
            </a:gs>
            <a:gs pos="100000">
              <a:schemeClr val="accent3">
                <a:shade val="8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72050"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Introduction</a:t>
          </a:r>
        </a:p>
      </dsp:txBody>
      <dsp:txXfrm>
        <a:off x="448497" y="297164"/>
        <a:ext cx="7956284" cy="594708"/>
      </dsp:txXfrm>
    </dsp:sp>
    <dsp:sp modelId="{AEBA86C2-17E0-4C1D-8D70-1A7F27097EC4}">
      <dsp:nvSpPr>
        <dsp:cNvPr id="0" name=""/>
        <dsp:cNvSpPr/>
      </dsp:nvSpPr>
      <dsp:spPr>
        <a:xfrm>
          <a:off x="76803" y="222825"/>
          <a:ext cx="743386" cy="743386"/>
        </a:xfrm>
        <a:prstGeom prst="ellipse">
          <a:avLst/>
        </a:prstGeom>
        <a:solidFill>
          <a:schemeClr val="lt1">
            <a:hueOff val="0"/>
            <a:satOff val="0"/>
            <a:lumOff val="0"/>
            <a:alphaOff val="0"/>
          </a:schemeClr>
        </a:solidFill>
        <a:ln w="9525" cap="rnd" cmpd="sng" algn="ctr">
          <a:solidFill>
            <a:schemeClr val="accent3">
              <a:shade val="8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sp>
    <dsp:sp modelId="{23FB0DB0-D462-4A6A-9061-A35DC975BF4E}">
      <dsp:nvSpPr>
        <dsp:cNvPr id="0" name=""/>
        <dsp:cNvSpPr/>
      </dsp:nvSpPr>
      <dsp:spPr>
        <a:xfrm>
          <a:off x="874648" y="1188942"/>
          <a:ext cx="7530133" cy="594708"/>
        </a:xfrm>
        <a:prstGeom prst="rect">
          <a:avLst/>
        </a:prstGeom>
        <a:gradFill rotWithShape="0">
          <a:gsLst>
            <a:gs pos="0">
              <a:schemeClr val="accent3">
                <a:shade val="80000"/>
                <a:hueOff val="127441"/>
                <a:satOff val="-9676"/>
                <a:lumOff val="8572"/>
                <a:alphaOff val="0"/>
                <a:tint val="96000"/>
                <a:lumMod val="104000"/>
              </a:schemeClr>
            </a:gs>
            <a:gs pos="100000">
              <a:schemeClr val="accent3">
                <a:shade val="80000"/>
                <a:hueOff val="127441"/>
                <a:satOff val="-9676"/>
                <a:lumOff val="8572"/>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72050"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baseline="0" dirty="0"/>
            <a:t>1) E-Procurement forums in Vienna and Berlin</a:t>
          </a:r>
          <a:endParaRPr lang="en-US" sz="2300" kern="1200" dirty="0"/>
        </a:p>
      </dsp:txBody>
      <dsp:txXfrm>
        <a:off x="874648" y="1188942"/>
        <a:ext cx="7530133" cy="594708"/>
      </dsp:txXfrm>
    </dsp:sp>
    <dsp:sp modelId="{B011A2DA-77C0-4FAF-B3D9-B1411071F127}">
      <dsp:nvSpPr>
        <dsp:cNvPr id="0" name=""/>
        <dsp:cNvSpPr/>
      </dsp:nvSpPr>
      <dsp:spPr>
        <a:xfrm>
          <a:off x="502955" y="1114603"/>
          <a:ext cx="743386" cy="743386"/>
        </a:xfrm>
        <a:prstGeom prst="ellipse">
          <a:avLst/>
        </a:prstGeom>
        <a:solidFill>
          <a:schemeClr val="lt1">
            <a:hueOff val="0"/>
            <a:satOff val="0"/>
            <a:lumOff val="0"/>
            <a:alphaOff val="0"/>
          </a:schemeClr>
        </a:solidFill>
        <a:ln w="9525" cap="rnd" cmpd="sng" algn="ctr">
          <a:solidFill>
            <a:schemeClr val="accent3">
              <a:shade val="80000"/>
              <a:hueOff val="127441"/>
              <a:satOff val="-9676"/>
              <a:lumOff val="8572"/>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sp>
    <dsp:sp modelId="{FDE5EE2E-33F1-4BDC-B3E0-B3355F06CFA6}">
      <dsp:nvSpPr>
        <dsp:cNvPr id="0" name=""/>
        <dsp:cNvSpPr/>
      </dsp:nvSpPr>
      <dsp:spPr>
        <a:xfrm>
          <a:off x="1005442" y="2080720"/>
          <a:ext cx="7399339" cy="594708"/>
        </a:xfrm>
        <a:prstGeom prst="rect">
          <a:avLst/>
        </a:prstGeom>
        <a:gradFill rotWithShape="0">
          <a:gsLst>
            <a:gs pos="0">
              <a:schemeClr val="accent3">
                <a:shade val="80000"/>
                <a:hueOff val="254882"/>
                <a:satOff val="-19351"/>
                <a:lumOff val="17144"/>
                <a:alphaOff val="0"/>
                <a:tint val="96000"/>
                <a:lumMod val="104000"/>
              </a:schemeClr>
            </a:gs>
            <a:gs pos="100000">
              <a:schemeClr val="accent3">
                <a:shade val="80000"/>
                <a:hueOff val="254882"/>
                <a:satOff val="-19351"/>
                <a:lumOff val="17144"/>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72050"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baseline="0" dirty="0"/>
            <a:t>2) ECA E-GP Strategy</a:t>
          </a:r>
        </a:p>
      </dsp:txBody>
      <dsp:txXfrm>
        <a:off x="1005442" y="2080720"/>
        <a:ext cx="7399339" cy="594708"/>
      </dsp:txXfrm>
    </dsp:sp>
    <dsp:sp modelId="{0C282D51-B6CD-44EF-9E11-0D31C8993F34}">
      <dsp:nvSpPr>
        <dsp:cNvPr id="0" name=""/>
        <dsp:cNvSpPr/>
      </dsp:nvSpPr>
      <dsp:spPr>
        <a:xfrm>
          <a:off x="633749" y="2006381"/>
          <a:ext cx="743386" cy="743386"/>
        </a:xfrm>
        <a:prstGeom prst="ellipse">
          <a:avLst/>
        </a:prstGeom>
        <a:solidFill>
          <a:schemeClr val="lt1">
            <a:hueOff val="0"/>
            <a:satOff val="0"/>
            <a:lumOff val="0"/>
            <a:alphaOff val="0"/>
          </a:schemeClr>
        </a:solidFill>
        <a:ln w="9525" cap="rnd" cmpd="sng" algn="ctr">
          <a:solidFill>
            <a:schemeClr val="accent3">
              <a:shade val="80000"/>
              <a:hueOff val="254882"/>
              <a:satOff val="-19351"/>
              <a:lumOff val="17144"/>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sp>
    <dsp:sp modelId="{39C45922-0EC9-4136-A4AF-DA141C468B7B}">
      <dsp:nvSpPr>
        <dsp:cNvPr id="0" name=""/>
        <dsp:cNvSpPr/>
      </dsp:nvSpPr>
      <dsp:spPr>
        <a:xfrm>
          <a:off x="874648" y="2972498"/>
          <a:ext cx="7530133" cy="594708"/>
        </a:xfrm>
        <a:prstGeom prst="rect">
          <a:avLst/>
        </a:prstGeom>
        <a:gradFill rotWithShape="0">
          <a:gsLst>
            <a:gs pos="0">
              <a:schemeClr val="accent3">
                <a:shade val="80000"/>
                <a:hueOff val="382324"/>
                <a:satOff val="-29027"/>
                <a:lumOff val="25716"/>
                <a:alphaOff val="0"/>
                <a:tint val="96000"/>
                <a:lumMod val="104000"/>
              </a:schemeClr>
            </a:gs>
            <a:gs pos="100000">
              <a:schemeClr val="accent3">
                <a:shade val="80000"/>
                <a:hueOff val="382324"/>
                <a:satOff val="-29027"/>
                <a:lumOff val="25716"/>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72050"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baseline="0" dirty="0"/>
            <a:t>3) E-Procurement Projects in ECA</a:t>
          </a:r>
        </a:p>
      </dsp:txBody>
      <dsp:txXfrm>
        <a:off x="874648" y="2972498"/>
        <a:ext cx="7530133" cy="594708"/>
      </dsp:txXfrm>
    </dsp:sp>
    <dsp:sp modelId="{0F47BF9B-4FA8-4590-B8A0-64BF47744B94}">
      <dsp:nvSpPr>
        <dsp:cNvPr id="0" name=""/>
        <dsp:cNvSpPr/>
      </dsp:nvSpPr>
      <dsp:spPr>
        <a:xfrm>
          <a:off x="502955" y="2898160"/>
          <a:ext cx="743386" cy="743386"/>
        </a:xfrm>
        <a:prstGeom prst="ellipse">
          <a:avLst/>
        </a:prstGeom>
        <a:solidFill>
          <a:schemeClr val="lt1">
            <a:hueOff val="0"/>
            <a:satOff val="0"/>
            <a:lumOff val="0"/>
            <a:alphaOff val="0"/>
          </a:schemeClr>
        </a:solidFill>
        <a:ln w="9525" cap="rnd" cmpd="sng" algn="ctr">
          <a:solidFill>
            <a:schemeClr val="accent3">
              <a:shade val="80000"/>
              <a:hueOff val="382324"/>
              <a:satOff val="-29027"/>
              <a:lumOff val="25716"/>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sp>
    <dsp:sp modelId="{620E137A-1271-4B84-80E0-4C97B257F8D7}">
      <dsp:nvSpPr>
        <dsp:cNvPr id="0" name=""/>
        <dsp:cNvSpPr/>
      </dsp:nvSpPr>
      <dsp:spPr>
        <a:xfrm>
          <a:off x="448497" y="3864276"/>
          <a:ext cx="7956284" cy="594708"/>
        </a:xfrm>
        <a:prstGeom prst="rect">
          <a:avLst/>
        </a:prstGeom>
        <a:gradFill rotWithShape="0">
          <a:gsLst>
            <a:gs pos="0">
              <a:schemeClr val="accent3">
                <a:shade val="80000"/>
                <a:hueOff val="509765"/>
                <a:satOff val="-38702"/>
                <a:lumOff val="34288"/>
                <a:alphaOff val="0"/>
                <a:tint val="96000"/>
                <a:lumMod val="104000"/>
              </a:schemeClr>
            </a:gs>
            <a:gs pos="100000">
              <a:schemeClr val="accent3">
                <a:shade val="80000"/>
                <a:hueOff val="509765"/>
                <a:satOff val="-38702"/>
                <a:lumOff val="34288"/>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72050"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baseline="0" dirty="0"/>
            <a:t>4) Rapid e-Procurement Toolkit and Online Learning</a:t>
          </a:r>
        </a:p>
      </dsp:txBody>
      <dsp:txXfrm>
        <a:off x="448497" y="3864276"/>
        <a:ext cx="7956284" cy="594708"/>
      </dsp:txXfrm>
    </dsp:sp>
    <dsp:sp modelId="{A0DDFEB4-62E4-4B4C-B567-2FF16244626E}">
      <dsp:nvSpPr>
        <dsp:cNvPr id="0" name=""/>
        <dsp:cNvSpPr/>
      </dsp:nvSpPr>
      <dsp:spPr>
        <a:xfrm>
          <a:off x="76803" y="3789938"/>
          <a:ext cx="743386" cy="743386"/>
        </a:xfrm>
        <a:prstGeom prst="ellipse">
          <a:avLst/>
        </a:prstGeom>
        <a:solidFill>
          <a:schemeClr val="lt1">
            <a:hueOff val="0"/>
            <a:satOff val="0"/>
            <a:lumOff val="0"/>
            <a:alphaOff val="0"/>
          </a:schemeClr>
        </a:solidFill>
        <a:ln w="9525" cap="rnd" cmpd="sng" algn="ctr">
          <a:solidFill>
            <a:schemeClr val="accent3">
              <a:shade val="80000"/>
              <a:hueOff val="509765"/>
              <a:satOff val="-38702"/>
              <a:lumOff val="34288"/>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815D4-35D6-4768-9BA4-420C2B9CEBB7}">
      <dsp:nvSpPr>
        <dsp:cNvPr id="0" name=""/>
        <dsp:cNvSpPr/>
      </dsp:nvSpPr>
      <dsp:spPr>
        <a:xfrm>
          <a:off x="0" y="0"/>
          <a:ext cx="8630654" cy="2176611"/>
        </a:xfrm>
        <a:prstGeom prst="roundRect">
          <a:avLst>
            <a:gd name="adj" fmla="val 10000"/>
          </a:avLst>
        </a:prstGeom>
        <a:gradFill rotWithShape="0">
          <a:gsLst>
            <a:gs pos="0">
              <a:schemeClr val="accent3">
                <a:shade val="80000"/>
                <a:hueOff val="0"/>
                <a:satOff val="0"/>
                <a:lumOff val="0"/>
                <a:alphaOff val="0"/>
                <a:tint val="96000"/>
                <a:lumMod val="104000"/>
              </a:schemeClr>
            </a:gs>
            <a:gs pos="100000">
              <a:schemeClr val="accent3">
                <a:shade val="8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cap="small" baseline="0" dirty="0">
              <a:effectLst>
                <a:outerShdw blurRad="38100" dist="38100" dir="2700000" algn="tl">
                  <a:srgbClr val="000000">
                    <a:alpha val="43137"/>
                  </a:srgbClr>
                </a:outerShdw>
              </a:effectLst>
            </a:rPr>
            <a:t>Rapid E-Procurement Toolkit</a:t>
          </a:r>
        </a:p>
        <a:p>
          <a:pPr marL="171450" lvl="1" indent="-171450" algn="l" defTabSz="711200">
            <a:lnSpc>
              <a:spcPct val="90000"/>
            </a:lnSpc>
            <a:spcBef>
              <a:spcPct val="0"/>
            </a:spcBef>
            <a:spcAft>
              <a:spcPct val="15000"/>
            </a:spcAft>
            <a:buChar char="•"/>
          </a:pPr>
          <a:r>
            <a:rPr lang="en-US" sz="1600" b="1" u="sng" kern="1200" dirty="0"/>
            <a:t>Scope:</a:t>
          </a:r>
          <a:r>
            <a:rPr lang="en-US" sz="1600" kern="1200" dirty="0"/>
            <a:t> Set of detailed resources for launching their e-Procurement projects in line with international standards</a:t>
          </a:r>
        </a:p>
        <a:p>
          <a:pPr marL="171450" lvl="1" indent="-171450" algn="l" defTabSz="711200">
            <a:lnSpc>
              <a:spcPct val="90000"/>
            </a:lnSpc>
            <a:spcBef>
              <a:spcPct val="0"/>
            </a:spcBef>
            <a:spcAft>
              <a:spcPct val="15000"/>
            </a:spcAft>
            <a:buChar char="•"/>
          </a:pPr>
          <a:r>
            <a:rPr lang="en-US" sz="1600" b="1" u="sng" kern="1200" dirty="0">
              <a:latin typeface="Segoe UI" panose="020B0502040204020203" pitchFamily="34" charset="0"/>
            </a:rPr>
            <a:t>Objective</a:t>
          </a:r>
          <a:r>
            <a:rPr lang="en-US" sz="1600" b="1" u="sng" kern="1200" dirty="0"/>
            <a:t>:</a:t>
          </a:r>
          <a:r>
            <a:rPr lang="en-US" sz="1600" kern="1200" dirty="0"/>
            <a:t> Providing detailed information on needs and requirements when embarking on the establishment of e-GP, through a dedicated website</a:t>
          </a:r>
        </a:p>
      </dsp:txBody>
      <dsp:txXfrm>
        <a:off x="1943791" y="0"/>
        <a:ext cx="6686862" cy="2176611"/>
      </dsp:txXfrm>
    </dsp:sp>
    <dsp:sp modelId="{038C944E-D323-4DE0-BB20-808755B9594C}">
      <dsp:nvSpPr>
        <dsp:cNvPr id="0" name=""/>
        <dsp:cNvSpPr/>
      </dsp:nvSpPr>
      <dsp:spPr>
        <a:xfrm>
          <a:off x="217661" y="217661"/>
          <a:ext cx="1726130" cy="174128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35F502C7-57F9-4069-A8A3-374D1E4AD698}">
      <dsp:nvSpPr>
        <dsp:cNvPr id="0" name=""/>
        <dsp:cNvSpPr/>
      </dsp:nvSpPr>
      <dsp:spPr>
        <a:xfrm>
          <a:off x="0" y="2394272"/>
          <a:ext cx="8630654" cy="2176611"/>
        </a:xfrm>
        <a:prstGeom prst="roundRect">
          <a:avLst>
            <a:gd name="adj" fmla="val 10000"/>
          </a:avLst>
        </a:prstGeom>
        <a:gradFill rotWithShape="0">
          <a:gsLst>
            <a:gs pos="0">
              <a:schemeClr val="accent3">
                <a:shade val="80000"/>
                <a:hueOff val="509765"/>
                <a:satOff val="-38702"/>
                <a:lumOff val="34288"/>
                <a:alphaOff val="0"/>
                <a:tint val="96000"/>
                <a:lumMod val="104000"/>
              </a:schemeClr>
            </a:gs>
            <a:gs pos="100000">
              <a:schemeClr val="accent3">
                <a:shade val="80000"/>
                <a:hueOff val="509765"/>
                <a:satOff val="-38702"/>
                <a:lumOff val="3428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cap="small" baseline="0" dirty="0">
              <a:effectLst>
                <a:outerShdw blurRad="38100" dist="38100" dir="2700000" algn="tl">
                  <a:srgbClr val="000000">
                    <a:alpha val="43137"/>
                  </a:srgbClr>
                </a:outerShdw>
              </a:effectLst>
            </a:rPr>
            <a:t>Online Learning</a:t>
          </a:r>
        </a:p>
        <a:p>
          <a:pPr marL="171450" lvl="1" indent="-171450" algn="l" defTabSz="711200">
            <a:lnSpc>
              <a:spcPct val="90000"/>
            </a:lnSpc>
            <a:spcBef>
              <a:spcPct val="0"/>
            </a:spcBef>
            <a:spcAft>
              <a:spcPct val="15000"/>
            </a:spcAft>
            <a:buChar char="•"/>
          </a:pPr>
          <a:r>
            <a:rPr lang="en-US" sz="1600" b="1" u="sng" kern="1200" dirty="0"/>
            <a:t>Scope:</a:t>
          </a:r>
          <a:r>
            <a:rPr lang="en-US" sz="1600" b="1" u="none" kern="1200" dirty="0"/>
            <a:t> </a:t>
          </a:r>
          <a:r>
            <a:rPr lang="en-US" sz="1600" kern="1200" dirty="0"/>
            <a:t>Online learning material for interested parties to familiarize themselves with e-Procurement and the benefits of e-GP</a:t>
          </a:r>
        </a:p>
        <a:p>
          <a:pPr marL="171450" lvl="1" indent="-171450" algn="l" defTabSz="711200">
            <a:lnSpc>
              <a:spcPct val="90000"/>
            </a:lnSpc>
            <a:spcBef>
              <a:spcPct val="0"/>
            </a:spcBef>
            <a:spcAft>
              <a:spcPct val="15000"/>
            </a:spcAft>
            <a:buChar char="•"/>
          </a:pPr>
          <a:r>
            <a:rPr lang="en-US" sz="1600" b="1" u="sng" kern="1200" dirty="0"/>
            <a:t>Objective:</a:t>
          </a:r>
          <a:r>
            <a:rPr lang="en-US" sz="1600" kern="1200" dirty="0"/>
            <a:t> introducing audience to the concepts and main objectives of e-GP and state-of-the-art e-Procurement systems, through five learning modules, which lead to an e-Procurement certification</a:t>
          </a:r>
        </a:p>
      </dsp:txBody>
      <dsp:txXfrm>
        <a:off x="1943791" y="2394272"/>
        <a:ext cx="6686862" cy="2176611"/>
      </dsp:txXfrm>
    </dsp:sp>
    <dsp:sp modelId="{6BF5C9F3-A5F9-4643-8850-A39D79AEFF34}">
      <dsp:nvSpPr>
        <dsp:cNvPr id="0" name=""/>
        <dsp:cNvSpPr/>
      </dsp:nvSpPr>
      <dsp:spPr>
        <a:xfrm>
          <a:off x="217661" y="2611933"/>
          <a:ext cx="1726130" cy="1741289"/>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247D7-886C-49D9-8E02-A86039ED72C2}">
      <dsp:nvSpPr>
        <dsp:cNvPr id="0" name=""/>
        <dsp:cNvSpPr/>
      </dsp:nvSpPr>
      <dsp:spPr>
        <a:xfrm>
          <a:off x="4158" y="1994342"/>
          <a:ext cx="1594058" cy="579973"/>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w="9525" cap="rnd" cmpd="sng" algn="ctr">
          <a:solidFill>
            <a:schemeClr val="accent3">
              <a:hueOff val="0"/>
              <a:satOff val="0"/>
              <a:lumOff val="0"/>
              <a:alphaOff val="0"/>
            </a:schemeClr>
          </a:solidFill>
          <a:prstDash val="solid"/>
        </a:ln>
        <a:effectLst>
          <a:outerShdw blurRad="50800" dist="381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US" sz="900" b="1" u="sng" kern="1200" dirty="0"/>
            <a:t>E-Preparation module:</a:t>
          </a:r>
        </a:p>
      </dsp:txBody>
      <dsp:txXfrm>
        <a:off x="4158" y="1994342"/>
        <a:ext cx="1594058" cy="579973"/>
      </dsp:txXfrm>
    </dsp:sp>
    <dsp:sp modelId="{3EC57287-B991-4962-BD54-0083057A505E}">
      <dsp:nvSpPr>
        <dsp:cNvPr id="0" name=""/>
        <dsp:cNvSpPr/>
      </dsp:nvSpPr>
      <dsp:spPr>
        <a:xfrm>
          <a:off x="4158" y="2574315"/>
          <a:ext cx="1594058" cy="1924577"/>
        </a:xfrm>
        <a:prstGeom prst="rect">
          <a:avLst/>
        </a:prstGeom>
        <a:solidFill>
          <a:schemeClr val="accent3">
            <a:alpha val="90000"/>
            <a:tint val="40000"/>
            <a:hueOff val="0"/>
            <a:satOff val="0"/>
            <a:lumOff val="0"/>
            <a:alphaOff val="0"/>
          </a:schemeClr>
        </a:solidFill>
        <a:ln w="9525" cap="rnd" cmpd="sng" algn="ctr">
          <a:solidFill>
            <a:schemeClr val="accent3">
              <a:alpha val="90000"/>
              <a:tint val="4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US" sz="900" kern="1200"/>
            <a:t>What is public procurement</a:t>
          </a:r>
          <a:endParaRPr lang="en-US" sz="900" kern="1200" dirty="0"/>
        </a:p>
        <a:p>
          <a:pPr marL="57150" lvl="1" indent="-57150" algn="l" defTabSz="400050">
            <a:lnSpc>
              <a:spcPct val="90000"/>
            </a:lnSpc>
            <a:spcBef>
              <a:spcPct val="0"/>
            </a:spcBef>
            <a:spcAft>
              <a:spcPct val="15000"/>
            </a:spcAft>
            <a:buChar char="•"/>
          </a:pPr>
          <a:r>
            <a:rPr lang="en-US" sz="900" kern="1200" dirty="0"/>
            <a:t>What is e-Government procurement and how to establish</a:t>
          </a:r>
        </a:p>
        <a:p>
          <a:pPr marL="57150" lvl="1" indent="-57150" algn="l" defTabSz="400050">
            <a:lnSpc>
              <a:spcPct val="90000"/>
            </a:lnSpc>
            <a:spcBef>
              <a:spcPct val="0"/>
            </a:spcBef>
            <a:spcAft>
              <a:spcPct val="15000"/>
            </a:spcAft>
            <a:buChar char="•"/>
          </a:pPr>
          <a:r>
            <a:rPr lang="en-US" sz="900" kern="1200"/>
            <a:t>Recommended organizational structure</a:t>
          </a:r>
          <a:endParaRPr lang="en-US" sz="900" kern="1200" dirty="0"/>
        </a:p>
        <a:p>
          <a:pPr marL="57150" lvl="1" indent="-57150" algn="l" defTabSz="400050">
            <a:lnSpc>
              <a:spcPct val="90000"/>
            </a:lnSpc>
            <a:spcBef>
              <a:spcPct val="0"/>
            </a:spcBef>
            <a:spcAft>
              <a:spcPct val="15000"/>
            </a:spcAft>
            <a:buChar char="•"/>
          </a:pPr>
          <a:r>
            <a:rPr lang="en-US" sz="900" kern="1200" dirty="0"/>
            <a:t>Indicative action plan</a:t>
          </a:r>
        </a:p>
      </dsp:txBody>
      <dsp:txXfrm>
        <a:off x="4158" y="2574315"/>
        <a:ext cx="1594058" cy="1924577"/>
      </dsp:txXfrm>
    </dsp:sp>
    <dsp:sp modelId="{D53950A5-3F43-46DB-8E7B-79782D7A029D}">
      <dsp:nvSpPr>
        <dsp:cNvPr id="0" name=""/>
        <dsp:cNvSpPr/>
      </dsp:nvSpPr>
      <dsp:spPr>
        <a:xfrm>
          <a:off x="1821385" y="1994342"/>
          <a:ext cx="1594058" cy="579973"/>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w="9525" cap="rnd" cmpd="sng" algn="ctr">
          <a:solidFill>
            <a:schemeClr val="accent3">
              <a:hueOff val="0"/>
              <a:satOff val="0"/>
              <a:lumOff val="0"/>
              <a:alphaOff val="0"/>
            </a:schemeClr>
          </a:solidFill>
          <a:prstDash val="solid"/>
        </a:ln>
        <a:effectLst>
          <a:outerShdw blurRad="50800" dist="381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US" sz="900" b="1" u="sng" kern="1200" dirty="0"/>
            <a:t>E-Procurement Basics:</a:t>
          </a:r>
        </a:p>
      </dsp:txBody>
      <dsp:txXfrm>
        <a:off x="1821385" y="1994342"/>
        <a:ext cx="1594058" cy="579973"/>
      </dsp:txXfrm>
    </dsp:sp>
    <dsp:sp modelId="{105DB32F-35FC-464B-8E19-6BE59F6E9697}">
      <dsp:nvSpPr>
        <dsp:cNvPr id="0" name=""/>
        <dsp:cNvSpPr/>
      </dsp:nvSpPr>
      <dsp:spPr>
        <a:xfrm>
          <a:off x="1821385" y="2574315"/>
          <a:ext cx="1594058" cy="1924577"/>
        </a:xfrm>
        <a:prstGeom prst="rect">
          <a:avLst/>
        </a:prstGeom>
        <a:solidFill>
          <a:schemeClr val="accent3">
            <a:alpha val="90000"/>
            <a:tint val="40000"/>
            <a:hueOff val="0"/>
            <a:satOff val="0"/>
            <a:lumOff val="0"/>
            <a:alphaOff val="0"/>
          </a:schemeClr>
        </a:solidFill>
        <a:ln w="9525" cap="rnd" cmpd="sng" algn="ctr">
          <a:solidFill>
            <a:schemeClr val="accent3">
              <a:alpha val="90000"/>
              <a:tint val="4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US" sz="900" b="0" u="none" kern="1200" dirty="0"/>
            <a:t>The e-Registration system </a:t>
          </a:r>
        </a:p>
        <a:p>
          <a:pPr marL="57150" lvl="1" indent="-57150" algn="l" defTabSz="400050">
            <a:lnSpc>
              <a:spcPct val="90000"/>
            </a:lnSpc>
            <a:spcBef>
              <a:spcPct val="0"/>
            </a:spcBef>
            <a:spcAft>
              <a:spcPct val="15000"/>
            </a:spcAft>
            <a:buChar char="•"/>
          </a:pPr>
          <a:r>
            <a:rPr lang="en-US" sz="900" b="0" u="none" kern="1200" dirty="0"/>
            <a:t>The Searching system</a:t>
          </a:r>
        </a:p>
        <a:p>
          <a:pPr marL="57150" lvl="1" indent="-57150" algn="l" defTabSz="400050">
            <a:lnSpc>
              <a:spcPct val="90000"/>
            </a:lnSpc>
            <a:spcBef>
              <a:spcPct val="0"/>
            </a:spcBef>
            <a:spcAft>
              <a:spcPct val="15000"/>
            </a:spcAft>
            <a:buChar char="•"/>
          </a:pPr>
          <a:r>
            <a:rPr lang="en-US" sz="900" b="0" u="none" kern="1200" dirty="0"/>
            <a:t>The e-Procurement Plan system</a:t>
          </a:r>
        </a:p>
        <a:p>
          <a:pPr marL="57150" lvl="1" indent="-57150" algn="l" defTabSz="400050">
            <a:lnSpc>
              <a:spcPct val="90000"/>
            </a:lnSpc>
            <a:spcBef>
              <a:spcPct val="0"/>
            </a:spcBef>
            <a:spcAft>
              <a:spcPct val="15000"/>
            </a:spcAft>
            <a:buChar char="•"/>
          </a:pPr>
          <a:r>
            <a:rPr lang="en-US" sz="900" b="0" u="none" kern="1200" dirty="0"/>
            <a:t>The e-Publishing/Notification system</a:t>
          </a:r>
        </a:p>
        <a:p>
          <a:pPr marL="57150" lvl="1" indent="-57150" algn="l" defTabSz="400050">
            <a:lnSpc>
              <a:spcPct val="90000"/>
            </a:lnSpc>
            <a:spcBef>
              <a:spcPct val="0"/>
            </a:spcBef>
            <a:spcAft>
              <a:spcPct val="15000"/>
            </a:spcAft>
            <a:buChar char="•"/>
          </a:pPr>
          <a:r>
            <a:rPr lang="en-US" sz="900" b="0" u="none" kern="1200" dirty="0"/>
            <a:t>The e-Tendering system</a:t>
          </a:r>
        </a:p>
        <a:p>
          <a:pPr marL="57150" lvl="1" indent="-57150" algn="l" defTabSz="400050">
            <a:lnSpc>
              <a:spcPct val="90000"/>
            </a:lnSpc>
            <a:spcBef>
              <a:spcPct val="0"/>
            </a:spcBef>
            <a:spcAft>
              <a:spcPct val="15000"/>
            </a:spcAft>
            <a:buChar char="•"/>
          </a:pPr>
          <a:r>
            <a:rPr lang="en-US" sz="900" b="0" u="none" kern="1200" dirty="0"/>
            <a:t>The e-Evaluation/e-Awarding system</a:t>
          </a:r>
        </a:p>
        <a:p>
          <a:pPr marL="57150" lvl="1" indent="-57150" algn="l" defTabSz="400050">
            <a:lnSpc>
              <a:spcPct val="90000"/>
            </a:lnSpc>
            <a:spcBef>
              <a:spcPct val="0"/>
            </a:spcBef>
            <a:spcAft>
              <a:spcPct val="15000"/>
            </a:spcAft>
            <a:buChar char="•"/>
          </a:pPr>
          <a:r>
            <a:rPr lang="en-US" sz="900" b="0" u="none" kern="1200" dirty="0"/>
            <a:t>Non-functional aspects</a:t>
          </a:r>
        </a:p>
      </dsp:txBody>
      <dsp:txXfrm>
        <a:off x="1821385" y="2574315"/>
        <a:ext cx="1594058" cy="1924577"/>
      </dsp:txXfrm>
    </dsp:sp>
    <dsp:sp modelId="{F09C01A9-0694-409B-9F8A-B95A4FBCC171}">
      <dsp:nvSpPr>
        <dsp:cNvPr id="0" name=""/>
        <dsp:cNvSpPr/>
      </dsp:nvSpPr>
      <dsp:spPr>
        <a:xfrm>
          <a:off x="3638612" y="1994342"/>
          <a:ext cx="1594058" cy="579973"/>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w="9525" cap="rnd" cmpd="sng" algn="ctr">
          <a:solidFill>
            <a:schemeClr val="accent3">
              <a:hueOff val="0"/>
              <a:satOff val="0"/>
              <a:lumOff val="0"/>
              <a:alphaOff val="0"/>
            </a:schemeClr>
          </a:solidFill>
          <a:prstDash val="solid"/>
        </a:ln>
        <a:effectLst>
          <a:outerShdw blurRad="50800" dist="381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US" sz="900" b="1" u="sng" kern="1200" dirty="0"/>
            <a:t>Advanced e-Procurement:</a:t>
          </a:r>
        </a:p>
      </dsp:txBody>
      <dsp:txXfrm>
        <a:off x="3638612" y="1994342"/>
        <a:ext cx="1594058" cy="579973"/>
      </dsp:txXfrm>
    </dsp:sp>
    <dsp:sp modelId="{23BC11FE-8DA6-46FB-AC95-DCB9305B64F0}">
      <dsp:nvSpPr>
        <dsp:cNvPr id="0" name=""/>
        <dsp:cNvSpPr/>
      </dsp:nvSpPr>
      <dsp:spPr>
        <a:xfrm>
          <a:off x="3638612" y="2574315"/>
          <a:ext cx="1594058" cy="1924577"/>
        </a:xfrm>
        <a:prstGeom prst="rect">
          <a:avLst/>
        </a:prstGeom>
        <a:solidFill>
          <a:schemeClr val="accent3">
            <a:alpha val="90000"/>
            <a:tint val="40000"/>
            <a:hueOff val="0"/>
            <a:satOff val="0"/>
            <a:lumOff val="0"/>
            <a:alphaOff val="0"/>
          </a:schemeClr>
        </a:solidFill>
        <a:ln w="9525" cap="rnd" cmpd="sng" algn="ctr">
          <a:solidFill>
            <a:schemeClr val="accent3">
              <a:alpha val="90000"/>
              <a:tint val="4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US" sz="900" kern="1200" dirty="0"/>
            <a:t>The e-Reverse Auctions system</a:t>
          </a:r>
        </a:p>
        <a:p>
          <a:pPr marL="57150" lvl="1" indent="-57150" algn="l" defTabSz="400050">
            <a:lnSpc>
              <a:spcPct val="90000"/>
            </a:lnSpc>
            <a:spcBef>
              <a:spcPct val="0"/>
            </a:spcBef>
            <a:spcAft>
              <a:spcPct val="15000"/>
            </a:spcAft>
            <a:buChar char="•"/>
          </a:pPr>
          <a:r>
            <a:rPr lang="en-US" sz="900" kern="1200" dirty="0"/>
            <a:t>The Contract Management system</a:t>
          </a:r>
        </a:p>
        <a:p>
          <a:pPr marL="57150" lvl="1" indent="-57150" algn="l" defTabSz="400050">
            <a:lnSpc>
              <a:spcPct val="90000"/>
            </a:lnSpc>
            <a:spcBef>
              <a:spcPct val="0"/>
            </a:spcBef>
            <a:spcAft>
              <a:spcPct val="15000"/>
            </a:spcAft>
            <a:buChar char="•"/>
          </a:pPr>
          <a:r>
            <a:rPr lang="en-US" sz="900" kern="1200" dirty="0"/>
            <a:t>The e-Catalogue system</a:t>
          </a:r>
        </a:p>
        <a:p>
          <a:pPr marL="57150" lvl="1" indent="-57150" algn="l" defTabSz="400050">
            <a:lnSpc>
              <a:spcPct val="90000"/>
            </a:lnSpc>
            <a:spcBef>
              <a:spcPct val="0"/>
            </a:spcBef>
            <a:spcAft>
              <a:spcPct val="15000"/>
            </a:spcAft>
            <a:buChar char="•"/>
          </a:pPr>
          <a:r>
            <a:rPr lang="en-US" sz="900" kern="1200" dirty="0"/>
            <a:t>The Catalogue Management system</a:t>
          </a:r>
        </a:p>
        <a:p>
          <a:pPr marL="57150" lvl="1" indent="-57150" algn="l" defTabSz="400050">
            <a:lnSpc>
              <a:spcPct val="90000"/>
            </a:lnSpc>
            <a:spcBef>
              <a:spcPct val="0"/>
            </a:spcBef>
            <a:spcAft>
              <a:spcPct val="15000"/>
            </a:spcAft>
            <a:buChar char="•"/>
          </a:pPr>
          <a:r>
            <a:rPr lang="en-US" sz="900" kern="1200" dirty="0"/>
            <a:t>The e-Purchasing system</a:t>
          </a:r>
        </a:p>
        <a:p>
          <a:pPr marL="57150" lvl="1" indent="-57150" algn="l" defTabSz="400050">
            <a:lnSpc>
              <a:spcPct val="90000"/>
            </a:lnSpc>
            <a:spcBef>
              <a:spcPct val="0"/>
            </a:spcBef>
            <a:spcAft>
              <a:spcPct val="15000"/>
            </a:spcAft>
            <a:buChar char="•"/>
          </a:pPr>
          <a:r>
            <a:rPr lang="en-US" sz="900" kern="1200" dirty="0"/>
            <a:t>The Vendor Management system</a:t>
          </a:r>
        </a:p>
        <a:p>
          <a:pPr marL="57150" lvl="1" indent="-57150" algn="l" defTabSz="400050">
            <a:lnSpc>
              <a:spcPct val="90000"/>
            </a:lnSpc>
            <a:spcBef>
              <a:spcPct val="0"/>
            </a:spcBef>
            <a:spcAft>
              <a:spcPct val="15000"/>
            </a:spcAft>
            <a:buChar char="•"/>
          </a:pPr>
          <a:r>
            <a:rPr lang="en-US" sz="900" kern="1200" dirty="0"/>
            <a:t>The Business Intelligence Reporting &amp; Dashboard system</a:t>
          </a:r>
        </a:p>
      </dsp:txBody>
      <dsp:txXfrm>
        <a:off x="3638612" y="2574315"/>
        <a:ext cx="1594058" cy="1924577"/>
      </dsp:txXfrm>
    </dsp:sp>
    <dsp:sp modelId="{08ED9FF5-D2DF-4C17-BF36-937C4221FA4A}">
      <dsp:nvSpPr>
        <dsp:cNvPr id="0" name=""/>
        <dsp:cNvSpPr/>
      </dsp:nvSpPr>
      <dsp:spPr>
        <a:xfrm>
          <a:off x="5455839" y="1994342"/>
          <a:ext cx="1594058" cy="579973"/>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w="9525" cap="rnd" cmpd="sng" algn="ctr">
          <a:solidFill>
            <a:schemeClr val="accent3">
              <a:hueOff val="0"/>
              <a:satOff val="0"/>
              <a:lumOff val="0"/>
              <a:alphaOff val="0"/>
            </a:schemeClr>
          </a:solidFill>
          <a:prstDash val="solid"/>
        </a:ln>
        <a:effectLst>
          <a:outerShdw blurRad="50800" dist="381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US" sz="900" b="1" u="sng" kern="1200"/>
            <a:t>E-Procurement Indicators:</a:t>
          </a:r>
          <a:endParaRPr lang="en-US" sz="900" kern="1200" dirty="0"/>
        </a:p>
      </dsp:txBody>
      <dsp:txXfrm>
        <a:off x="5455839" y="1994342"/>
        <a:ext cx="1594058" cy="579973"/>
      </dsp:txXfrm>
    </dsp:sp>
    <dsp:sp modelId="{4BD2A53B-1F8E-4F8C-9DFF-5E87640259C3}">
      <dsp:nvSpPr>
        <dsp:cNvPr id="0" name=""/>
        <dsp:cNvSpPr/>
      </dsp:nvSpPr>
      <dsp:spPr>
        <a:xfrm>
          <a:off x="5455839" y="2574315"/>
          <a:ext cx="1594058" cy="1924577"/>
        </a:xfrm>
        <a:prstGeom prst="rect">
          <a:avLst/>
        </a:prstGeom>
        <a:solidFill>
          <a:schemeClr val="accent3">
            <a:alpha val="90000"/>
            <a:tint val="40000"/>
            <a:hueOff val="0"/>
            <a:satOff val="0"/>
            <a:lumOff val="0"/>
            <a:alphaOff val="0"/>
          </a:schemeClr>
        </a:solidFill>
        <a:ln w="9525" cap="rnd" cmpd="sng" algn="ctr">
          <a:solidFill>
            <a:schemeClr val="accent3">
              <a:alpha val="90000"/>
              <a:tint val="4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US" sz="900" kern="1200" dirty="0"/>
            <a:t>E-Procurement indicators</a:t>
          </a:r>
        </a:p>
        <a:p>
          <a:pPr marL="57150" lvl="1" indent="-57150" algn="l" defTabSz="400050">
            <a:lnSpc>
              <a:spcPct val="90000"/>
            </a:lnSpc>
            <a:spcBef>
              <a:spcPct val="0"/>
            </a:spcBef>
            <a:spcAft>
              <a:spcPct val="15000"/>
            </a:spcAft>
            <a:buChar char="•"/>
          </a:pPr>
          <a:r>
            <a:rPr lang="en-US" sz="900" kern="1200" dirty="0"/>
            <a:t>Strategic directions</a:t>
          </a:r>
        </a:p>
        <a:p>
          <a:pPr marL="57150" lvl="1" indent="-57150" algn="l" defTabSz="400050">
            <a:lnSpc>
              <a:spcPct val="90000"/>
            </a:lnSpc>
            <a:spcBef>
              <a:spcPct val="0"/>
            </a:spcBef>
            <a:spcAft>
              <a:spcPct val="15000"/>
            </a:spcAft>
            <a:buChar char="•"/>
          </a:pPr>
          <a:r>
            <a:rPr lang="en-US" sz="900" kern="1200" dirty="0"/>
            <a:t>Performance management</a:t>
          </a:r>
        </a:p>
        <a:p>
          <a:pPr marL="57150" lvl="1" indent="-57150" algn="l" defTabSz="400050">
            <a:lnSpc>
              <a:spcPct val="90000"/>
            </a:lnSpc>
            <a:spcBef>
              <a:spcPct val="0"/>
            </a:spcBef>
            <a:spcAft>
              <a:spcPct val="15000"/>
            </a:spcAft>
            <a:buChar char="•"/>
          </a:pPr>
          <a:r>
            <a:rPr lang="en-US" sz="900" kern="1200" dirty="0"/>
            <a:t>Calculation of indicators</a:t>
          </a:r>
        </a:p>
      </dsp:txBody>
      <dsp:txXfrm>
        <a:off x="5455839" y="2574315"/>
        <a:ext cx="1594058" cy="1924577"/>
      </dsp:txXfrm>
    </dsp:sp>
    <dsp:sp modelId="{DC4C8FD2-4441-474A-BB98-584185DD2DC9}">
      <dsp:nvSpPr>
        <dsp:cNvPr id="0" name=""/>
        <dsp:cNvSpPr/>
      </dsp:nvSpPr>
      <dsp:spPr>
        <a:xfrm>
          <a:off x="7273065" y="1994342"/>
          <a:ext cx="1594058" cy="579973"/>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w="9525" cap="rnd" cmpd="sng" algn="ctr">
          <a:solidFill>
            <a:schemeClr val="accent3">
              <a:hueOff val="0"/>
              <a:satOff val="0"/>
              <a:lumOff val="0"/>
              <a:alphaOff val="0"/>
            </a:schemeClr>
          </a:solidFill>
          <a:prstDash val="solid"/>
        </a:ln>
        <a:effectLst>
          <a:outerShdw blurRad="50800" dist="381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US" sz="900" b="1" u="sng" kern="1200" dirty="0"/>
            <a:t>Incorporating e-Procurement into Public Financial Management (PFM) reforms:</a:t>
          </a:r>
        </a:p>
      </dsp:txBody>
      <dsp:txXfrm>
        <a:off x="7273065" y="1994342"/>
        <a:ext cx="1594058" cy="579973"/>
      </dsp:txXfrm>
    </dsp:sp>
    <dsp:sp modelId="{AC63A933-644C-49C3-B238-F4FDE1116C4C}">
      <dsp:nvSpPr>
        <dsp:cNvPr id="0" name=""/>
        <dsp:cNvSpPr/>
      </dsp:nvSpPr>
      <dsp:spPr>
        <a:xfrm>
          <a:off x="7273065" y="2574315"/>
          <a:ext cx="1594058" cy="1924577"/>
        </a:xfrm>
        <a:prstGeom prst="rect">
          <a:avLst/>
        </a:prstGeom>
        <a:solidFill>
          <a:schemeClr val="accent3">
            <a:alpha val="90000"/>
            <a:tint val="40000"/>
            <a:hueOff val="0"/>
            <a:satOff val="0"/>
            <a:lumOff val="0"/>
            <a:alphaOff val="0"/>
          </a:schemeClr>
        </a:solidFill>
        <a:ln w="9525" cap="rnd" cmpd="sng" algn="ctr">
          <a:solidFill>
            <a:schemeClr val="accent3">
              <a:alpha val="90000"/>
              <a:tint val="4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US" sz="900" kern="1200" dirty="0"/>
            <a:t>What is Public Financial Management (PFM)</a:t>
          </a:r>
        </a:p>
        <a:p>
          <a:pPr marL="57150" lvl="1" indent="-57150" algn="l" defTabSz="400050">
            <a:lnSpc>
              <a:spcPct val="90000"/>
            </a:lnSpc>
            <a:spcBef>
              <a:spcPct val="0"/>
            </a:spcBef>
            <a:spcAft>
              <a:spcPct val="15000"/>
            </a:spcAft>
            <a:buChar char="•"/>
          </a:pPr>
          <a:r>
            <a:rPr lang="en-US" sz="900" kern="1200" dirty="0"/>
            <a:t>What is Financial Management Information Systems (FMIS)</a:t>
          </a:r>
        </a:p>
        <a:p>
          <a:pPr marL="57150" lvl="1" indent="-57150" algn="l" defTabSz="400050">
            <a:lnSpc>
              <a:spcPct val="90000"/>
            </a:lnSpc>
            <a:spcBef>
              <a:spcPct val="0"/>
            </a:spcBef>
            <a:spcAft>
              <a:spcPct val="15000"/>
            </a:spcAft>
            <a:buChar char="•"/>
          </a:pPr>
          <a:r>
            <a:rPr lang="en-US" sz="900" kern="1200" dirty="0"/>
            <a:t>E-Procurement systems in the context of PFM reforms</a:t>
          </a:r>
        </a:p>
      </dsp:txBody>
      <dsp:txXfrm>
        <a:off x="7273065" y="2574315"/>
        <a:ext cx="1594058" cy="192457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9D533-851E-404D-95C4-D43B17A5043C}">
      <dsp:nvSpPr>
        <dsp:cNvPr id="0" name=""/>
        <dsp:cNvSpPr/>
      </dsp:nvSpPr>
      <dsp:spPr>
        <a:xfrm>
          <a:off x="2026" y="0"/>
          <a:ext cx="1988684" cy="4530435"/>
        </a:xfrm>
        <a:prstGeom prst="roundRect">
          <a:avLst>
            <a:gd name="adj" fmla="val 10000"/>
          </a:avLst>
        </a:prstGeom>
        <a:solidFill>
          <a:schemeClr val="accent2">
            <a:tint val="40000"/>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E-Procurement Preparation, presenting:</a:t>
          </a:r>
        </a:p>
      </dsp:txBody>
      <dsp:txXfrm>
        <a:off x="2026" y="0"/>
        <a:ext cx="1988684" cy="1359130"/>
      </dsp:txXfrm>
    </dsp:sp>
    <dsp:sp modelId="{9C710537-82C7-4792-973C-D533A5B70EA0}">
      <dsp:nvSpPr>
        <dsp:cNvPr id="0" name=""/>
        <dsp:cNvSpPr/>
      </dsp:nvSpPr>
      <dsp:spPr>
        <a:xfrm>
          <a:off x="200895" y="1359517"/>
          <a:ext cx="1590947" cy="890049"/>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The concept of e-Government Procurement (e-GP)</a:t>
          </a:r>
        </a:p>
      </dsp:txBody>
      <dsp:txXfrm>
        <a:off x="226964" y="1385586"/>
        <a:ext cx="1538809" cy="837911"/>
      </dsp:txXfrm>
    </dsp:sp>
    <dsp:sp modelId="{155150DE-7C7C-4958-BB1C-12C70FE0E6FD}">
      <dsp:nvSpPr>
        <dsp:cNvPr id="0" name=""/>
        <dsp:cNvSpPr/>
      </dsp:nvSpPr>
      <dsp:spPr>
        <a:xfrm>
          <a:off x="200895" y="2386497"/>
          <a:ext cx="1590947" cy="890049"/>
        </a:xfrm>
        <a:prstGeom prst="roundRect">
          <a:avLst>
            <a:gd name="adj" fmla="val 10000"/>
          </a:avLst>
        </a:prstGeom>
        <a:gradFill rotWithShape="0">
          <a:gsLst>
            <a:gs pos="0">
              <a:schemeClr val="accent2">
                <a:hueOff val="98788"/>
                <a:satOff val="-2174"/>
                <a:lumOff val="-1569"/>
                <a:alphaOff val="0"/>
                <a:tint val="96000"/>
                <a:lumMod val="104000"/>
              </a:schemeClr>
            </a:gs>
            <a:gs pos="100000">
              <a:schemeClr val="accent2">
                <a:hueOff val="98788"/>
                <a:satOff val="-2174"/>
                <a:lumOff val="-1569"/>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Why and how to pursue the establishment of an e-GP framework</a:t>
          </a:r>
        </a:p>
      </dsp:txBody>
      <dsp:txXfrm>
        <a:off x="226964" y="2412566"/>
        <a:ext cx="1538809" cy="837911"/>
      </dsp:txXfrm>
    </dsp:sp>
    <dsp:sp modelId="{4A916E62-951D-40DA-97B7-B584420D2C37}">
      <dsp:nvSpPr>
        <dsp:cNvPr id="0" name=""/>
        <dsp:cNvSpPr/>
      </dsp:nvSpPr>
      <dsp:spPr>
        <a:xfrm>
          <a:off x="200895" y="3413477"/>
          <a:ext cx="1590947" cy="890049"/>
        </a:xfrm>
        <a:prstGeom prst="roundRect">
          <a:avLst>
            <a:gd name="adj" fmla="val 10000"/>
          </a:avLst>
        </a:prstGeom>
        <a:gradFill rotWithShape="0">
          <a:gsLst>
            <a:gs pos="0">
              <a:schemeClr val="accent2">
                <a:hueOff val="197575"/>
                <a:satOff val="-4349"/>
                <a:lumOff val="-3137"/>
                <a:alphaOff val="0"/>
                <a:tint val="96000"/>
                <a:lumMod val="104000"/>
              </a:schemeClr>
            </a:gs>
            <a:gs pos="100000">
              <a:schemeClr val="accent2">
                <a:hueOff val="197575"/>
                <a:satOff val="-4349"/>
                <a:lumOff val="-3137"/>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The benefits that e-GP implementation projects can offer and a model action plan</a:t>
          </a:r>
        </a:p>
      </dsp:txBody>
      <dsp:txXfrm>
        <a:off x="226964" y="3439546"/>
        <a:ext cx="1538809" cy="837911"/>
      </dsp:txXfrm>
    </dsp:sp>
    <dsp:sp modelId="{C36E4073-FFBA-4B1C-8AB2-2D21B436D94A}">
      <dsp:nvSpPr>
        <dsp:cNvPr id="0" name=""/>
        <dsp:cNvSpPr/>
      </dsp:nvSpPr>
      <dsp:spPr>
        <a:xfrm>
          <a:off x="2139862" y="0"/>
          <a:ext cx="1988684" cy="4530435"/>
        </a:xfrm>
        <a:prstGeom prst="roundRect">
          <a:avLst>
            <a:gd name="adj" fmla="val 10000"/>
          </a:avLst>
        </a:prstGeom>
        <a:solidFill>
          <a:schemeClr val="accent2">
            <a:tint val="40000"/>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Open Contracting Data Standard Implementation Methodology, presenting:</a:t>
          </a:r>
          <a:endParaRPr lang="en-US" sz="1500" kern="1200" dirty="0"/>
        </a:p>
      </dsp:txBody>
      <dsp:txXfrm>
        <a:off x="2139862" y="0"/>
        <a:ext cx="1988684" cy="1359130"/>
      </dsp:txXfrm>
    </dsp:sp>
    <dsp:sp modelId="{6AA29185-044B-4526-A491-578B18267EFD}">
      <dsp:nvSpPr>
        <dsp:cNvPr id="0" name=""/>
        <dsp:cNvSpPr/>
      </dsp:nvSpPr>
      <dsp:spPr>
        <a:xfrm>
          <a:off x="2338730" y="1359517"/>
          <a:ext cx="1590947" cy="890049"/>
        </a:xfrm>
        <a:prstGeom prst="roundRect">
          <a:avLst>
            <a:gd name="adj" fmla="val 10000"/>
          </a:avLst>
        </a:prstGeom>
        <a:gradFill rotWithShape="0">
          <a:gsLst>
            <a:gs pos="0">
              <a:schemeClr val="accent2">
                <a:hueOff val="296363"/>
                <a:satOff val="-6523"/>
                <a:lumOff val="-4706"/>
                <a:alphaOff val="0"/>
                <a:tint val="96000"/>
                <a:lumMod val="104000"/>
              </a:schemeClr>
            </a:gs>
            <a:gs pos="100000">
              <a:schemeClr val="accent2">
                <a:hueOff val="296363"/>
                <a:satOff val="-6523"/>
                <a:lumOff val="-4706"/>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The concept of Open Contracting Data Standard (OCDS) and technical overview of the standard</a:t>
          </a:r>
        </a:p>
      </dsp:txBody>
      <dsp:txXfrm>
        <a:off x="2364799" y="1385586"/>
        <a:ext cx="1538809" cy="837911"/>
      </dsp:txXfrm>
    </dsp:sp>
    <dsp:sp modelId="{5A8B0CB7-3F3E-4522-B1EC-537C9E84A722}">
      <dsp:nvSpPr>
        <dsp:cNvPr id="0" name=""/>
        <dsp:cNvSpPr/>
      </dsp:nvSpPr>
      <dsp:spPr>
        <a:xfrm>
          <a:off x="2338730" y="2386497"/>
          <a:ext cx="1590947" cy="890049"/>
        </a:xfrm>
        <a:prstGeom prst="roundRect">
          <a:avLst>
            <a:gd name="adj" fmla="val 10000"/>
          </a:avLst>
        </a:prstGeom>
        <a:gradFill rotWithShape="0">
          <a:gsLst>
            <a:gs pos="0">
              <a:schemeClr val="accent2">
                <a:hueOff val="395150"/>
                <a:satOff val="-8698"/>
                <a:lumOff val="-6274"/>
                <a:alphaOff val="0"/>
                <a:tint val="96000"/>
                <a:lumMod val="104000"/>
              </a:schemeClr>
            </a:gs>
            <a:gs pos="100000">
              <a:schemeClr val="accent2">
                <a:hueOff val="395150"/>
                <a:satOff val="-8698"/>
                <a:lumOff val="-6274"/>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A high-level approach for its implementation in an e-Procurement system</a:t>
          </a:r>
        </a:p>
      </dsp:txBody>
      <dsp:txXfrm>
        <a:off x="2364799" y="2412566"/>
        <a:ext cx="1538809" cy="837911"/>
      </dsp:txXfrm>
    </dsp:sp>
    <dsp:sp modelId="{F9B8F1DA-7B17-48DA-A7BB-6475213FFA9B}">
      <dsp:nvSpPr>
        <dsp:cNvPr id="0" name=""/>
        <dsp:cNvSpPr/>
      </dsp:nvSpPr>
      <dsp:spPr>
        <a:xfrm>
          <a:off x="2338730" y="3413477"/>
          <a:ext cx="1590947" cy="890049"/>
        </a:xfrm>
        <a:prstGeom prst="roundRect">
          <a:avLst>
            <a:gd name="adj" fmla="val 10000"/>
          </a:avLst>
        </a:prstGeom>
        <a:gradFill rotWithShape="0">
          <a:gsLst>
            <a:gs pos="0">
              <a:schemeClr val="accent2">
                <a:hueOff val="493938"/>
                <a:satOff val="-10872"/>
                <a:lumOff val="-7843"/>
                <a:alphaOff val="0"/>
                <a:tint val="96000"/>
                <a:lumMod val="104000"/>
              </a:schemeClr>
            </a:gs>
            <a:gs pos="100000">
              <a:schemeClr val="accent2">
                <a:hueOff val="493938"/>
                <a:satOff val="-10872"/>
                <a:lumOff val="-7843"/>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a:t>How it can be incorporated in a new or existing e-Procurement system</a:t>
          </a:r>
          <a:endParaRPr lang="en-US" sz="900" kern="1200" dirty="0"/>
        </a:p>
      </dsp:txBody>
      <dsp:txXfrm>
        <a:off x="2364799" y="3439546"/>
        <a:ext cx="1538809" cy="837911"/>
      </dsp:txXfrm>
    </dsp:sp>
    <dsp:sp modelId="{6BC15461-116B-4EA7-84A2-07E4001E6497}">
      <dsp:nvSpPr>
        <dsp:cNvPr id="0" name=""/>
        <dsp:cNvSpPr/>
      </dsp:nvSpPr>
      <dsp:spPr>
        <a:xfrm>
          <a:off x="4277698" y="0"/>
          <a:ext cx="1988684" cy="4530435"/>
        </a:xfrm>
        <a:prstGeom prst="roundRect">
          <a:avLst>
            <a:gd name="adj" fmla="val 10000"/>
          </a:avLst>
        </a:prstGeom>
        <a:solidFill>
          <a:schemeClr val="accent2">
            <a:tint val="40000"/>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Public Procurement Indicators, presenting:</a:t>
          </a:r>
          <a:endParaRPr lang="en-US" sz="1500" kern="1200" dirty="0"/>
        </a:p>
      </dsp:txBody>
      <dsp:txXfrm>
        <a:off x="4277698" y="0"/>
        <a:ext cx="1988684" cy="1359130"/>
      </dsp:txXfrm>
    </dsp:sp>
    <dsp:sp modelId="{1370F59D-F9C1-4F73-9CC0-BD035EC16AF6}">
      <dsp:nvSpPr>
        <dsp:cNvPr id="0" name=""/>
        <dsp:cNvSpPr/>
      </dsp:nvSpPr>
      <dsp:spPr>
        <a:xfrm>
          <a:off x="4476566" y="1360457"/>
          <a:ext cx="1590947" cy="1365988"/>
        </a:xfrm>
        <a:prstGeom prst="roundRect">
          <a:avLst>
            <a:gd name="adj" fmla="val 10000"/>
          </a:avLst>
        </a:prstGeom>
        <a:gradFill rotWithShape="0">
          <a:gsLst>
            <a:gs pos="0">
              <a:schemeClr val="accent2">
                <a:hueOff val="592725"/>
                <a:satOff val="-13047"/>
                <a:lumOff val="-9411"/>
                <a:alphaOff val="0"/>
                <a:tint val="96000"/>
                <a:lumMod val="104000"/>
              </a:schemeClr>
            </a:gs>
            <a:gs pos="100000">
              <a:schemeClr val="accent2">
                <a:hueOff val="592725"/>
                <a:satOff val="-13047"/>
                <a:lumOff val="-9411"/>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The concept of public procurement indicators for assessing countries’ e-GP operation against relevant policy goals</a:t>
          </a:r>
        </a:p>
      </dsp:txBody>
      <dsp:txXfrm>
        <a:off x="4516574" y="1400465"/>
        <a:ext cx="1510931" cy="1285972"/>
      </dsp:txXfrm>
    </dsp:sp>
    <dsp:sp modelId="{A457EC9F-5E63-4FD4-9870-32D95257DC6B}">
      <dsp:nvSpPr>
        <dsp:cNvPr id="0" name=""/>
        <dsp:cNvSpPr/>
      </dsp:nvSpPr>
      <dsp:spPr>
        <a:xfrm>
          <a:off x="4476566" y="2936597"/>
          <a:ext cx="1590947" cy="1365988"/>
        </a:xfrm>
        <a:prstGeom prst="roundRect">
          <a:avLst>
            <a:gd name="adj" fmla="val 10000"/>
          </a:avLst>
        </a:prstGeom>
        <a:gradFill rotWithShape="0">
          <a:gsLst>
            <a:gs pos="0">
              <a:schemeClr val="accent2">
                <a:hueOff val="691513"/>
                <a:satOff val="-15221"/>
                <a:lumOff val="-10980"/>
                <a:alphaOff val="0"/>
                <a:tint val="96000"/>
                <a:lumMod val="104000"/>
              </a:schemeClr>
            </a:gs>
            <a:gs pos="100000">
              <a:schemeClr val="accent2">
                <a:hueOff val="691513"/>
                <a:satOff val="-15221"/>
                <a:lumOff val="-1098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The different categories of public procurement indicators, along with computational method and target per indicator</a:t>
          </a:r>
        </a:p>
      </dsp:txBody>
      <dsp:txXfrm>
        <a:off x="4516574" y="2976605"/>
        <a:ext cx="1510931" cy="1285972"/>
      </dsp:txXfrm>
    </dsp:sp>
    <dsp:sp modelId="{DAB3FA29-4B70-4C73-9EA8-E16D15F2B179}">
      <dsp:nvSpPr>
        <dsp:cNvPr id="0" name=""/>
        <dsp:cNvSpPr/>
      </dsp:nvSpPr>
      <dsp:spPr>
        <a:xfrm>
          <a:off x="6415533" y="0"/>
          <a:ext cx="1988684" cy="4530435"/>
        </a:xfrm>
        <a:prstGeom prst="roundRect">
          <a:avLst>
            <a:gd name="adj" fmla="val 10000"/>
          </a:avLst>
        </a:prstGeom>
        <a:solidFill>
          <a:schemeClr val="accent2">
            <a:tint val="40000"/>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Guidelines for Conducting Market Analysis for e-Procurement Systems, presenting:</a:t>
          </a:r>
          <a:endParaRPr lang="en-US" sz="1500" kern="1200" dirty="0"/>
        </a:p>
      </dsp:txBody>
      <dsp:txXfrm>
        <a:off x="6415533" y="0"/>
        <a:ext cx="1988684" cy="1359130"/>
      </dsp:txXfrm>
    </dsp:sp>
    <dsp:sp modelId="{1C458D05-E077-41D5-8F41-1EB89D916D99}">
      <dsp:nvSpPr>
        <dsp:cNvPr id="0" name=""/>
        <dsp:cNvSpPr/>
      </dsp:nvSpPr>
      <dsp:spPr>
        <a:xfrm>
          <a:off x="6614402" y="1360457"/>
          <a:ext cx="1590947" cy="1365988"/>
        </a:xfrm>
        <a:prstGeom prst="roundRect">
          <a:avLst>
            <a:gd name="adj" fmla="val 10000"/>
          </a:avLst>
        </a:prstGeom>
        <a:gradFill rotWithShape="0">
          <a:gsLst>
            <a:gs pos="0">
              <a:schemeClr val="accent2">
                <a:hueOff val="790300"/>
                <a:satOff val="-17396"/>
                <a:lumOff val="-12548"/>
                <a:alphaOff val="0"/>
                <a:tint val="96000"/>
                <a:lumMod val="104000"/>
              </a:schemeClr>
            </a:gs>
            <a:gs pos="100000">
              <a:schemeClr val="accent2">
                <a:hueOff val="790300"/>
                <a:satOff val="-17396"/>
                <a:lumOff val="-12548"/>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a:t>Why market analysis can form a means to better formalize requirements and approach by understanding the ICT market (available e-Procurement vendors / software products)</a:t>
          </a:r>
          <a:endParaRPr lang="en-US" sz="900" kern="1200" dirty="0"/>
        </a:p>
      </dsp:txBody>
      <dsp:txXfrm>
        <a:off x="6654410" y="1400465"/>
        <a:ext cx="1510931" cy="1285972"/>
      </dsp:txXfrm>
    </dsp:sp>
    <dsp:sp modelId="{521A18F9-5D16-43CB-8001-C681614E616F}">
      <dsp:nvSpPr>
        <dsp:cNvPr id="0" name=""/>
        <dsp:cNvSpPr/>
      </dsp:nvSpPr>
      <dsp:spPr>
        <a:xfrm>
          <a:off x="6614402" y="2936597"/>
          <a:ext cx="1590947" cy="1365988"/>
        </a:xfrm>
        <a:prstGeom prst="roundRect">
          <a:avLst>
            <a:gd name="adj" fmla="val 10000"/>
          </a:avLst>
        </a:prstGeom>
        <a:gradFill rotWithShape="0">
          <a:gsLst>
            <a:gs pos="0">
              <a:schemeClr val="accent2">
                <a:hueOff val="889088"/>
                <a:satOff val="-19570"/>
                <a:lumOff val="-14117"/>
                <a:alphaOff val="0"/>
                <a:tint val="96000"/>
                <a:lumMod val="104000"/>
              </a:schemeClr>
            </a:gs>
            <a:gs pos="100000">
              <a:schemeClr val="accent2">
                <a:hueOff val="889088"/>
                <a:satOff val="-19570"/>
                <a:lumOff val="-14117"/>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a:t>The core principles of a methodology for conducting market analysis</a:t>
          </a:r>
          <a:endParaRPr lang="en-US" sz="900" kern="1200" dirty="0"/>
        </a:p>
      </dsp:txBody>
      <dsp:txXfrm>
        <a:off x="6654410" y="2976605"/>
        <a:ext cx="1510931" cy="128597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96F94-4D2A-45A5-97EE-28FEE9AAAC75}">
      <dsp:nvSpPr>
        <dsp:cNvPr id="0" name=""/>
        <dsp:cNvSpPr/>
      </dsp:nvSpPr>
      <dsp:spPr>
        <a:xfrm>
          <a:off x="3288" y="765788"/>
          <a:ext cx="2822825" cy="1587561"/>
        </a:xfrm>
        <a:prstGeom prst="roundRect">
          <a:avLst>
            <a:gd name="adj" fmla="val 10000"/>
          </a:avLst>
        </a:prstGeom>
        <a:solidFill>
          <a:schemeClr val="accent3">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dirty="0"/>
            <a:t>Users are able to select the desired e-Procurement functionality, in order to obtain a full set of relevant template requirements, i.e.:</a:t>
          </a:r>
        </a:p>
      </dsp:txBody>
      <dsp:txXfrm>
        <a:off x="3288" y="765788"/>
        <a:ext cx="2822825" cy="1058374"/>
      </dsp:txXfrm>
    </dsp:sp>
    <dsp:sp modelId="{B101FAEA-6B09-48C0-8F5D-2DBB608C2560}">
      <dsp:nvSpPr>
        <dsp:cNvPr id="0" name=""/>
        <dsp:cNvSpPr/>
      </dsp:nvSpPr>
      <dsp:spPr>
        <a:xfrm>
          <a:off x="581457" y="1824162"/>
          <a:ext cx="2822825" cy="2293200"/>
        </a:xfrm>
        <a:prstGeom prst="roundRect">
          <a:avLst>
            <a:gd name="adj" fmla="val 10000"/>
          </a:avLst>
        </a:prstGeom>
        <a:solidFill>
          <a:schemeClr val="lt1">
            <a:alpha val="90000"/>
            <a:hueOff val="0"/>
            <a:satOff val="0"/>
            <a:lumOff val="0"/>
            <a:alphaOff val="0"/>
          </a:schemeClr>
        </a:solidFill>
        <a:ln w="9525" cap="rnd" cmpd="sng" algn="ctr">
          <a:solidFill>
            <a:schemeClr val="accent3">
              <a:shade val="80000"/>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Select the required e-Procurement system </a:t>
          </a:r>
          <a:r>
            <a:rPr lang="en-US" sz="1300" kern="1200" dirty="0">
              <a:latin typeface="Segoe UI Semibold" panose="020B0702040204020203" pitchFamily="34" charset="0"/>
            </a:rPr>
            <a:t>modules</a:t>
          </a:r>
          <a:endParaRPr lang="en-US" sz="1300" kern="1200" dirty="0"/>
        </a:p>
        <a:p>
          <a:pPr marL="114300" lvl="1" indent="-114300" algn="l" defTabSz="577850">
            <a:lnSpc>
              <a:spcPct val="90000"/>
            </a:lnSpc>
            <a:spcBef>
              <a:spcPct val="0"/>
            </a:spcBef>
            <a:spcAft>
              <a:spcPct val="15000"/>
            </a:spcAft>
            <a:buChar char="•"/>
          </a:pPr>
          <a:r>
            <a:rPr lang="en-US" sz="1300" kern="1200" dirty="0"/>
            <a:t>Select the required e-Procurement system </a:t>
          </a:r>
          <a:r>
            <a:rPr lang="en-US" sz="1300" kern="1200" dirty="0">
              <a:latin typeface="Segoe UI Semibold" panose="020B0702040204020203" pitchFamily="34" charset="0"/>
            </a:rPr>
            <a:t>submodules</a:t>
          </a:r>
          <a:r>
            <a:rPr lang="en-US" sz="1300" kern="1200" dirty="0"/>
            <a:t> based on the module selection</a:t>
          </a:r>
        </a:p>
        <a:p>
          <a:pPr marL="114300" lvl="1" indent="-114300" algn="l" defTabSz="577850">
            <a:lnSpc>
              <a:spcPct val="90000"/>
            </a:lnSpc>
            <a:spcBef>
              <a:spcPct val="0"/>
            </a:spcBef>
            <a:spcAft>
              <a:spcPct val="15000"/>
            </a:spcAft>
            <a:buChar char="•"/>
          </a:pPr>
          <a:r>
            <a:rPr lang="en-US" sz="1300" kern="1200"/>
            <a:t>Obtain the e-Procurement system </a:t>
          </a:r>
          <a:r>
            <a:rPr lang="en-US" sz="1300" kern="1200">
              <a:latin typeface="Segoe UI Semibold" panose="020B0702040204020203" pitchFamily="34" charset="0"/>
            </a:rPr>
            <a:t>requirements</a:t>
          </a:r>
          <a:r>
            <a:rPr lang="en-US" sz="1300" kern="1200"/>
            <a:t> based on the modules/submodules selection</a:t>
          </a:r>
          <a:endParaRPr lang="en-US" sz="1300" kern="1200" dirty="0"/>
        </a:p>
      </dsp:txBody>
      <dsp:txXfrm>
        <a:off x="648623" y="1891328"/>
        <a:ext cx="2688493" cy="2158868"/>
      </dsp:txXfrm>
    </dsp:sp>
    <dsp:sp modelId="{A47CBB6F-DAF5-4843-851B-066CE2D66BC1}">
      <dsp:nvSpPr>
        <dsp:cNvPr id="0" name=""/>
        <dsp:cNvSpPr/>
      </dsp:nvSpPr>
      <dsp:spPr>
        <a:xfrm>
          <a:off x="3254044" y="943574"/>
          <a:ext cx="907211" cy="702801"/>
        </a:xfrm>
        <a:prstGeom prst="rightArrow">
          <a:avLst>
            <a:gd name="adj1" fmla="val 60000"/>
            <a:gd name="adj2" fmla="val 50000"/>
          </a:avLst>
        </a:prstGeom>
        <a:solidFill>
          <a:schemeClr val="accent3">
            <a:shade val="9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254044" y="1084134"/>
        <a:ext cx="696371" cy="421681"/>
      </dsp:txXfrm>
    </dsp:sp>
    <dsp:sp modelId="{5A5D5124-44E5-4387-A4D0-A16F8D924786}">
      <dsp:nvSpPr>
        <dsp:cNvPr id="0" name=""/>
        <dsp:cNvSpPr/>
      </dsp:nvSpPr>
      <dsp:spPr>
        <a:xfrm>
          <a:off x="4537834" y="765788"/>
          <a:ext cx="2822825" cy="1587561"/>
        </a:xfrm>
        <a:prstGeom prst="roundRect">
          <a:avLst>
            <a:gd name="adj" fmla="val 10000"/>
          </a:avLst>
        </a:prstGeom>
        <a:solidFill>
          <a:schemeClr val="accent3">
            <a:shade val="80000"/>
            <a:hueOff val="509765"/>
            <a:satOff val="-38702"/>
            <a:lumOff val="3428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a:t>The Toolkit outputs template requirements for an e-Procurement system to support the selected functionality:</a:t>
          </a:r>
          <a:endParaRPr lang="en-US" sz="1300" kern="1200" dirty="0"/>
        </a:p>
      </dsp:txBody>
      <dsp:txXfrm>
        <a:off x="4537834" y="765788"/>
        <a:ext cx="2822825" cy="1058374"/>
      </dsp:txXfrm>
    </dsp:sp>
    <dsp:sp modelId="{F728A911-7CB6-4DEC-B8C5-20F7B65AD53B}">
      <dsp:nvSpPr>
        <dsp:cNvPr id="0" name=""/>
        <dsp:cNvSpPr/>
      </dsp:nvSpPr>
      <dsp:spPr>
        <a:xfrm>
          <a:off x="5116003" y="1824162"/>
          <a:ext cx="2822825" cy="2293200"/>
        </a:xfrm>
        <a:prstGeom prst="roundRect">
          <a:avLst>
            <a:gd name="adj" fmla="val 10000"/>
          </a:avLst>
        </a:prstGeom>
        <a:solidFill>
          <a:schemeClr val="lt1">
            <a:alpha val="90000"/>
            <a:hueOff val="0"/>
            <a:satOff val="0"/>
            <a:lumOff val="0"/>
            <a:alphaOff val="0"/>
          </a:schemeClr>
        </a:solidFill>
        <a:ln w="9525" cap="rnd" cmpd="sng" algn="ctr">
          <a:solidFill>
            <a:schemeClr val="accent3">
              <a:shade val="80000"/>
              <a:hueOff val="509765"/>
              <a:satOff val="-38702"/>
              <a:lumOff val="34288"/>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Requirements can be viewed on screen</a:t>
          </a:r>
          <a:endParaRPr lang="en-US" sz="1300" kern="1200" dirty="0"/>
        </a:p>
        <a:p>
          <a:pPr marL="114300" lvl="1" indent="-114300" algn="l" defTabSz="577850">
            <a:lnSpc>
              <a:spcPct val="90000"/>
            </a:lnSpc>
            <a:spcBef>
              <a:spcPct val="0"/>
            </a:spcBef>
            <a:spcAft>
              <a:spcPct val="15000"/>
            </a:spcAft>
            <a:buChar char="•"/>
          </a:pPr>
          <a:r>
            <a:rPr lang="en-US" sz="1300" kern="1200" dirty="0"/>
            <a:t>Requirements can be exported in user-friendly XLS format</a:t>
          </a:r>
        </a:p>
      </dsp:txBody>
      <dsp:txXfrm>
        <a:off x="5183169" y="1891328"/>
        <a:ext cx="2688493" cy="21588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8392E-1BED-419C-9C5B-D2345B58CDC2}">
      <dsp:nvSpPr>
        <dsp:cNvPr id="0" name=""/>
        <dsp:cNvSpPr/>
      </dsp:nvSpPr>
      <dsp:spPr>
        <a:xfrm>
          <a:off x="3393" y="0"/>
          <a:ext cx="3886849" cy="5320146"/>
        </a:xfrm>
        <a:prstGeom prst="roundRect">
          <a:avLst>
            <a:gd name="adj" fmla="val 10000"/>
          </a:avLst>
        </a:prstGeom>
        <a:solidFill>
          <a:schemeClr val="accent3">
            <a:alpha val="90000"/>
            <a:hueOff val="0"/>
            <a:satOff val="0"/>
            <a:lumOff val="0"/>
            <a:alphaOff val="0"/>
          </a:schemeClr>
        </a:solidFill>
        <a:ln>
          <a:noFill/>
        </a:ln>
        <a:effectLst>
          <a:outerShdw blurRad="38100" dist="25400" dir="5400000" rotWithShape="0">
            <a:srgbClr val="000000">
              <a:alpha val="2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b="1" u="sng" kern="1200" dirty="0"/>
            <a:t>Past</a:t>
          </a:r>
        </a:p>
        <a:p>
          <a:pPr marL="114300" lvl="1" indent="-114300" algn="l" defTabSz="622300">
            <a:lnSpc>
              <a:spcPct val="90000"/>
            </a:lnSpc>
            <a:spcBef>
              <a:spcPct val="0"/>
            </a:spcBef>
            <a:spcAft>
              <a:spcPct val="15000"/>
            </a:spcAft>
            <a:buChar char="•"/>
          </a:pPr>
          <a:r>
            <a:rPr lang="en-US" sz="1400" kern="1200" dirty="0"/>
            <a:t>Focus on procurement legal compliance </a:t>
          </a:r>
        </a:p>
        <a:p>
          <a:pPr marL="114300" lvl="1" indent="-114300" algn="l" defTabSz="622300">
            <a:lnSpc>
              <a:spcPct val="90000"/>
            </a:lnSpc>
            <a:spcBef>
              <a:spcPct val="0"/>
            </a:spcBef>
            <a:spcAft>
              <a:spcPct val="15000"/>
            </a:spcAft>
            <a:buChar char="•"/>
          </a:pPr>
          <a:r>
            <a:rPr lang="en-US" sz="1400" kern="1200" dirty="0"/>
            <a:t>Institution strengthening and capacity of procurement professionals</a:t>
          </a:r>
        </a:p>
        <a:p>
          <a:pPr marL="114300" lvl="1" indent="-114300" algn="l" defTabSz="622300">
            <a:lnSpc>
              <a:spcPct val="90000"/>
            </a:lnSpc>
            <a:spcBef>
              <a:spcPct val="0"/>
            </a:spcBef>
            <a:spcAft>
              <a:spcPct val="15000"/>
            </a:spcAft>
            <a:buChar char="•"/>
          </a:pPr>
          <a:r>
            <a:rPr lang="en-US" sz="1400" kern="1200" dirty="0"/>
            <a:t>Missing data</a:t>
          </a:r>
        </a:p>
        <a:p>
          <a:pPr marL="114300" lvl="1" indent="-114300" algn="l" defTabSz="622300">
            <a:lnSpc>
              <a:spcPct val="90000"/>
            </a:lnSpc>
            <a:spcBef>
              <a:spcPct val="0"/>
            </a:spcBef>
            <a:spcAft>
              <a:spcPct val="15000"/>
            </a:spcAft>
            <a:buChar char="•"/>
          </a:pPr>
          <a:r>
            <a:rPr lang="en-US" sz="1400" kern="1200" dirty="0"/>
            <a:t>No holistic view</a:t>
          </a:r>
        </a:p>
      </dsp:txBody>
      <dsp:txXfrm>
        <a:off x="3393" y="2128058"/>
        <a:ext cx="3886849" cy="2128058"/>
      </dsp:txXfrm>
    </dsp:sp>
    <dsp:sp modelId="{9CB6810F-AF49-4E06-AC01-89BE56B1B3E9}">
      <dsp:nvSpPr>
        <dsp:cNvPr id="0" name=""/>
        <dsp:cNvSpPr/>
      </dsp:nvSpPr>
      <dsp:spPr>
        <a:xfrm>
          <a:off x="1061013" y="319208"/>
          <a:ext cx="1771608" cy="177160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noFill/>
        </a:ln>
        <a:effectLst>
          <a:outerShdw blurRad="38100" dist="25400" dir="5400000" rotWithShape="0">
            <a:srgbClr val="000000">
              <a:alpha val="2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3A0681AA-B67D-45DD-99EE-C41631EF894F}">
      <dsp:nvSpPr>
        <dsp:cNvPr id="0" name=""/>
        <dsp:cNvSpPr/>
      </dsp:nvSpPr>
      <dsp:spPr>
        <a:xfrm>
          <a:off x="4006848" y="0"/>
          <a:ext cx="3886849" cy="5320146"/>
        </a:xfrm>
        <a:prstGeom prst="roundRect">
          <a:avLst>
            <a:gd name="adj" fmla="val 10000"/>
          </a:avLst>
        </a:prstGeom>
        <a:solidFill>
          <a:schemeClr val="accent3">
            <a:alpha val="90000"/>
            <a:hueOff val="0"/>
            <a:satOff val="0"/>
            <a:lumOff val="0"/>
            <a:alphaOff val="-40000"/>
          </a:schemeClr>
        </a:solidFill>
        <a:ln>
          <a:noFill/>
        </a:ln>
        <a:effectLst>
          <a:outerShdw blurRad="38100" dist="25400" dir="5400000" rotWithShape="0">
            <a:srgbClr val="000000">
              <a:alpha val="2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b="1" u="sng" kern="1200" dirty="0"/>
            <a:t>Present</a:t>
          </a:r>
        </a:p>
        <a:p>
          <a:pPr marL="114300" lvl="1" indent="-114300" algn="l" defTabSz="622300">
            <a:lnSpc>
              <a:spcPct val="90000"/>
            </a:lnSpc>
            <a:spcBef>
              <a:spcPct val="0"/>
            </a:spcBef>
            <a:spcAft>
              <a:spcPct val="15000"/>
            </a:spcAft>
            <a:buChar char="•"/>
          </a:pPr>
          <a:r>
            <a:rPr lang="en-US" sz="1400" kern="1200" dirty="0"/>
            <a:t>Efficient performance of Public Procurement</a:t>
          </a:r>
        </a:p>
        <a:p>
          <a:pPr marL="114300" lvl="1" indent="-114300" algn="l" defTabSz="622300">
            <a:lnSpc>
              <a:spcPct val="90000"/>
            </a:lnSpc>
            <a:spcBef>
              <a:spcPct val="0"/>
            </a:spcBef>
            <a:spcAft>
              <a:spcPct val="15000"/>
            </a:spcAft>
            <a:buChar char="•"/>
          </a:pPr>
          <a:r>
            <a:rPr lang="en-US" sz="1400" kern="1200" dirty="0"/>
            <a:t>E-procurement solutions implementation</a:t>
          </a:r>
        </a:p>
        <a:p>
          <a:pPr marL="114300" lvl="1" indent="-114300" algn="l" defTabSz="622300">
            <a:lnSpc>
              <a:spcPct val="90000"/>
            </a:lnSpc>
            <a:spcBef>
              <a:spcPct val="0"/>
            </a:spcBef>
            <a:spcAft>
              <a:spcPct val="15000"/>
            </a:spcAft>
            <a:buChar char="•"/>
          </a:pPr>
          <a:r>
            <a:rPr lang="en-US" sz="1400" kern="1200" dirty="0"/>
            <a:t>Wide range of data easily collectible</a:t>
          </a:r>
        </a:p>
        <a:p>
          <a:pPr marL="114300" lvl="1" indent="-114300" algn="l" defTabSz="622300">
            <a:lnSpc>
              <a:spcPct val="90000"/>
            </a:lnSpc>
            <a:spcBef>
              <a:spcPct val="0"/>
            </a:spcBef>
            <a:spcAft>
              <a:spcPct val="15000"/>
            </a:spcAft>
            <a:buChar char="•"/>
          </a:pPr>
          <a:r>
            <a:rPr lang="en-US" sz="1400" kern="1200" dirty="0"/>
            <a:t>Focus on citizens</a:t>
          </a:r>
        </a:p>
      </dsp:txBody>
      <dsp:txXfrm>
        <a:off x="4006848" y="2128058"/>
        <a:ext cx="3886849" cy="2128058"/>
      </dsp:txXfrm>
    </dsp:sp>
    <dsp:sp modelId="{1F193ED4-2C93-4F17-8813-94261891BF0C}">
      <dsp:nvSpPr>
        <dsp:cNvPr id="0" name=""/>
        <dsp:cNvSpPr/>
      </dsp:nvSpPr>
      <dsp:spPr>
        <a:xfrm>
          <a:off x="5064468" y="319208"/>
          <a:ext cx="1771608" cy="177160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a:ln>
          <a:noFill/>
        </a:ln>
        <a:effectLst>
          <a:outerShdw blurRad="38100" dist="25400" dir="5400000" rotWithShape="0">
            <a:srgbClr val="000000">
              <a:alpha val="2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BB63EAE0-D6DD-4E8F-AFD6-FB3F6A7865F9}">
      <dsp:nvSpPr>
        <dsp:cNvPr id="0" name=""/>
        <dsp:cNvSpPr/>
      </dsp:nvSpPr>
      <dsp:spPr>
        <a:xfrm>
          <a:off x="315883" y="4256116"/>
          <a:ext cx="7265323" cy="798021"/>
        </a:xfrm>
        <a:prstGeom prst="leftRightArrow">
          <a:avLst/>
        </a:prstGeom>
        <a:solidFill>
          <a:schemeClr val="accent3">
            <a:tint val="40000"/>
            <a:hueOff val="0"/>
            <a:satOff val="0"/>
            <a:lumOff val="0"/>
            <a:alphaOff val="0"/>
          </a:schemeClr>
        </a:solidFill>
        <a:ln>
          <a:noFill/>
        </a:ln>
        <a:effectLst>
          <a:outerShdw blurRad="38100" dist="25400" dir="5400000" rotWithShape="0">
            <a:srgbClr val="000000">
              <a:alpha val="2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35F4F-7DF8-4BA4-9AF1-B88B56AB87E6}">
      <dsp:nvSpPr>
        <dsp:cNvPr id="0" name=""/>
        <dsp:cNvSpPr/>
      </dsp:nvSpPr>
      <dsp:spPr>
        <a:xfrm>
          <a:off x="2842532" y="0"/>
          <a:ext cx="1879514" cy="1231966"/>
        </a:xfrm>
        <a:prstGeom prst="trapezoid">
          <a:avLst>
            <a:gd name="adj" fmla="val 76753"/>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2000" b="1" kern="1200" dirty="0"/>
            <a:t>Performance</a:t>
          </a:r>
        </a:p>
      </dsp:txBody>
      <dsp:txXfrm>
        <a:off x="2842532" y="0"/>
        <a:ext cx="1879514" cy="1231966"/>
      </dsp:txXfrm>
    </dsp:sp>
    <dsp:sp modelId="{E8B8ECF5-561F-407A-A5F0-57954013BE24}">
      <dsp:nvSpPr>
        <dsp:cNvPr id="0" name=""/>
        <dsp:cNvSpPr/>
      </dsp:nvSpPr>
      <dsp:spPr>
        <a:xfrm>
          <a:off x="1891145" y="1231966"/>
          <a:ext cx="3782290" cy="1231966"/>
        </a:xfrm>
        <a:prstGeom prst="trapezoid">
          <a:avLst>
            <a:gd name="adj" fmla="val 76753"/>
          </a:avLst>
        </a:prstGeom>
        <a:solidFill>
          <a:schemeClr val="accent2">
            <a:hueOff val="296363"/>
            <a:satOff val="-6523"/>
            <a:lumOff val="-4706"/>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Capacity</a:t>
          </a:r>
        </a:p>
      </dsp:txBody>
      <dsp:txXfrm>
        <a:off x="2553045" y="1231966"/>
        <a:ext cx="2458488" cy="1231966"/>
      </dsp:txXfrm>
    </dsp:sp>
    <dsp:sp modelId="{DE46A779-3AED-4384-B493-2B4BA5D4811D}">
      <dsp:nvSpPr>
        <dsp:cNvPr id="0" name=""/>
        <dsp:cNvSpPr/>
      </dsp:nvSpPr>
      <dsp:spPr>
        <a:xfrm>
          <a:off x="945572" y="2463932"/>
          <a:ext cx="5673435" cy="1231966"/>
        </a:xfrm>
        <a:prstGeom prst="trapezoid">
          <a:avLst>
            <a:gd name="adj" fmla="val 76753"/>
          </a:avLst>
        </a:prstGeom>
        <a:solidFill>
          <a:schemeClr val="accent2">
            <a:hueOff val="592725"/>
            <a:satOff val="-13047"/>
            <a:lumOff val="-9411"/>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Institutions</a:t>
          </a:r>
        </a:p>
      </dsp:txBody>
      <dsp:txXfrm>
        <a:off x="1938423" y="2463932"/>
        <a:ext cx="3687732" cy="1231966"/>
      </dsp:txXfrm>
    </dsp:sp>
    <dsp:sp modelId="{8F8E6C75-4403-442F-BCBC-496A3BFBCA95}">
      <dsp:nvSpPr>
        <dsp:cNvPr id="0" name=""/>
        <dsp:cNvSpPr/>
      </dsp:nvSpPr>
      <dsp:spPr>
        <a:xfrm>
          <a:off x="0" y="3695899"/>
          <a:ext cx="7564580" cy="1231966"/>
        </a:xfrm>
        <a:prstGeom prst="trapezoid">
          <a:avLst>
            <a:gd name="adj" fmla="val 76753"/>
          </a:avLst>
        </a:prstGeom>
        <a:solidFill>
          <a:schemeClr val="accent2">
            <a:hueOff val="889088"/>
            <a:satOff val="-19570"/>
            <a:lumOff val="-14117"/>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Legal and Regulatory Framework</a:t>
          </a:r>
        </a:p>
      </dsp:txBody>
      <dsp:txXfrm>
        <a:off x="1323801" y="3695899"/>
        <a:ext cx="4916977" cy="12319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4C5A5-7A9D-4B43-8BC4-E6BF735B47AE}">
      <dsp:nvSpPr>
        <dsp:cNvPr id="0" name=""/>
        <dsp:cNvSpPr/>
      </dsp:nvSpPr>
      <dsp:spPr>
        <a:xfrm>
          <a:off x="3794" y="0"/>
          <a:ext cx="3650270" cy="554355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2015 E-GP Forum in Vienna</a:t>
          </a:r>
        </a:p>
      </dsp:txBody>
      <dsp:txXfrm>
        <a:off x="3794" y="0"/>
        <a:ext cx="3650270" cy="1663065"/>
      </dsp:txXfrm>
    </dsp:sp>
    <dsp:sp modelId="{768E2108-8EB3-4698-BAAF-0779296906BC}">
      <dsp:nvSpPr>
        <dsp:cNvPr id="0" name=""/>
        <dsp:cNvSpPr/>
      </dsp:nvSpPr>
      <dsp:spPr>
        <a:xfrm>
          <a:off x="368821" y="1663538"/>
          <a:ext cx="2920216" cy="1089085"/>
        </a:xfrm>
        <a:prstGeom prst="roundRect">
          <a:avLst>
            <a:gd name="adj" fmla="val 10000"/>
          </a:avLst>
        </a:prstGeom>
        <a:solidFill>
          <a:schemeClr val="accent3">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Theme:</a:t>
          </a:r>
          <a:r>
            <a:rPr lang="en-US" sz="1400" b="1" i="1" kern="1200" dirty="0"/>
            <a:t> “Using E-Procurement data to measure the transparency and performance of public spending”</a:t>
          </a:r>
        </a:p>
      </dsp:txBody>
      <dsp:txXfrm>
        <a:off x="400719" y="1695436"/>
        <a:ext cx="2856420" cy="1025289"/>
      </dsp:txXfrm>
    </dsp:sp>
    <dsp:sp modelId="{52FBBCA3-9093-4077-AD58-7119201D4945}">
      <dsp:nvSpPr>
        <dsp:cNvPr id="0" name=""/>
        <dsp:cNvSpPr/>
      </dsp:nvSpPr>
      <dsp:spPr>
        <a:xfrm>
          <a:off x="368821" y="2920175"/>
          <a:ext cx="2920216" cy="1089085"/>
        </a:xfrm>
        <a:prstGeom prst="roundRect">
          <a:avLst>
            <a:gd name="adj" fmla="val 10000"/>
          </a:avLst>
        </a:prstGeom>
        <a:solidFill>
          <a:schemeClr val="accent3">
            <a:shade val="80000"/>
            <a:hueOff val="101953"/>
            <a:satOff val="-7740"/>
            <a:lumOff val="685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baseline="0" dirty="0"/>
            <a:t>85 participants, 32 countries and 8 international organizations represented</a:t>
          </a:r>
          <a:endParaRPr lang="en-US" sz="1400" kern="1200" dirty="0"/>
        </a:p>
      </dsp:txBody>
      <dsp:txXfrm>
        <a:off x="400719" y="2952073"/>
        <a:ext cx="2856420" cy="1025289"/>
      </dsp:txXfrm>
    </dsp:sp>
    <dsp:sp modelId="{F8A01B04-478B-42FD-B2FE-7B766212EF61}">
      <dsp:nvSpPr>
        <dsp:cNvPr id="0" name=""/>
        <dsp:cNvSpPr/>
      </dsp:nvSpPr>
      <dsp:spPr>
        <a:xfrm>
          <a:off x="368821" y="4176813"/>
          <a:ext cx="2920216" cy="1089085"/>
        </a:xfrm>
        <a:prstGeom prst="roundRect">
          <a:avLst>
            <a:gd name="adj" fmla="val 10000"/>
          </a:avLst>
        </a:prstGeom>
        <a:solidFill>
          <a:schemeClr val="accent3">
            <a:shade val="80000"/>
            <a:hueOff val="203906"/>
            <a:satOff val="-15481"/>
            <a:lumOff val="1371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baseline="0" dirty="0"/>
            <a:t>Meeting with e-Procurement Vendors to discuss their products</a:t>
          </a:r>
          <a:endParaRPr lang="en-US" sz="1400" kern="1200" dirty="0"/>
        </a:p>
      </dsp:txBody>
      <dsp:txXfrm>
        <a:off x="400719" y="4208711"/>
        <a:ext cx="2856420" cy="1025289"/>
      </dsp:txXfrm>
    </dsp:sp>
    <dsp:sp modelId="{88E634A7-F401-44B5-AD50-190382CCA157}">
      <dsp:nvSpPr>
        <dsp:cNvPr id="0" name=""/>
        <dsp:cNvSpPr/>
      </dsp:nvSpPr>
      <dsp:spPr>
        <a:xfrm>
          <a:off x="3927835" y="0"/>
          <a:ext cx="3650270" cy="554355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2016 E-GP Forum in Berlin</a:t>
          </a:r>
        </a:p>
      </dsp:txBody>
      <dsp:txXfrm>
        <a:off x="3927835" y="0"/>
        <a:ext cx="3650270" cy="1663065"/>
      </dsp:txXfrm>
    </dsp:sp>
    <dsp:sp modelId="{E3AF525A-ED8B-4FB6-86E2-8E868164F36B}">
      <dsp:nvSpPr>
        <dsp:cNvPr id="0" name=""/>
        <dsp:cNvSpPr/>
      </dsp:nvSpPr>
      <dsp:spPr>
        <a:xfrm>
          <a:off x="4292862" y="1663538"/>
          <a:ext cx="2920216" cy="1089085"/>
        </a:xfrm>
        <a:prstGeom prst="roundRect">
          <a:avLst>
            <a:gd name="adj" fmla="val 10000"/>
          </a:avLst>
        </a:prstGeom>
        <a:solidFill>
          <a:schemeClr val="accent3">
            <a:shade val="80000"/>
            <a:hueOff val="305859"/>
            <a:satOff val="-23221"/>
            <a:lumOff val="2057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Theme: “</a:t>
          </a:r>
          <a:r>
            <a:rPr lang="en-US" sz="1400" b="1" i="1" kern="1200" dirty="0"/>
            <a:t>Moving Forward with E-Procurement</a:t>
          </a:r>
          <a:r>
            <a:rPr lang="en-US" sz="1400" b="1" i="0" kern="1200" dirty="0"/>
            <a:t>”</a:t>
          </a:r>
          <a:endParaRPr lang="en-US" sz="1400" b="1" kern="1200" dirty="0"/>
        </a:p>
      </dsp:txBody>
      <dsp:txXfrm>
        <a:off x="4324760" y="1695436"/>
        <a:ext cx="2856420" cy="1025289"/>
      </dsp:txXfrm>
    </dsp:sp>
    <dsp:sp modelId="{E18F45D7-67D9-45DF-94F1-28C36B1A2551}">
      <dsp:nvSpPr>
        <dsp:cNvPr id="0" name=""/>
        <dsp:cNvSpPr/>
      </dsp:nvSpPr>
      <dsp:spPr>
        <a:xfrm>
          <a:off x="4292862" y="2920175"/>
          <a:ext cx="2920216" cy="1089085"/>
        </a:xfrm>
        <a:prstGeom prst="roundRect">
          <a:avLst>
            <a:gd name="adj" fmla="val 10000"/>
          </a:avLst>
        </a:prstGeom>
        <a:solidFill>
          <a:schemeClr val="accent3">
            <a:shade val="80000"/>
            <a:hueOff val="407812"/>
            <a:satOff val="-30962"/>
            <a:lumOff val="2743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baseline="0" dirty="0"/>
            <a:t>75 participants, 25 countries, and 6 international organizations represented</a:t>
          </a:r>
          <a:endParaRPr lang="en-US" sz="1400" kern="1200" dirty="0"/>
        </a:p>
      </dsp:txBody>
      <dsp:txXfrm>
        <a:off x="4324760" y="2952073"/>
        <a:ext cx="2856420" cy="1025289"/>
      </dsp:txXfrm>
    </dsp:sp>
    <dsp:sp modelId="{FA11A301-BFC2-4E3A-9366-6C8F4DE38527}">
      <dsp:nvSpPr>
        <dsp:cNvPr id="0" name=""/>
        <dsp:cNvSpPr/>
      </dsp:nvSpPr>
      <dsp:spPr>
        <a:xfrm>
          <a:off x="4292862" y="4176813"/>
          <a:ext cx="2920216" cy="1089085"/>
        </a:xfrm>
        <a:prstGeom prst="roundRect">
          <a:avLst>
            <a:gd name="adj" fmla="val 10000"/>
          </a:avLst>
        </a:prstGeom>
        <a:solidFill>
          <a:schemeClr val="accent3">
            <a:shade val="80000"/>
            <a:hueOff val="509765"/>
            <a:satOff val="-38702"/>
            <a:lumOff val="342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Meeting with Donors to discuss financing solutions</a:t>
          </a:r>
        </a:p>
      </dsp:txBody>
      <dsp:txXfrm>
        <a:off x="4324760" y="4208711"/>
        <a:ext cx="2856420" cy="10252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4A581-14DB-4C4B-A84C-4A9302C5A889}">
      <dsp:nvSpPr>
        <dsp:cNvPr id="0" name=""/>
        <dsp:cNvSpPr/>
      </dsp:nvSpPr>
      <dsp:spPr>
        <a:xfrm rot="10800000">
          <a:off x="1542341" y="963"/>
          <a:ext cx="5363803" cy="765233"/>
        </a:xfrm>
        <a:prstGeom prst="homePlate">
          <a:avLst/>
        </a:prstGeom>
        <a:gradFill rotWithShape="0">
          <a:gsLst>
            <a:gs pos="0">
              <a:schemeClr val="accent3">
                <a:alpha val="90000"/>
                <a:hueOff val="0"/>
                <a:satOff val="0"/>
                <a:lumOff val="0"/>
                <a:alphaOff val="0"/>
                <a:tint val="96000"/>
                <a:lumMod val="104000"/>
              </a:schemeClr>
            </a:gs>
            <a:gs pos="100000">
              <a:schemeClr val="accent3">
                <a:alpha val="9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7447"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kern="1200" dirty="0"/>
            <a:t>Sharing countries experiences</a:t>
          </a:r>
        </a:p>
      </dsp:txBody>
      <dsp:txXfrm rot="10800000">
        <a:off x="1733649" y="963"/>
        <a:ext cx="5172495" cy="765233"/>
      </dsp:txXfrm>
    </dsp:sp>
    <dsp:sp modelId="{44CE4168-BCB1-49AD-8BBA-3F36FAE74B4D}">
      <dsp:nvSpPr>
        <dsp:cNvPr id="0" name=""/>
        <dsp:cNvSpPr/>
      </dsp:nvSpPr>
      <dsp:spPr>
        <a:xfrm>
          <a:off x="1159724" y="963"/>
          <a:ext cx="765233" cy="76523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a:ln>
          <a:noFill/>
        </a:ln>
        <a:effectLst>
          <a:outerShdw blurRad="50800" dist="38100" dir="5400000" rotWithShape="0">
            <a:srgbClr val="000000">
              <a:alpha val="60000"/>
            </a:srgbClr>
          </a:outerShdw>
        </a:effectLst>
      </dsp:spPr>
      <dsp:style>
        <a:lnRef idx="0">
          <a:scrgbClr r="0" g="0" b="0"/>
        </a:lnRef>
        <a:fillRef idx="1">
          <a:scrgbClr r="0" g="0" b="0"/>
        </a:fillRef>
        <a:effectRef idx="3">
          <a:scrgbClr r="0" g="0" b="0"/>
        </a:effectRef>
        <a:fontRef idx="minor"/>
      </dsp:style>
    </dsp:sp>
    <dsp:sp modelId="{EFA254C5-6CD2-4036-9B99-A9B0F3CF382A}">
      <dsp:nvSpPr>
        <dsp:cNvPr id="0" name=""/>
        <dsp:cNvSpPr/>
      </dsp:nvSpPr>
      <dsp:spPr>
        <a:xfrm rot="10800000">
          <a:off x="1542341" y="994625"/>
          <a:ext cx="5363803" cy="765233"/>
        </a:xfrm>
        <a:prstGeom prst="homePlate">
          <a:avLst/>
        </a:prstGeom>
        <a:gradFill rotWithShape="0">
          <a:gsLst>
            <a:gs pos="0">
              <a:schemeClr val="accent3">
                <a:alpha val="90000"/>
                <a:hueOff val="0"/>
                <a:satOff val="0"/>
                <a:lumOff val="0"/>
                <a:alphaOff val="-13333"/>
                <a:tint val="96000"/>
                <a:lumMod val="104000"/>
              </a:schemeClr>
            </a:gs>
            <a:gs pos="100000">
              <a:schemeClr val="accent3">
                <a:alpha val="90000"/>
                <a:hueOff val="0"/>
                <a:satOff val="0"/>
                <a:lumOff val="0"/>
                <a:alphaOff val="-13333"/>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7447"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kern="1200" dirty="0"/>
            <a:t>Agreeing on a set of indicators</a:t>
          </a:r>
        </a:p>
      </dsp:txBody>
      <dsp:txXfrm rot="10800000">
        <a:off x="1733649" y="994625"/>
        <a:ext cx="5172495" cy="765233"/>
      </dsp:txXfrm>
    </dsp:sp>
    <dsp:sp modelId="{4C6C2B74-FE5B-4818-B1A1-3CDDA605EF65}">
      <dsp:nvSpPr>
        <dsp:cNvPr id="0" name=""/>
        <dsp:cNvSpPr/>
      </dsp:nvSpPr>
      <dsp:spPr>
        <a:xfrm>
          <a:off x="1159724" y="994625"/>
          <a:ext cx="765233" cy="76523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60000"/>
            </a:srgbClr>
          </a:outerShdw>
        </a:effectLst>
      </dsp:spPr>
      <dsp:style>
        <a:lnRef idx="0">
          <a:scrgbClr r="0" g="0" b="0"/>
        </a:lnRef>
        <a:fillRef idx="1">
          <a:scrgbClr r="0" g="0" b="0"/>
        </a:fillRef>
        <a:effectRef idx="3">
          <a:scrgbClr r="0" g="0" b="0"/>
        </a:effectRef>
        <a:fontRef idx="minor"/>
      </dsp:style>
    </dsp:sp>
    <dsp:sp modelId="{E4717950-8FC6-4568-BE43-DCDEA29EB09E}">
      <dsp:nvSpPr>
        <dsp:cNvPr id="0" name=""/>
        <dsp:cNvSpPr/>
      </dsp:nvSpPr>
      <dsp:spPr>
        <a:xfrm rot="10800000">
          <a:off x="1542341" y="1988286"/>
          <a:ext cx="5363803" cy="765233"/>
        </a:xfrm>
        <a:prstGeom prst="homePlate">
          <a:avLst/>
        </a:prstGeom>
        <a:gradFill rotWithShape="0">
          <a:gsLst>
            <a:gs pos="0">
              <a:schemeClr val="accent3">
                <a:alpha val="90000"/>
                <a:hueOff val="0"/>
                <a:satOff val="0"/>
                <a:lumOff val="0"/>
                <a:alphaOff val="-26667"/>
                <a:tint val="96000"/>
                <a:lumMod val="104000"/>
              </a:schemeClr>
            </a:gs>
            <a:gs pos="100000">
              <a:schemeClr val="accent3">
                <a:alpha val="90000"/>
                <a:hueOff val="0"/>
                <a:satOff val="0"/>
                <a:lumOff val="0"/>
                <a:alphaOff val="-26667"/>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7447"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kern="1200" dirty="0"/>
            <a:t>Creating the baseline for all countries against these indicators</a:t>
          </a:r>
        </a:p>
      </dsp:txBody>
      <dsp:txXfrm rot="10800000">
        <a:off x="1733649" y="1988286"/>
        <a:ext cx="5172495" cy="765233"/>
      </dsp:txXfrm>
    </dsp:sp>
    <dsp:sp modelId="{75F68042-F41F-44AF-92BC-5E82059FFEA7}">
      <dsp:nvSpPr>
        <dsp:cNvPr id="0" name=""/>
        <dsp:cNvSpPr/>
      </dsp:nvSpPr>
      <dsp:spPr>
        <a:xfrm>
          <a:off x="1159724" y="1988286"/>
          <a:ext cx="765233" cy="76523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8000" r="-28000"/>
          </a:stretch>
        </a:blipFill>
        <a:ln>
          <a:noFill/>
        </a:ln>
        <a:effectLst>
          <a:outerShdw blurRad="50800" dist="38100" dir="5400000" rotWithShape="0">
            <a:srgbClr val="000000">
              <a:alpha val="60000"/>
            </a:srgbClr>
          </a:outerShdw>
        </a:effectLst>
      </dsp:spPr>
      <dsp:style>
        <a:lnRef idx="0">
          <a:scrgbClr r="0" g="0" b="0"/>
        </a:lnRef>
        <a:fillRef idx="1">
          <a:scrgbClr r="0" g="0" b="0"/>
        </a:fillRef>
        <a:effectRef idx="3">
          <a:scrgbClr r="0" g="0" b="0"/>
        </a:effectRef>
        <a:fontRef idx="minor"/>
      </dsp:style>
    </dsp:sp>
    <dsp:sp modelId="{0C6F1E51-0695-4653-9B4F-FFA1679ACF60}">
      <dsp:nvSpPr>
        <dsp:cNvPr id="0" name=""/>
        <dsp:cNvSpPr/>
      </dsp:nvSpPr>
      <dsp:spPr>
        <a:xfrm rot="10800000">
          <a:off x="1542341" y="2981948"/>
          <a:ext cx="5363803" cy="765233"/>
        </a:xfrm>
        <a:prstGeom prst="homePlate">
          <a:avLst/>
        </a:prstGeom>
        <a:gradFill rotWithShape="0">
          <a:gsLst>
            <a:gs pos="0">
              <a:schemeClr val="accent3">
                <a:alpha val="90000"/>
                <a:hueOff val="0"/>
                <a:satOff val="0"/>
                <a:lumOff val="0"/>
                <a:alphaOff val="-40000"/>
                <a:tint val="96000"/>
                <a:lumMod val="104000"/>
              </a:schemeClr>
            </a:gs>
            <a:gs pos="100000">
              <a:schemeClr val="accent3">
                <a:alpha val="90000"/>
                <a:hueOff val="0"/>
                <a:satOff val="0"/>
                <a:lumOff val="0"/>
                <a:alphaOff val="-4000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7447"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kern="1200" dirty="0"/>
            <a:t>Update indictors on an annual basis</a:t>
          </a:r>
        </a:p>
      </dsp:txBody>
      <dsp:txXfrm rot="10800000">
        <a:off x="1733649" y="2981948"/>
        <a:ext cx="5172495" cy="765233"/>
      </dsp:txXfrm>
    </dsp:sp>
    <dsp:sp modelId="{4F7AB4A5-B44B-478A-B563-06AD9EFC38D4}">
      <dsp:nvSpPr>
        <dsp:cNvPr id="0" name=""/>
        <dsp:cNvSpPr/>
      </dsp:nvSpPr>
      <dsp:spPr>
        <a:xfrm>
          <a:off x="1159724" y="2981948"/>
          <a:ext cx="765233" cy="765233"/>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6000" r="-6000"/>
          </a:stretch>
        </a:blipFill>
        <a:ln>
          <a:noFill/>
        </a:ln>
        <a:effectLst>
          <a:outerShdw blurRad="50800" dist="38100" dir="5400000" rotWithShape="0">
            <a:srgbClr val="000000">
              <a:alpha val="60000"/>
            </a:srgbClr>
          </a:outerShdw>
        </a:effectLst>
      </dsp:spPr>
      <dsp:style>
        <a:lnRef idx="0">
          <a:scrgbClr r="0" g="0" b="0"/>
        </a:lnRef>
        <a:fillRef idx="1">
          <a:scrgbClr r="0" g="0" b="0"/>
        </a:fillRef>
        <a:effectRef idx="3">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E60E3-89B3-4C00-B6AC-DC6D55B1E590}">
      <dsp:nvSpPr>
        <dsp:cNvPr id="0" name=""/>
        <dsp:cNvSpPr/>
      </dsp:nvSpPr>
      <dsp:spPr>
        <a:xfrm>
          <a:off x="1566" y="0"/>
          <a:ext cx="1642430" cy="3376502"/>
        </a:xfrm>
        <a:prstGeom prst="roundRect">
          <a:avLst>
            <a:gd name="adj" fmla="val 10000"/>
          </a:avLst>
        </a:prstGeom>
        <a:gradFill rotWithShape="0">
          <a:gsLst>
            <a:gs pos="0">
              <a:schemeClr val="accent3">
                <a:shade val="80000"/>
                <a:hueOff val="0"/>
                <a:satOff val="0"/>
                <a:lumOff val="0"/>
                <a:alphaOff val="0"/>
                <a:tint val="96000"/>
                <a:lumMod val="104000"/>
              </a:schemeClr>
            </a:gs>
            <a:gs pos="100000">
              <a:schemeClr val="accent3">
                <a:shade val="8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dirty="0">
              <a:effectLst/>
              <a:latin typeface="+mn-lt"/>
              <a:ea typeface="+mn-ea"/>
              <a:cs typeface="+mn-cs"/>
            </a:rPr>
            <a:t>Institutional Framework for e-Procurement</a:t>
          </a:r>
          <a:endParaRPr lang="en-US" sz="1500" kern="1200" dirty="0"/>
        </a:p>
      </dsp:txBody>
      <dsp:txXfrm>
        <a:off x="1566" y="1350600"/>
        <a:ext cx="1642430" cy="1350600"/>
      </dsp:txXfrm>
    </dsp:sp>
    <dsp:sp modelId="{288640DC-295A-46AC-B0E2-07CEB79986EB}">
      <dsp:nvSpPr>
        <dsp:cNvPr id="0" name=""/>
        <dsp:cNvSpPr/>
      </dsp:nvSpPr>
      <dsp:spPr>
        <a:xfrm>
          <a:off x="260594" y="202590"/>
          <a:ext cx="1124375" cy="112437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60000"/>
            </a:srgbClr>
          </a:outerShdw>
        </a:effectLst>
      </dsp:spPr>
      <dsp:style>
        <a:lnRef idx="0">
          <a:scrgbClr r="0" g="0" b="0"/>
        </a:lnRef>
        <a:fillRef idx="1">
          <a:scrgbClr r="0" g="0" b="0"/>
        </a:fillRef>
        <a:effectRef idx="3">
          <a:scrgbClr r="0" g="0" b="0"/>
        </a:effectRef>
        <a:fontRef idx="minor"/>
      </dsp:style>
    </dsp:sp>
    <dsp:sp modelId="{DA92BC16-7C68-4493-84D4-EA7A50A9C049}">
      <dsp:nvSpPr>
        <dsp:cNvPr id="0" name=""/>
        <dsp:cNvSpPr/>
      </dsp:nvSpPr>
      <dsp:spPr>
        <a:xfrm>
          <a:off x="1693269" y="0"/>
          <a:ext cx="1642430" cy="3376502"/>
        </a:xfrm>
        <a:prstGeom prst="roundRect">
          <a:avLst>
            <a:gd name="adj" fmla="val 10000"/>
          </a:avLst>
        </a:prstGeom>
        <a:gradFill rotWithShape="0">
          <a:gsLst>
            <a:gs pos="0">
              <a:schemeClr val="accent3">
                <a:shade val="80000"/>
                <a:hueOff val="169922"/>
                <a:satOff val="-12901"/>
                <a:lumOff val="11429"/>
                <a:alphaOff val="0"/>
                <a:tint val="96000"/>
                <a:lumMod val="104000"/>
              </a:schemeClr>
            </a:gs>
            <a:gs pos="100000">
              <a:schemeClr val="accent3">
                <a:shade val="80000"/>
                <a:hueOff val="169922"/>
                <a:satOff val="-12901"/>
                <a:lumOff val="11429"/>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dirty="0">
              <a:effectLst/>
              <a:latin typeface="+mn-lt"/>
              <a:ea typeface="+mn-ea"/>
              <a:cs typeface="+mn-cs"/>
            </a:rPr>
            <a:t>Centralized Purchasing</a:t>
          </a:r>
          <a:endParaRPr lang="en-US" sz="1500" kern="1200" dirty="0"/>
        </a:p>
      </dsp:txBody>
      <dsp:txXfrm>
        <a:off x="1693269" y="1350600"/>
        <a:ext cx="1642430" cy="1350600"/>
      </dsp:txXfrm>
    </dsp:sp>
    <dsp:sp modelId="{BCBCD55F-FCFE-489E-A009-7B3954030AED}">
      <dsp:nvSpPr>
        <dsp:cNvPr id="0" name=""/>
        <dsp:cNvSpPr/>
      </dsp:nvSpPr>
      <dsp:spPr>
        <a:xfrm>
          <a:off x="1952297" y="202590"/>
          <a:ext cx="1124375" cy="112437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 r="-2000"/>
          </a:stretch>
        </a:blipFill>
        <a:ln>
          <a:noFill/>
        </a:ln>
        <a:effectLst>
          <a:outerShdw blurRad="50800" dist="38100" dir="5400000" rotWithShape="0">
            <a:srgbClr val="000000">
              <a:alpha val="60000"/>
            </a:srgbClr>
          </a:outerShdw>
        </a:effectLst>
      </dsp:spPr>
      <dsp:style>
        <a:lnRef idx="0">
          <a:scrgbClr r="0" g="0" b="0"/>
        </a:lnRef>
        <a:fillRef idx="1">
          <a:scrgbClr r="0" g="0" b="0"/>
        </a:fillRef>
        <a:effectRef idx="3">
          <a:scrgbClr r="0" g="0" b="0"/>
        </a:effectRef>
        <a:fontRef idx="minor"/>
      </dsp:style>
    </dsp:sp>
    <dsp:sp modelId="{7B0802D6-7762-4D33-9D1E-292CDD1A0A94}">
      <dsp:nvSpPr>
        <dsp:cNvPr id="0" name=""/>
        <dsp:cNvSpPr/>
      </dsp:nvSpPr>
      <dsp:spPr>
        <a:xfrm>
          <a:off x="3384972" y="0"/>
          <a:ext cx="1642430" cy="3376502"/>
        </a:xfrm>
        <a:prstGeom prst="roundRect">
          <a:avLst>
            <a:gd name="adj" fmla="val 10000"/>
          </a:avLst>
        </a:prstGeom>
        <a:gradFill rotWithShape="0">
          <a:gsLst>
            <a:gs pos="0">
              <a:schemeClr val="accent3">
                <a:shade val="80000"/>
                <a:hueOff val="339843"/>
                <a:satOff val="-25801"/>
                <a:lumOff val="22859"/>
                <a:alphaOff val="0"/>
                <a:tint val="96000"/>
                <a:lumMod val="104000"/>
              </a:schemeClr>
            </a:gs>
            <a:gs pos="100000">
              <a:schemeClr val="accent3">
                <a:shade val="80000"/>
                <a:hueOff val="339843"/>
                <a:satOff val="-25801"/>
                <a:lumOff val="22859"/>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a:effectLst/>
              <a:latin typeface="+mn-lt"/>
              <a:ea typeface="+mn-ea"/>
              <a:cs typeface="+mn-cs"/>
            </a:rPr>
            <a:t>Costs savings and other economical benefits</a:t>
          </a:r>
          <a:endParaRPr lang="en-US" sz="1500" kern="1200" dirty="0">
            <a:effectLst/>
            <a:latin typeface="+mn-lt"/>
            <a:ea typeface="+mn-ea"/>
            <a:cs typeface="+mn-cs"/>
          </a:endParaRPr>
        </a:p>
      </dsp:txBody>
      <dsp:txXfrm>
        <a:off x="3384972" y="1350600"/>
        <a:ext cx="1642430" cy="1350600"/>
      </dsp:txXfrm>
    </dsp:sp>
    <dsp:sp modelId="{444F090B-A14F-4CEE-9858-1C0F9F1055B4}">
      <dsp:nvSpPr>
        <dsp:cNvPr id="0" name=""/>
        <dsp:cNvSpPr/>
      </dsp:nvSpPr>
      <dsp:spPr>
        <a:xfrm>
          <a:off x="3644000" y="202590"/>
          <a:ext cx="1124375" cy="112437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60000"/>
            </a:srgbClr>
          </a:outerShdw>
        </a:effectLst>
      </dsp:spPr>
      <dsp:style>
        <a:lnRef idx="0">
          <a:scrgbClr r="0" g="0" b="0"/>
        </a:lnRef>
        <a:fillRef idx="1">
          <a:scrgbClr r="0" g="0" b="0"/>
        </a:fillRef>
        <a:effectRef idx="3">
          <a:scrgbClr r="0" g="0" b="0"/>
        </a:effectRef>
        <a:fontRef idx="minor"/>
      </dsp:style>
    </dsp:sp>
    <dsp:sp modelId="{35064B6C-8730-4CA0-94B1-5D39A3B1D009}">
      <dsp:nvSpPr>
        <dsp:cNvPr id="0" name=""/>
        <dsp:cNvSpPr/>
      </dsp:nvSpPr>
      <dsp:spPr>
        <a:xfrm>
          <a:off x="5076675" y="0"/>
          <a:ext cx="1642430" cy="3376502"/>
        </a:xfrm>
        <a:prstGeom prst="roundRect">
          <a:avLst>
            <a:gd name="adj" fmla="val 10000"/>
          </a:avLst>
        </a:prstGeom>
        <a:gradFill rotWithShape="0">
          <a:gsLst>
            <a:gs pos="0">
              <a:schemeClr val="accent3">
                <a:shade val="80000"/>
                <a:hueOff val="509765"/>
                <a:satOff val="-38702"/>
                <a:lumOff val="34288"/>
                <a:alphaOff val="0"/>
                <a:tint val="96000"/>
                <a:lumMod val="104000"/>
              </a:schemeClr>
            </a:gs>
            <a:gs pos="100000">
              <a:schemeClr val="accent3">
                <a:shade val="80000"/>
                <a:hueOff val="509765"/>
                <a:satOff val="-38702"/>
                <a:lumOff val="34288"/>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a:effectLst/>
              <a:latin typeface="+mn-lt"/>
              <a:ea typeface="+mn-ea"/>
              <a:cs typeface="+mn-cs"/>
            </a:rPr>
            <a:t>Moving forward with e-procurement - defining the needs</a:t>
          </a:r>
          <a:endParaRPr lang="en-US" sz="1500" kern="1200" dirty="0">
            <a:effectLst/>
            <a:latin typeface="+mn-lt"/>
            <a:ea typeface="+mn-ea"/>
            <a:cs typeface="+mn-cs"/>
          </a:endParaRPr>
        </a:p>
      </dsp:txBody>
      <dsp:txXfrm>
        <a:off x="5076675" y="1350600"/>
        <a:ext cx="1642430" cy="1350600"/>
      </dsp:txXfrm>
    </dsp:sp>
    <dsp:sp modelId="{0BF9E8D0-33BA-4FDD-84FD-6A2970E99B7E}">
      <dsp:nvSpPr>
        <dsp:cNvPr id="0" name=""/>
        <dsp:cNvSpPr/>
      </dsp:nvSpPr>
      <dsp:spPr>
        <a:xfrm>
          <a:off x="5335703" y="202590"/>
          <a:ext cx="1124375" cy="112437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7000" r="-27000"/>
          </a:stretch>
        </a:blipFill>
        <a:ln>
          <a:noFill/>
        </a:ln>
        <a:effectLst>
          <a:outerShdw blurRad="50800" dist="38100" dir="5400000" rotWithShape="0">
            <a:srgbClr val="000000">
              <a:alpha val="60000"/>
            </a:srgbClr>
          </a:outerShdw>
        </a:effectLst>
      </dsp:spPr>
      <dsp:style>
        <a:lnRef idx="0">
          <a:scrgbClr r="0" g="0" b="0"/>
        </a:lnRef>
        <a:fillRef idx="1">
          <a:scrgbClr r="0" g="0" b="0"/>
        </a:fillRef>
        <a:effectRef idx="3">
          <a:scrgbClr r="0" g="0" b="0"/>
        </a:effectRef>
        <a:fontRef idx="minor"/>
      </dsp:style>
    </dsp:sp>
    <dsp:sp modelId="{4C291587-9A08-4CA9-B5D3-9034E20D33EE}">
      <dsp:nvSpPr>
        <dsp:cNvPr id="0" name=""/>
        <dsp:cNvSpPr/>
      </dsp:nvSpPr>
      <dsp:spPr>
        <a:xfrm>
          <a:off x="268826" y="2701201"/>
          <a:ext cx="6183019" cy="506475"/>
        </a:xfrm>
        <a:prstGeom prst="leftRightArrow">
          <a:avLst/>
        </a:prstGeom>
        <a:gradFill rotWithShape="0">
          <a:gsLst>
            <a:gs pos="0">
              <a:schemeClr val="accent3">
                <a:tint val="40000"/>
                <a:hueOff val="0"/>
                <a:satOff val="0"/>
                <a:lumOff val="0"/>
                <a:alphaOff val="0"/>
                <a:tint val="96000"/>
                <a:lumMod val="104000"/>
              </a:schemeClr>
            </a:gs>
            <a:gs pos="100000">
              <a:schemeClr val="accent3">
                <a:tint val="4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EC5C4-EE8B-4F9B-9BC4-FFF8B716E800}">
      <dsp:nvSpPr>
        <dsp:cNvPr id="0" name=""/>
        <dsp:cNvSpPr/>
      </dsp:nvSpPr>
      <dsp:spPr>
        <a:xfrm>
          <a:off x="2211096" y="204146"/>
          <a:ext cx="4051519" cy="1407039"/>
        </a:xfrm>
        <a:prstGeom prst="ellipse">
          <a:avLst/>
        </a:prstGeom>
        <a:solidFill>
          <a:schemeClr val="accent3">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14571A-C664-4B61-BD06-7BE197A6926F}">
      <dsp:nvSpPr>
        <dsp:cNvPr id="0" name=""/>
        <dsp:cNvSpPr/>
      </dsp:nvSpPr>
      <dsp:spPr>
        <a:xfrm>
          <a:off x="3850547" y="3649507"/>
          <a:ext cx="785178" cy="502513"/>
        </a:xfrm>
        <a:prstGeom prst="downArrow">
          <a:avLst/>
        </a:prstGeom>
        <a:gradFill rotWithShape="0">
          <a:gsLst>
            <a:gs pos="0">
              <a:schemeClr val="accent3">
                <a:tint val="40000"/>
                <a:hueOff val="0"/>
                <a:satOff val="0"/>
                <a:lumOff val="0"/>
                <a:alphaOff val="0"/>
                <a:tint val="96000"/>
                <a:lumMod val="104000"/>
              </a:schemeClr>
            </a:gs>
            <a:gs pos="100000">
              <a:schemeClr val="accent3">
                <a:tint val="4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dsp:style>
    </dsp:sp>
    <dsp:sp modelId="{C082B05F-C2EF-48FC-A320-787E8272AF91}">
      <dsp:nvSpPr>
        <dsp:cNvPr id="0" name=""/>
        <dsp:cNvSpPr/>
      </dsp:nvSpPr>
      <dsp:spPr>
        <a:xfrm>
          <a:off x="2358709" y="4051519"/>
          <a:ext cx="3768855" cy="942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outerShdw blurRad="38100" dist="38100" dir="2700000" algn="tl">
                  <a:srgbClr val="000000">
                    <a:alpha val="43137"/>
                  </a:srgbClr>
                </a:outerShdw>
              </a:effectLst>
            </a:rPr>
            <a:t>Three Strategic Directions for the Promotion of E-GP in ECA countries</a:t>
          </a:r>
          <a:endParaRPr lang="en-US" sz="1600" b="1" kern="1200" dirty="0"/>
        </a:p>
      </dsp:txBody>
      <dsp:txXfrm>
        <a:off x="2358709" y="4051519"/>
        <a:ext cx="3768855" cy="942213"/>
      </dsp:txXfrm>
    </dsp:sp>
    <dsp:sp modelId="{A4B18191-1BB1-4E8E-BB5C-EAD2074AF3FF}">
      <dsp:nvSpPr>
        <dsp:cNvPr id="0" name=""/>
        <dsp:cNvSpPr/>
      </dsp:nvSpPr>
      <dsp:spPr>
        <a:xfrm>
          <a:off x="3684090" y="1719854"/>
          <a:ext cx="1413320" cy="1413320"/>
        </a:xfrm>
        <a:prstGeom prst="ellipse">
          <a:avLst/>
        </a:prstGeom>
        <a:gradFill rotWithShape="0">
          <a:gsLst>
            <a:gs pos="0">
              <a:schemeClr val="accent3">
                <a:shade val="80000"/>
                <a:hueOff val="0"/>
                <a:satOff val="0"/>
                <a:lumOff val="0"/>
                <a:alphaOff val="0"/>
                <a:tint val="96000"/>
                <a:lumMod val="104000"/>
              </a:schemeClr>
            </a:gs>
            <a:gs pos="100000">
              <a:schemeClr val="accent3">
                <a:shade val="8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Use of country e-GP in Bank funded projects</a:t>
          </a:r>
        </a:p>
      </dsp:txBody>
      <dsp:txXfrm>
        <a:off x="3891066" y="1926830"/>
        <a:ext cx="999368" cy="999368"/>
      </dsp:txXfrm>
    </dsp:sp>
    <dsp:sp modelId="{F5BFF941-DE69-447F-A652-8B59460E5FFD}">
      <dsp:nvSpPr>
        <dsp:cNvPr id="0" name=""/>
        <dsp:cNvSpPr/>
      </dsp:nvSpPr>
      <dsp:spPr>
        <a:xfrm>
          <a:off x="2672780" y="659549"/>
          <a:ext cx="1413320" cy="1413320"/>
        </a:xfrm>
        <a:prstGeom prst="ellipse">
          <a:avLst/>
        </a:prstGeom>
        <a:gradFill rotWithShape="0">
          <a:gsLst>
            <a:gs pos="0">
              <a:schemeClr val="accent3">
                <a:shade val="80000"/>
                <a:hueOff val="254882"/>
                <a:satOff val="-19351"/>
                <a:lumOff val="17144"/>
                <a:alphaOff val="0"/>
                <a:tint val="96000"/>
                <a:lumMod val="104000"/>
              </a:schemeClr>
            </a:gs>
            <a:gs pos="100000">
              <a:schemeClr val="accent3">
                <a:shade val="80000"/>
                <a:hueOff val="254882"/>
                <a:satOff val="-19351"/>
                <a:lumOff val="17144"/>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Creation of country-tailored performance measurement systems</a:t>
          </a:r>
        </a:p>
      </dsp:txBody>
      <dsp:txXfrm>
        <a:off x="2879756" y="866525"/>
        <a:ext cx="999368" cy="999368"/>
      </dsp:txXfrm>
    </dsp:sp>
    <dsp:sp modelId="{C33A6ACA-849A-4190-8092-43A30C314A71}">
      <dsp:nvSpPr>
        <dsp:cNvPr id="0" name=""/>
        <dsp:cNvSpPr/>
      </dsp:nvSpPr>
      <dsp:spPr>
        <a:xfrm>
          <a:off x="4117508" y="317840"/>
          <a:ext cx="1413320" cy="1413320"/>
        </a:xfrm>
        <a:prstGeom prst="ellipse">
          <a:avLst/>
        </a:prstGeom>
        <a:gradFill rotWithShape="0">
          <a:gsLst>
            <a:gs pos="0">
              <a:schemeClr val="accent3">
                <a:shade val="80000"/>
                <a:hueOff val="509765"/>
                <a:satOff val="-38702"/>
                <a:lumOff val="34288"/>
                <a:alphaOff val="0"/>
                <a:tint val="96000"/>
                <a:lumMod val="104000"/>
              </a:schemeClr>
            </a:gs>
            <a:gs pos="100000">
              <a:schemeClr val="accent3">
                <a:shade val="80000"/>
                <a:hueOff val="509765"/>
                <a:satOff val="-38702"/>
                <a:lumOff val="34288"/>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Enhancement of national adoption plans</a:t>
          </a:r>
        </a:p>
      </dsp:txBody>
      <dsp:txXfrm>
        <a:off x="4324484" y="524816"/>
        <a:ext cx="999368" cy="999368"/>
      </dsp:txXfrm>
    </dsp:sp>
    <dsp:sp modelId="{563C4D90-E694-4CDE-AA75-674B5BB3613E}">
      <dsp:nvSpPr>
        <dsp:cNvPr id="0" name=""/>
        <dsp:cNvSpPr/>
      </dsp:nvSpPr>
      <dsp:spPr>
        <a:xfrm>
          <a:off x="2044638" y="31407"/>
          <a:ext cx="4396997" cy="3517598"/>
        </a:xfrm>
        <a:prstGeom prst="funnel">
          <a:avLst/>
        </a:prstGeom>
        <a:solidFill>
          <a:schemeClr val="lt1">
            <a:alpha val="4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38014-8779-4718-83FE-A84E432CAC9F}">
      <dsp:nvSpPr>
        <dsp:cNvPr id="0" name=""/>
        <dsp:cNvSpPr/>
      </dsp:nvSpPr>
      <dsp:spPr>
        <a:xfrm>
          <a:off x="4649" y="1050084"/>
          <a:ext cx="2584223" cy="997510"/>
        </a:xfrm>
        <a:prstGeom prst="chevron">
          <a:avLst>
            <a:gd name="adj" fmla="val 40000"/>
          </a:avLst>
        </a:prstGeom>
        <a:gradFill rotWithShape="0">
          <a:gsLst>
            <a:gs pos="0">
              <a:schemeClr val="accent3">
                <a:shade val="80000"/>
                <a:hueOff val="0"/>
                <a:satOff val="0"/>
                <a:lumOff val="0"/>
                <a:alphaOff val="0"/>
                <a:tint val="96000"/>
                <a:lumMod val="104000"/>
              </a:schemeClr>
            </a:gs>
            <a:gs pos="100000">
              <a:schemeClr val="accent3">
                <a:shade val="8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281834B-ECB3-43FE-ACA3-10B71EE1571A}">
      <dsp:nvSpPr>
        <dsp:cNvPr id="0" name=""/>
        <dsp:cNvSpPr/>
      </dsp:nvSpPr>
      <dsp:spPr>
        <a:xfrm>
          <a:off x="649400" y="1276791"/>
          <a:ext cx="2182233" cy="997510"/>
        </a:xfrm>
        <a:prstGeom prst="roundRect">
          <a:avLst>
            <a:gd name="adj" fmla="val 10000"/>
          </a:avLst>
        </a:prstGeom>
        <a:solidFill>
          <a:schemeClr val="lt1">
            <a:alpha val="90000"/>
            <a:hueOff val="0"/>
            <a:satOff val="0"/>
            <a:lumOff val="0"/>
            <a:alphaOff val="0"/>
          </a:schemeClr>
        </a:solidFill>
        <a:ln w="9525" cap="rnd" cmpd="sng" algn="ctr">
          <a:solidFill>
            <a:schemeClr val="accent3">
              <a:shade val="8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Strengthening public procurement systems in ECA countries by promoting further adoption of e-GP. </a:t>
          </a:r>
        </a:p>
      </dsp:txBody>
      <dsp:txXfrm>
        <a:off x="678616" y="1306007"/>
        <a:ext cx="2123801" cy="939078"/>
      </dsp:txXfrm>
    </dsp:sp>
    <dsp:sp modelId="{25C5F468-F13C-45C4-80D1-851396A2F6F3}">
      <dsp:nvSpPr>
        <dsp:cNvPr id="0" name=""/>
        <dsp:cNvSpPr/>
      </dsp:nvSpPr>
      <dsp:spPr>
        <a:xfrm>
          <a:off x="2904722" y="1050084"/>
          <a:ext cx="2584223" cy="997510"/>
        </a:xfrm>
        <a:prstGeom prst="chevron">
          <a:avLst>
            <a:gd name="adj" fmla="val 40000"/>
          </a:avLst>
        </a:prstGeom>
        <a:gradFill rotWithShape="0">
          <a:gsLst>
            <a:gs pos="0">
              <a:schemeClr val="accent3">
                <a:shade val="80000"/>
                <a:hueOff val="254882"/>
                <a:satOff val="-19351"/>
                <a:lumOff val="17144"/>
                <a:alphaOff val="0"/>
                <a:tint val="96000"/>
                <a:lumMod val="104000"/>
              </a:schemeClr>
            </a:gs>
            <a:gs pos="100000">
              <a:schemeClr val="accent3">
                <a:shade val="80000"/>
                <a:hueOff val="254882"/>
                <a:satOff val="-19351"/>
                <a:lumOff val="17144"/>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4B062DE-0A34-433A-A284-58B5412DB218}">
      <dsp:nvSpPr>
        <dsp:cNvPr id="0" name=""/>
        <dsp:cNvSpPr/>
      </dsp:nvSpPr>
      <dsp:spPr>
        <a:xfrm>
          <a:off x="3549473" y="1276791"/>
          <a:ext cx="2182233" cy="997510"/>
        </a:xfrm>
        <a:prstGeom prst="roundRect">
          <a:avLst>
            <a:gd name="adj" fmla="val 10000"/>
          </a:avLst>
        </a:prstGeom>
        <a:solidFill>
          <a:schemeClr val="lt1">
            <a:alpha val="90000"/>
            <a:hueOff val="0"/>
            <a:satOff val="0"/>
            <a:lumOff val="0"/>
            <a:alphaOff val="0"/>
          </a:schemeClr>
        </a:solidFill>
        <a:ln w="9525" cap="rnd" cmpd="sng" algn="ctr">
          <a:solidFill>
            <a:schemeClr val="accent3">
              <a:shade val="80000"/>
              <a:hueOff val="254882"/>
              <a:satOff val="-19351"/>
              <a:lumOff val="17144"/>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Developing e-GP capacity and share relevant experience</a:t>
          </a:r>
        </a:p>
      </dsp:txBody>
      <dsp:txXfrm>
        <a:off x="3578689" y="1306007"/>
        <a:ext cx="2123801" cy="939078"/>
      </dsp:txXfrm>
    </dsp:sp>
    <dsp:sp modelId="{89C0DC62-3F35-4112-9FB9-E82BC3D1C21E}">
      <dsp:nvSpPr>
        <dsp:cNvPr id="0" name=""/>
        <dsp:cNvSpPr/>
      </dsp:nvSpPr>
      <dsp:spPr>
        <a:xfrm>
          <a:off x="5804795" y="1050084"/>
          <a:ext cx="2584223" cy="997510"/>
        </a:xfrm>
        <a:prstGeom prst="chevron">
          <a:avLst>
            <a:gd name="adj" fmla="val 40000"/>
          </a:avLst>
        </a:prstGeom>
        <a:gradFill rotWithShape="0">
          <a:gsLst>
            <a:gs pos="0">
              <a:schemeClr val="accent3">
                <a:shade val="80000"/>
                <a:hueOff val="509765"/>
                <a:satOff val="-38702"/>
                <a:lumOff val="34288"/>
                <a:alphaOff val="0"/>
                <a:tint val="96000"/>
                <a:lumMod val="104000"/>
              </a:schemeClr>
            </a:gs>
            <a:gs pos="100000">
              <a:schemeClr val="accent3">
                <a:shade val="80000"/>
                <a:hueOff val="509765"/>
                <a:satOff val="-38702"/>
                <a:lumOff val="34288"/>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B7BBE16-83E9-47CA-A2A7-EF2AA478CA47}">
      <dsp:nvSpPr>
        <dsp:cNvPr id="0" name=""/>
        <dsp:cNvSpPr/>
      </dsp:nvSpPr>
      <dsp:spPr>
        <a:xfrm>
          <a:off x="6449546" y="1276791"/>
          <a:ext cx="2182233" cy="997510"/>
        </a:xfrm>
        <a:prstGeom prst="roundRect">
          <a:avLst>
            <a:gd name="adj" fmla="val 10000"/>
          </a:avLst>
        </a:prstGeom>
        <a:solidFill>
          <a:schemeClr val="lt1">
            <a:alpha val="90000"/>
            <a:hueOff val="0"/>
            <a:satOff val="0"/>
            <a:lumOff val="0"/>
            <a:alphaOff val="0"/>
          </a:schemeClr>
        </a:solidFill>
        <a:ln w="9525" cap="rnd" cmpd="sng" algn="ctr">
          <a:solidFill>
            <a:schemeClr val="accent3">
              <a:shade val="80000"/>
              <a:hueOff val="509765"/>
              <a:satOff val="-38702"/>
              <a:lumOff val="34288"/>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Building capacity in using e-Procurement data to measure public procurement performance</a:t>
          </a:r>
        </a:p>
      </dsp:txBody>
      <dsp:txXfrm>
        <a:off x="6478762" y="1306007"/>
        <a:ext cx="2123801" cy="9390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113BC-F6FC-4AA9-9580-DF9B32BBEC71}">
      <dsp:nvSpPr>
        <dsp:cNvPr id="0" name=""/>
        <dsp:cNvSpPr/>
      </dsp:nvSpPr>
      <dsp:spPr>
        <a:xfrm>
          <a:off x="1379934" y="960793"/>
          <a:ext cx="2584347" cy="1723759"/>
        </a:xfrm>
        <a:prstGeom prst="rect">
          <a:avLst/>
        </a:prstGeom>
        <a:solidFill>
          <a:schemeClr val="accent2">
            <a:tint val="40000"/>
            <a:alpha val="90000"/>
            <a:hueOff val="0"/>
            <a:satOff val="0"/>
            <a:lumOff val="0"/>
            <a:alphaOff val="0"/>
          </a:schemeClr>
        </a:solidFill>
        <a:ln>
          <a:noFill/>
        </a:ln>
        <a:effectLst>
          <a:outerShdw blurRad="38100" dist="25400" dir="5400000" rotWithShape="0">
            <a:srgbClr val="000000">
              <a:alpha val="25000"/>
            </a:srgbClr>
          </a:outerShdw>
        </a:effectLst>
        <a:sp3d z="-15240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b="1" u="sng" kern="1200" dirty="0"/>
            <a:t>E-Procurement Indicators </a:t>
          </a:r>
          <a:r>
            <a:rPr lang="en-US" sz="1500" kern="1200" dirty="0"/>
            <a:t>(Adoption, Steps covered etc.) </a:t>
          </a:r>
        </a:p>
      </dsp:txBody>
      <dsp:txXfrm>
        <a:off x="1793429" y="960793"/>
        <a:ext cx="2170851" cy="1723759"/>
      </dsp:txXfrm>
    </dsp:sp>
    <dsp:sp modelId="{F4E1EE50-28C3-4EDE-A648-E36A1EE2BE5B}">
      <dsp:nvSpPr>
        <dsp:cNvPr id="0" name=""/>
        <dsp:cNvSpPr/>
      </dsp:nvSpPr>
      <dsp:spPr>
        <a:xfrm>
          <a:off x="1379934" y="2684552"/>
          <a:ext cx="2584347" cy="1723759"/>
        </a:xfrm>
        <a:prstGeom prst="rect">
          <a:avLst/>
        </a:prstGeom>
        <a:solidFill>
          <a:schemeClr val="accent2">
            <a:tint val="40000"/>
            <a:alpha val="90000"/>
            <a:hueOff val="292506"/>
            <a:satOff val="-15895"/>
            <a:lumOff val="-1580"/>
            <a:alphaOff val="0"/>
          </a:schemeClr>
        </a:solidFill>
        <a:ln>
          <a:noFill/>
        </a:ln>
        <a:effectLst>
          <a:outerShdw blurRad="38100" dist="25400" dir="5400000" rotWithShape="0">
            <a:srgbClr val="000000">
              <a:alpha val="25000"/>
            </a:srgbClr>
          </a:outerShdw>
        </a:effectLst>
        <a:sp3d z="-15240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b="1" u="sng" kern="1200" dirty="0"/>
            <a:t>Procurement performance indicators </a:t>
          </a:r>
          <a:r>
            <a:rPr lang="en-US" sz="1500" kern="1200" dirty="0"/>
            <a:t>(</a:t>
          </a:r>
          <a:r>
            <a:rPr lang="en-GB" sz="1500" kern="1200" dirty="0">
              <a:effectLst/>
            </a:rPr>
            <a:t>Improve efficiency of procurement processes, length of procedures…)</a:t>
          </a:r>
          <a:endParaRPr lang="en-US" sz="1500" kern="1200" dirty="0"/>
        </a:p>
      </dsp:txBody>
      <dsp:txXfrm>
        <a:off x="1793429" y="2684552"/>
        <a:ext cx="2170851" cy="1723759"/>
      </dsp:txXfrm>
    </dsp:sp>
    <dsp:sp modelId="{3E2B0A71-DA09-4A21-9E07-FCD3AC7BE4F4}">
      <dsp:nvSpPr>
        <dsp:cNvPr id="0" name=""/>
        <dsp:cNvSpPr/>
      </dsp:nvSpPr>
      <dsp:spPr>
        <a:xfrm>
          <a:off x="1615" y="271633"/>
          <a:ext cx="1722898" cy="1722898"/>
        </a:xfrm>
        <a:prstGeom prst="ellipse">
          <a:avLst/>
        </a:prstGeom>
        <a:solidFill>
          <a:schemeClr val="accent2">
            <a:hueOff val="0"/>
            <a:satOff val="0"/>
            <a:lumOff val="0"/>
            <a:alphaOff val="0"/>
          </a:schemeClr>
        </a:solidFill>
        <a:ln>
          <a:noFill/>
        </a:ln>
        <a:effectLst>
          <a:outerShdw blurRad="38100" dist="25400" dir="5400000" rotWithShape="0">
            <a:srgbClr val="000000">
              <a:alpha val="2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Indicators</a:t>
          </a:r>
        </a:p>
      </dsp:txBody>
      <dsp:txXfrm>
        <a:off x="253928" y="523946"/>
        <a:ext cx="1218272" cy="1218272"/>
      </dsp:txXfrm>
    </dsp:sp>
    <dsp:sp modelId="{D12DBE57-50E1-4593-91BF-526545AC6DD2}">
      <dsp:nvSpPr>
        <dsp:cNvPr id="0" name=""/>
        <dsp:cNvSpPr/>
      </dsp:nvSpPr>
      <dsp:spPr>
        <a:xfrm>
          <a:off x="5687179" y="960793"/>
          <a:ext cx="2584347" cy="1723759"/>
        </a:xfrm>
        <a:prstGeom prst="rect">
          <a:avLst/>
        </a:prstGeom>
        <a:solidFill>
          <a:schemeClr val="accent2">
            <a:tint val="40000"/>
            <a:alpha val="90000"/>
            <a:hueOff val="585012"/>
            <a:satOff val="-31789"/>
            <a:lumOff val="-3160"/>
            <a:alphaOff val="0"/>
          </a:schemeClr>
        </a:solidFill>
        <a:ln>
          <a:noFill/>
        </a:ln>
        <a:effectLst>
          <a:outerShdw blurRad="38100" dist="25400" dir="5400000" rotWithShape="0">
            <a:srgbClr val="000000">
              <a:alpha val="25000"/>
            </a:srgbClr>
          </a:outerShdw>
        </a:effectLst>
        <a:sp3d z="-15240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b="1" u="sng" kern="1200" dirty="0"/>
            <a:t>Open Contracting </a:t>
          </a:r>
          <a:r>
            <a:rPr lang="en-US" sz="1500" kern="1200" dirty="0"/>
            <a:t>(C</a:t>
          </a:r>
          <a:r>
            <a:rPr lang="en-US" sz="1500" b="0" i="0" u="none" strike="noStrike" kern="1200" baseline="0" dirty="0">
              <a:solidFill>
                <a:schemeClr val="tx1"/>
              </a:solidFill>
              <a:latin typeface="+mn-lt"/>
              <a:ea typeface="+mn-ea"/>
              <a:cs typeface="+mn-cs"/>
            </a:rPr>
            <a:t>ategories of data that publishers should seek to collect, manage and publish as part of an open contracting process.) </a:t>
          </a:r>
          <a:endParaRPr lang="en-US" sz="1500" kern="1200" dirty="0"/>
        </a:p>
      </dsp:txBody>
      <dsp:txXfrm>
        <a:off x="6100675" y="960793"/>
        <a:ext cx="2170851" cy="1723759"/>
      </dsp:txXfrm>
    </dsp:sp>
    <dsp:sp modelId="{5E51E7E3-F012-42E7-8385-EE0B6899EF96}">
      <dsp:nvSpPr>
        <dsp:cNvPr id="0" name=""/>
        <dsp:cNvSpPr/>
      </dsp:nvSpPr>
      <dsp:spPr>
        <a:xfrm>
          <a:off x="5687179" y="2684552"/>
          <a:ext cx="2584347" cy="1723759"/>
        </a:xfrm>
        <a:prstGeom prst="rect">
          <a:avLst/>
        </a:prstGeom>
        <a:solidFill>
          <a:schemeClr val="accent2">
            <a:tint val="40000"/>
            <a:alpha val="90000"/>
            <a:hueOff val="877517"/>
            <a:satOff val="-47684"/>
            <a:lumOff val="-4740"/>
            <a:alphaOff val="0"/>
          </a:schemeClr>
        </a:solidFill>
        <a:ln>
          <a:noFill/>
        </a:ln>
        <a:effectLst>
          <a:outerShdw blurRad="38100" dist="25400" dir="5400000" rotWithShape="0">
            <a:srgbClr val="000000">
              <a:alpha val="25000"/>
            </a:srgbClr>
          </a:outerShdw>
        </a:effectLst>
        <a:sp3d z="-15240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b="1" u="sng" kern="1200" dirty="0"/>
            <a:t>Governance Filters </a:t>
          </a:r>
          <a:r>
            <a:rPr lang="en-US" sz="1500" kern="1200" dirty="0"/>
            <a:t>to detect or prevent fraud, waste and abuse in e-GP systems</a:t>
          </a:r>
        </a:p>
      </dsp:txBody>
      <dsp:txXfrm>
        <a:off x="6100675" y="2684552"/>
        <a:ext cx="2170851" cy="1723759"/>
      </dsp:txXfrm>
    </dsp:sp>
    <dsp:sp modelId="{EE762E2E-BC30-495A-BAF1-4581CCBAAF56}">
      <dsp:nvSpPr>
        <dsp:cNvPr id="0" name=""/>
        <dsp:cNvSpPr/>
      </dsp:nvSpPr>
      <dsp:spPr>
        <a:xfrm>
          <a:off x="4308861" y="271633"/>
          <a:ext cx="1722898" cy="1722898"/>
        </a:xfrm>
        <a:prstGeom prst="ellipse">
          <a:avLst/>
        </a:prstGeom>
        <a:solidFill>
          <a:schemeClr val="accent2">
            <a:hueOff val="889088"/>
            <a:satOff val="-19570"/>
            <a:lumOff val="-14117"/>
            <a:alphaOff val="0"/>
          </a:schemeClr>
        </a:solidFill>
        <a:ln>
          <a:noFill/>
        </a:ln>
        <a:effectLst>
          <a:outerShdw blurRad="38100" dist="25400" dir="5400000" rotWithShape="0">
            <a:srgbClr val="000000">
              <a:alpha val="2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Data</a:t>
          </a:r>
        </a:p>
      </dsp:txBody>
      <dsp:txXfrm>
        <a:off x="4561174" y="523946"/>
        <a:ext cx="1218272" cy="121827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596424"/>
          </a:xfrm>
          <a:prstGeom prst="rect">
            <a:avLst/>
          </a:prstGeom>
        </p:spPr>
        <p:txBody>
          <a:bodyPr vert="horz" lIns="107808" tIns="53904" rIns="107808" bIns="53904" rtlCol="0"/>
          <a:lstStyle>
            <a:lvl1pPr algn="l">
              <a:defRPr sz="1400"/>
            </a:lvl1pPr>
          </a:lstStyle>
          <a:p>
            <a:endParaRPr lang="en-US"/>
          </a:p>
        </p:txBody>
      </p:sp>
      <p:sp>
        <p:nvSpPr>
          <p:cNvPr id="3" name="Date Placeholder 2"/>
          <p:cNvSpPr>
            <a:spLocks noGrp="1"/>
          </p:cNvSpPr>
          <p:nvPr>
            <p:ph type="dt" idx="1"/>
          </p:nvPr>
        </p:nvSpPr>
        <p:spPr>
          <a:xfrm>
            <a:off x="3953853" y="0"/>
            <a:ext cx="3024770" cy="596424"/>
          </a:xfrm>
          <a:prstGeom prst="rect">
            <a:avLst/>
          </a:prstGeom>
        </p:spPr>
        <p:txBody>
          <a:bodyPr vert="horz" lIns="107808" tIns="53904" rIns="107808" bIns="53904" rtlCol="0"/>
          <a:lstStyle>
            <a:lvl1pPr algn="r">
              <a:defRPr sz="1400"/>
            </a:lvl1pPr>
          </a:lstStyle>
          <a:p>
            <a:fld id="{E214FA3D-D30A-4F0C-B0C5-51C47E2D6F9E}" type="datetimeFigureOut">
              <a:rPr lang="en-US" smtClean="0"/>
              <a:t>2/22/2017</a:t>
            </a:fld>
            <a:endParaRPr lang="en-US"/>
          </a:p>
        </p:txBody>
      </p:sp>
      <p:sp>
        <p:nvSpPr>
          <p:cNvPr id="4" name="Slide Image Placeholder 3"/>
          <p:cNvSpPr>
            <a:spLocks noGrp="1" noRot="1" noChangeAspect="1"/>
          </p:cNvSpPr>
          <p:nvPr>
            <p:ph type="sldImg" idx="2"/>
          </p:nvPr>
        </p:nvSpPr>
        <p:spPr>
          <a:xfrm>
            <a:off x="815975" y="1485900"/>
            <a:ext cx="5348288" cy="4011613"/>
          </a:xfrm>
          <a:prstGeom prst="rect">
            <a:avLst/>
          </a:prstGeom>
          <a:noFill/>
          <a:ln w="12700">
            <a:solidFill>
              <a:prstClr val="black"/>
            </a:solidFill>
          </a:ln>
        </p:spPr>
        <p:txBody>
          <a:bodyPr vert="horz" lIns="107808" tIns="53904" rIns="107808" bIns="53904" rtlCol="0" anchor="ctr"/>
          <a:lstStyle/>
          <a:p>
            <a:endParaRPr lang="en-US"/>
          </a:p>
        </p:txBody>
      </p:sp>
      <p:sp>
        <p:nvSpPr>
          <p:cNvPr id="5" name="Notes Placeholder 4"/>
          <p:cNvSpPr>
            <a:spLocks noGrp="1"/>
          </p:cNvSpPr>
          <p:nvPr>
            <p:ph type="body" sz="quarter" idx="3"/>
          </p:nvPr>
        </p:nvSpPr>
        <p:spPr>
          <a:xfrm>
            <a:off x="698024" y="5720715"/>
            <a:ext cx="5584190" cy="4680585"/>
          </a:xfrm>
          <a:prstGeom prst="rect">
            <a:avLst/>
          </a:prstGeom>
        </p:spPr>
        <p:txBody>
          <a:bodyPr vert="horz" lIns="107808" tIns="53904" rIns="107808" bIns="5390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290778"/>
            <a:ext cx="3024770" cy="596423"/>
          </a:xfrm>
          <a:prstGeom prst="rect">
            <a:avLst/>
          </a:prstGeom>
        </p:spPr>
        <p:txBody>
          <a:bodyPr vert="horz" lIns="107808" tIns="53904" rIns="107808" bIns="53904" rtlCol="0" anchor="b"/>
          <a:lstStyle>
            <a:lvl1pPr algn="l">
              <a:defRPr sz="1400"/>
            </a:lvl1pPr>
          </a:lstStyle>
          <a:p>
            <a:endParaRPr lang="en-US"/>
          </a:p>
        </p:txBody>
      </p:sp>
      <p:sp>
        <p:nvSpPr>
          <p:cNvPr id="7" name="Slide Number Placeholder 6"/>
          <p:cNvSpPr>
            <a:spLocks noGrp="1"/>
          </p:cNvSpPr>
          <p:nvPr>
            <p:ph type="sldNum" sz="quarter" idx="5"/>
          </p:nvPr>
        </p:nvSpPr>
        <p:spPr>
          <a:xfrm>
            <a:off x="3953853" y="11290778"/>
            <a:ext cx="3024770" cy="596423"/>
          </a:xfrm>
          <a:prstGeom prst="rect">
            <a:avLst/>
          </a:prstGeom>
        </p:spPr>
        <p:txBody>
          <a:bodyPr vert="horz" lIns="107808" tIns="53904" rIns="107808" bIns="53904" rtlCol="0" anchor="b"/>
          <a:lstStyle>
            <a:lvl1pPr algn="r">
              <a:defRPr sz="1400"/>
            </a:lvl1pPr>
          </a:lstStyle>
          <a:p>
            <a:fld id="{4E93F295-F8B0-4ED4-BB7A-A59BAB3309EA}" type="slidenum">
              <a:rPr lang="en-US" smtClean="0"/>
              <a:t>‹#›</a:t>
            </a:fld>
            <a:endParaRPr lang="en-US"/>
          </a:p>
        </p:txBody>
      </p:sp>
    </p:spTree>
    <p:extLst>
      <p:ext uri="{BB962C8B-B14F-4D97-AF65-F5344CB8AC3E}">
        <p14:creationId xmlns:p14="http://schemas.microsoft.com/office/powerpoint/2010/main" val="245058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thanks</a:t>
            </a:r>
            <a:r>
              <a:rPr lang="en-US" baseline="0" dirty="0"/>
              <a:t> for organizing this forum. It represents an incredible initiative to share our experiences and knowledge, not only among countries in SAR, but also across regions. In Europe and Central Asia, several e-Procurement initiatives were launched to help countries move forward and modernize the performance of their public procurement system. I’m going to address the following points in this presentation:</a:t>
            </a:r>
          </a:p>
          <a:p>
            <a:pPr marL="228600" indent="-228600">
              <a:buAutoNum type="arabicParenR"/>
            </a:pPr>
            <a:r>
              <a:rPr lang="en-US" baseline="0" dirty="0"/>
              <a:t>Introduction – Explain the rationale behind encouraging the development of E-Procurement</a:t>
            </a:r>
          </a:p>
          <a:p>
            <a:pPr marL="228600" indent="-228600">
              <a:buAutoNum type="arabicParenR"/>
            </a:pPr>
            <a:r>
              <a:rPr lang="en-US" baseline="0" dirty="0"/>
              <a:t>E-Procurement forums in Vienna and Berlin</a:t>
            </a:r>
          </a:p>
          <a:p>
            <a:pPr marL="228600" indent="-228600">
              <a:buAutoNum type="arabicParenR"/>
            </a:pPr>
            <a:r>
              <a:rPr lang="en-US" baseline="0" dirty="0"/>
              <a:t>ECA E-GP Strategy</a:t>
            </a:r>
          </a:p>
          <a:p>
            <a:pPr marL="228600" indent="-228600">
              <a:buAutoNum type="arabicParenR"/>
            </a:pPr>
            <a:r>
              <a:rPr lang="en-US" baseline="0" dirty="0"/>
              <a:t>E-Procurement Projects in ECA</a:t>
            </a:r>
          </a:p>
          <a:p>
            <a:pPr marL="228600" indent="-228600">
              <a:buAutoNum type="arabicParenR"/>
            </a:pPr>
            <a:r>
              <a:rPr lang="en-US" baseline="0" dirty="0"/>
              <a:t>Rapid e-Procurement Toolkit and Online Learning</a:t>
            </a:r>
          </a:p>
          <a:p>
            <a:pPr marL="0" indent="0">
              <a:buNone/>
            </a:pPr>
            <a:endParaRPr lang="en-US" baseline="0" dirty="0"/>
          </a:p>
          <a:p>
            <a:pPr marL="0" indent="0">
              <a:buNone/>
            </a:pPr>
            <a:r>
              <a:rPr lang="en-US" baseline="0" dirty="0"/>
              <a:t>For each of these points, I will address how the South Asia Region can implement similar initiative. </a:t>
            </a:r>
          </a:p>
          <a:p>
            <a:endParaRPr lang="en-US" dirty="0"/>
          </a:p>
        </p:txBody>
      </p:sp>
      <p:sp>
        <p:nvSpPr>
          <p:cNvPr id="4" name="Slide Number Placeholder 3"/>
          <p:cNvSpPr>
            <a:spLocks noGrp="1"/>
          </p:cNvSpPr>
          <p:nvPr>
            <p:ph type="sldNum" sz="quarter" idx="10"/>
          </p:nvPr>
        </p:nvSpPr>
        <p:spPr/>
        <p:txBody>
          <a:bodyPr/>
          <a:lstStyle/>
          <a:p>
            <a:fld id="{4E93F295-F8B0-4ED4-BB7A-A59BAB3309EA}" type="slidenum">
              <a:rPr lang="en-US" smtClean="0"/>
              <a:t>2</a:t>
            </a:fld>
            <a:endParaRPr lang="en-US"/>
          </a:p>
        </p:txBody>
      </p:sp>
    </p:spTree>
    <p:extLst>
      <p:ext uri="{BB962C8B-B14F-4D97-AF65-F5344CB8AC3E}">
        <p14:creationId xmlns:p14="http://schemas.microsoft.com/office/powerpoint/2010/main" val="1405941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ECA SIP developed an e-Procurement strategy</a:t>
            </a:r>
            <a:r>
              <a:rPr lang="en-GB" sz="1200" b="1" baseline="0" dirty="0"/>
              <a:t> to help ECA countries </a:t>
            </a:r>
            <a:endParaRPr lang="en-US" dirty="0"/>
          </a:p>
          <a:p>
            <a:endParaRPr lang="en-US" dirty="0"/>
          </a:p>
          <a:p>
            <a:r>
              <a:rPr lang="en-US" dirty="0"/>
              <a:t>There</a:t>
            </a:r>
            <a:r>
              <a:rPr lang="en-US" baseline="0" dirty="0"/>
              <a:t> are three strategic directions towards which the promotion of e-GP in ECA countries will be made:</a:t>
            </a:r>
          </a:p>
          <a:p>
            <a:endParaRPr lang="en-US" baseline="0" dirty="0"/>
          </a:p>
          <a:p>
            <a:pPr marL="171450" indent="-171450">
              <a:buFontTx/>
              <a:buChar char="-"/>
            </a:pPr>
            <a:r>
              <a:rPr lang="en-US" b="1" u="sng" baseline="0" dirty="0"/>
              <a:t>Fostering the enhancement of national adoption plans </a:t>
            </a:r>
            <a:r>
              <a:rPr lang="en-US" baseline="0" dirty="0"/>
              <a:t>in such way that as many countries as possible get ready to offer their procurement communities the benefit of fully-fledge e-GP systems. It includes the enhancement of stock taking in ECA countries, the reinforcement of capacity through training and promotion of professionalization schemes for procurement, the launch of e-GP dedicated communications and social marketing plans.</a:t>
            </a:r>
          </a:p>
          <a:p>
            <a:pPr marL="171450" indent="-171450">
              <a:buFontTx/>
              <a:buChar char="-"/>
            </a:pPr>
            <a:r>
              <a:rPr lang="en-US" b="1" u="sng" baseline="0" dirty="0"/>
              <a:t>Setting up a country tailored performance measurement system </a:t>
            </a:r>
            <a:r>
              <a:rPr lang="en-US" baseline="0" dirty="0"/>
              <a:t>with the building of key performance indicators measuring both the adoption of e-GP and the procurement performance itself.</a:t>
            </a:r>
          </a:p>
          <a:p>
            <a:pPr marL="171450" indent="-171450">
              <a:buFontTx/>
              <a:buChar char="-"/>
            </a:pPr>
            <a:r>
              <a:rPr lang="en-US" b="1" u="sng" baseline="0" dirty="0"/>
              <a:t>Increasing the use of e-GP in Bank-funded projects</a:t>
            </a:r>
            <a:r>
              <a:rPr lang="en-US" baseline="0" dirty="0"/>
              <a:t> for both improving the project management efficiency and quality and showcasing the e-GP use and practice.</a:t>
            </a:r>
            <a:endParaRPr lang="en-US" dirty="0"/>
          </a:p>
        </p:txBody>
      </p:sp>
      <p:sp>
        <p:nvSpPr>
          <p:cNvPr id="4" name="Slide Number Placeholder 3"/>
          <p:cNvSpPr>
            <a:spLocks noGrp="1"/>
          </p:cNvSpPr>
          <p:nvPr>
            <p:ph type="sldNum" sz="quarter" idx="10"/>
          </p:nvPr>
        </p:nvSpPr>
        <p:spPr/>
        <p:txBody>
          <a:bodyPr/>
          <a:lstStyle/>
          <a:p>
            <a:fld id="{6B0E4401-629C-4EE3-A208-1160171B8F34}" type="slidenum">
              <a:rPr lang="en-US" smtClean="0"/>
              <a:t>14</a:t>
            </a:fld>
            <a:endParaRPr lang="en-US"/>
          </a:p>
        </p:txBody>
      </p:sp>
    </p:spTree>
    <p:extLst>
      <p:ext uri="{BB962C8B-B14F-4D97-AF65-F5344CB8AC3E}">
        <p14:creationId xmlns:p14="http://schemas.microsoft.com/office/powerpoint/2010/main" val="2535155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5975" y="1485900"/>
            <a:ext cx="5348288" cy="4011613"/>
          </a:xfrm>
        </p:spPr>
      </p:sp>
      <p:sp>
        <p:nvSpPr>
          <p:cNvPr id="3" name="Notes Placeholder 2"/>
          <p:cNvSpPr>
            <a:spLocks noGrp="1"/>
          </p:cNvSpPr>
          <p:nvPr>
            <p:ph type="body" idx="1"/>
          </p:nvPr>
        </p:nvSpPr>
        <p:spPr/>
        <p:txBody>
          <a:bodyPr/>
          <a:lstStyle/>
          <a:p>
            <a:r>
              <a:rPr lang="en-GB" sz="1400" b="1" baseline="0" dirty="0"/>
              <a:t>The core objectives of the strategy </a:t>
            </a:r>
            <a:r>
              <a:rPr lang="en-GB" sz="1400" b="1" dirty="0"/>
              <a:t>are:</a:t>
            </a:r>
          </a:p>
          <a:p>
            <a:endParaRPr lang="en-GB" sz="1400" u="sng" dirty="0"/>
          </a:p>
          <a:p>
            <a:r>
              <a:rPr lang="en-GB" sz="1400" u="sng" dirty="0"/>
              <a:t>Objective 1</a:t>
            </a:r>
            <a:r>
              <a:rPr lang="en-GB" sz="1400" dirty="0"/>
              <a:t>: </a:t>
            </a:r>
            <a:r>
              <a:rPr lang="en-GB" sz="1400" b="1" i="1" dirty="0"/>
              <a:t>Strengthen public procurement systems in ECA countries by promoting the further adoption of E-GP</a:t>
            </a:r>
            <a:r>
              <a:rPr lang="en-GB" sz="1400" dirty="0"/>
              <a:t>. The rationale behind this objective derives from a correlation between the introduction and the development of E-GP with relevant, measurable and measured improvements.  The recognizable advantages are in terms of transparency, ease of access, competition and economic efficiency of public spending,.</a:t>
            </a:r>
            <a:endParaRPr lang="en-US" sz="1400" dirty="0"/>
          </a:p>
          <a:p>
            <a:r>
              <a:rPr lang="en-GB" sz="1400" dirty="0"/>
              <a:t> </a:t>
            </a:r>
            <a:endParaRPr lang="en-US" sz="1400" dirty="0"/>
          </a:p>
          <a:p>
            <a:r>
              <a:rPr lang="en-GB" sz="1400" u="sng" dirty="0"/>
              <a:t>Objective 2</a:t>
            </a:r>
            <a:r>
              <a:rPr lang="en-GB" sz="1400" dirty="0"/>
              <a:t>:  </a:t>
            </a:r>
            <a:r>
              <a:rPr lang="en-GB" sz="1400" b="1" i="1" dirty="0"/>
              <a:t>Develop E-GP capacity and share relevant experience</a:t>
            </a:r>
            <a:r>
              <a:rPr lang="en-GB" sz="1400" dirty="0"/>
              <a:t>.  Public procurement capacity will have to be tailored to fill in the structural gaps. The creation of professionalization of the procurement function from both public and private sides of the market is essential. </a:t>
            </a:r>
            <a:endParaRPr lang="en-US" sz="1400" dirty="0"/>
          </a:p>
          <a:p>
            <a:r>
              <a:rPr lang="en-GB" sz="1400" dirty="0"/>
              <a:t> </a:t>
            </a:r>
            <a:endParaRPr lang="en-US" sz="1400" dirty="0"/>
          </a:p>
          <a:p>
            <a:r>
              <a:rPr lang="en-GB" sz="1400" u="sng" dirty="0"/>
              <a:t>Objective 3</a:t>
            </a:r>
            <a:r>
              <a:rPr lang="en-GB" sz="1400" dirty="0"/>
              <a:t>: </a:t>
            </a:r>
            <a:r>
              <a:rPr lang="en-GB" sz="1400" b="1" dirty="0"/>
              <a:t>Build capacity in using</a:t>
            </a:r>
            <a:r>
              <a:rPr lang="en-GB" sz="1400" dirty="0"/>
              <a:t> </a:t>
            </a:r>
            <a:r>
              <a:rPr lang="en-GB" sz="1400" b="1" dirty="0"/>
              <a:t>e-procurement data to measure public procurement performance to help strengthen public procurement systems to be more strategic.  </a:t>
            </a:r>
            <a:r>
              <a:rPr lang="en-GB" sz="1400" dirty="0"/>
              <a:t>Even in countries and regions that are quite active in undertaking the reform and modernisation of their public procurement systems there is, with few exceptions, some “structural lack of quantitative approach to market information”. Building on the natural ability of E-GP to make the collection and treatment of information a lot easier, this strategy aims at promoting the performance measurement as a key step towards a strategic management of public procurement.</a:t>
            </a:r>
            <a:endParaRPr lang="en-US" sz="1400" dirty="0"/>
          </a:p>
          <a:p>
            <a:endParaRPr lang="en-US" dirty="0"/>
          </a:p>
        </p:txBody>
      </p:sp>
      <p:sp>
        <p:nvSpPr>
          <p:cNvPr id="4" name="Slide Number Placeholder 3"/>
          <p:cNvSpPr>
            <a:spLocks noGrp="1"/>
          </p:cNvSpPr>
          <p:nvPr>
            <p:ph type="sldNum" sz="quarter" idx="10"/>
          </p:nvPr>
        </p:nvSpPr>
        <p:spPr/>
        <p:txBody>
          <a:bodyPr/>
          <a:lstStyle/>
          <a:p>
            <a:fld id="{4E93F295-F8B0-4ED4-BB7A-A59BAB3309EA}" type="slidenum">
              <a:rPr lang="en-US" smtClean="0"/>
              <a:t>15</a:t>
            </a:fld>
            <a:endParaRPr lang="en-US"/>
          </a:p>
        </p:txBody>
      </p:sp>
    </p:spTree>
    <p:extLst>
      <p:ext uri="{BB962C8B-B14F-4D97-AF65-F5344CB8AC3E}">
        <p14:creationId xmlns:p14="http://schemas.microsoft.com/office/powerpoint/2010/main" val="1414766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5975" y="1485900"/>
            <a:ext cx="5348288" cy="4011613"/>
          </a:xfrm>
        </p:spPr>
      </p:sp>
      <p:sp>
        <p:nvSpPr>
          <p:cNvPr id="3" name="Notes Placeholder 2"/>
          <p:cNvSpPr>
            <a:spLocks noGrp="1"/>
          </p:cNvSpPr>
          <p:nvPr>
            <p:ph type="body" idx="1"/>
          </p:nvPr>
        </p:nvSpPr>
        <p:spPr/>
        <p:txBody>
          <a:bodyPr/>
          <a:lstStyle/>
          <a:p>
            <a:pPr defTabSz="1078078">
              <a:defRPr/>
            </a:pPr>
            <a:r>
              <a:rPr lang="en-US" b="1" dirty="0"/>
              <a:t>ECA E-Procurement</a:t>
            </a:r>
            <a:r>
              <a:rPr lang="en-US" b="1" baseline="0" dirty="0"/>
              <a:t> Strategy is also based on the creation of a set of indicators to assess e-Procurement implementation in ECA Countries and Procurement performance indicators. It also refers to open contracting and governance filters.</a:t>
            </a:r>
          </a:p>
          <a:p>
            <a:pPr defTabSz="1078078">
              <a:defRPr/>
            </a:pPr>
            <a:endParaRPr lang="en-US" b="1" baseline="0" dirty="0"/>
          </a:p>
          <a:p>
            <a:pPr defTabSz="1078078">
              <a:defRPr/>
            </a:pPr>
            <a:r>
              <a:rPr lang="en-US" b="1" u="sng" baseline="0" dirty="0"/>
              <a:t>1) Indicators</a:t>
            </a:r>
            <a:endParaRPr lang="en-US" b="1" u="sng" dirty="0"/>
          </a:p>
          <a:p>
            <a:endParaRPr lang="en-US" baseline="0" dirty="0"/>
          </a:p>
          <a:p>
            <a:pPr marL="202140" indent="-202140" defTabSz="1078078">
              <a:buFontTx/>
              <a:buChar char="-"/>
              <a:defRPr/>
            </a:pPr>
            <a:r>
              <a:rPr lang="en-US" i="1" u="sng" baseline="0" dirty="0"/>
              <a:t>e-Procurement indicators: </a:t>
            </a:r>
            <a:r>
              <a:rPr lang="en-US" i="0" u="none" baseline="0" dirty="0"/>
              <a:t>For example,  the v</a:t>
            </a:r>
            <a:r>
              <a:rPr lang="en-GB" sz="1400" dirty="0" err="1"/>
              <a:t>alue</a:t>
            </a:r>
            <a:r>
              <a:rPr lang="en-GB" sz="1400" dirty="0"/>
              <a:t> of contracts formed through e-GP  (% of total public procurement), </a:t>
            </a:r>
            <a:endParaRPr lang="en-US" baseline="0" dirty="0"/>
          </a:p>
          <a:p>
            <a:pPr marL="202140" indent="-202140" defTabSz="1078078">
              <a:buFontTx/>
              <a:buChar char="-"/>
              <a:defRPr/>
            </a:pPr>
            <a:r>
              <a:rPr lang="en-US" i="1" u="sng" baseline="0" dirty="0"/>
              <a:t>Procurement performance indicators:</a:t>
            </a:r>
            <a:r>
              <a:rPr lang="en-US" u="none" baseline="0" dirty="0"/>
              <a:t> For example, the a</a:t>
            </a:r>
            <a:r>
              <a:rPr lang="en-GB" sz="1400" dirty="0" err="1"/>
              <a:t>verage</a:t>
            </a:r>
            <a:r>
              <a:rPr lang="en-GB" sz="1400" dirty="0"/>
              <a:t> length of pre-award stage (from contract notice to contract award notice), the average % of savings in open procedures</a:t>
            </a:r>
            <a:endParaRPr lang="en-US" sz="1400" dirty="0"/>
          </a:p>
          <a:p>
            <a:endParaRPr lang="en-US" baseline="0" dirty="0"/>
          </a:p>
          <a:p>
            <a:r>
              <a:rPr lang="en-US" b="1" u="sng" baseline="0" dirty="0"/>
              <a:t>2) Data</a:t>
            </a:r>
          </a:p>
          <a:p>
            <a:endParaRPr lang="en-US" b="1" u="sng" baseline="0" dirty="0"/>
          </a:p>
          <a:p>
            <a:pPr marL="202140" indent="-202140">
              <a:buFontTx/>
              <a:buChar char="-"/>
            </a:pPr>
            <a:r>
              <a:rPr lang="en-US" sz="1400" i="1" u="sng" dirty="0"/>
              <a:t>Open Contracting:</a:t>
            </a:r>
          </a:p>
          <a:p>
            <a:r>
              <a:rPr lang="en-US" sz="1400" dirty="0"/>
              <a:t>The different categories of data that publishers should seek to collect, manage and publish as part of an open contracting process. These are divided into three levels: </a:t>
            </a:r>
          </a:p>
          <a:p>
            <a:pPr marL="202140" indent="-202140">
              <a:buFont typeface="Arial" panose="020B0604020202020204" pitchFamily="34" charset="0"/>
              <a:buChar char="•"/>
            </a:pPr>
            <a:r>
              <a:rPr lang="en-US" sz="1400" b="1" dirty="0"/>
              <a:t>Basic </a:t>
            </a:r>
            <a:r>
              <a:rPr lang="en-US" sz="1400" dirty="0"/>
              <a:t>- these items are commonly held by organizations and provide a basic overview of a contracting process. </a:t>
            </a:r>
          </a:p>
          <a:p>
            <a:pPr marL="202140" indent="-202140">
              <a:buFont typeface="Arial" panose="020B0604020202020204" pitchFamily="34" charset="0"/>
              <a:buChar char="•"/>
            </a:pPr>
            <a:r>
              <a:rPr lang="en-US" sz="1400" b="1" dirty="0"/>
              <a:t>Intermediate </a:t>
            </a:r>
            <a:r>
              <a:rPr lang="en-US" sz="1400" dirty="0"/>
              <a:t>- these items are important to providing joined-up open contracting data, letting users follow key features of a contracting process over time. They may require publishers to connect up data in their internal systems. </a:t>
            </a:r>
          </a:p>
          <a:p>
            <a:pPr marL="202140" indent="-202140">
              <a:buFont typeface="Arial" panose="020B0604020202020204" pitchFamily="34" charset="0"/>
              <a:buChar char="•"/>
            </a:pPr>
            <a:r>
              <a:rPr lang="en-US" sz="1400" b="1" dirty="0"/>
              <a:t>Advanced </a:t>
            </a:r>
            <a:r>
              <a:rPr lang="en-US" sz="1400" dirty="0"/>
              <a:t>- these items are important to connecting open contracting data with other data sources (e.g. budget, project), and with real-world impacts (locations, milestones etc.). They may require some publishers to collect and manage additional data. </a:t>
            </a:r>
          </a:p>
          <a:p>
            <a:endParaRPr lang="en-US" sz="1400" dirty="0"/>
          </a:p>
          <a:p>
            <a:pPr marL="202140" indent="-202140">
              <a:buFontTx/>
              <a:buChar char="-"/>
            </a:pPr>
            <a:r>
              <a:rPr lang="en-US" sz="1400" i="1" u="sng" dirty="0"/>
              <a:t>Governance filters </a:t>
            </a:r>
            <a:r>
              <a:rPr lang="en-US" sz="1400" b="1" i="1" dirty="0"/>
              <a:t> </a:t>
            </a:r>
            <a:r>
              <a:rPr lang="en-US" sz="1400" dirty="0"/>
              <a:t>The governance filters in e-Procurement can </a:t>
            </a:r>
            <a:r>
              <a:rPr lang="en-US" sz="1400" b="1" dirty="0"/>
              <a:t> </a:t>
            </a:r>
            <a:endParaRPr lang="en-US" sz="1400" dirty="0"/>
          </a:p>
          <a:p>
            <a:pPr marL="202140" indent="-202140">
              <a:buFont typeface="Arial" panose="020B0604020202020204" pitchFamily="34" charset="0"/>
              <a:buChar char="•"/>
            </a:pPr>
            <a:r>
              <a:rPr lang="en-US" sz="1400" dirty="0"/>
              <a:t>C</a:t>
            </a:r>
            <a:r>
              <a:rPr lang="id-ID" sz="1400" dirty="0"/>
              <a:t>reate “proactive” alerts of potentially fraudulent transactions</a:t>
            </a:r>
            <a:r>
              <a:rPr lang="en-US" sz="1400" dirty="0"/>
              <a:t> to procurement and oversight personnel.  These include alerts of potential collusion and bid rigging at bid submission stage;</a:t>
            </a:r>
          </a:p>
          <a:p>
            <a:pPr marL="202140" indent="-202140">
              <a:buFont typeface="Arial" panose="020B0604020202020204" pitchFamily="34" charset="0"/>
              <a:buChar char="•"/>
            </a:pPr>
            <a:r>
              <a:rPr lang="en-US" sz="1400" dirty="0"/>
              <a:t>A</a:t>
            </a:r>
            <a:r>
              <a:rPr lang="id-ID" sz="1400" dirty="0"/>
              <a:t>utomatically block transactions that do not comply with procurement </a:t>
            </a:r>
            <a:r>
              <a:rPr lang="en-US" sz="1400" dirty="0"/>
              <a:t>rules or </a:t>
            </a:r>
            <a:r>
              <a:rPr lang="id-ID" sz="1400" dirty="0"/>
              <a:t>regulations; </a:t>
            </a:r>
            <a:endParaRPr lang="en-US" sz="1400" dirty="0"/>
          </a:p>
          <a:p>
            <a:pPr marL="202140" indent="-202140">
              <a:buFont typeface="Arial" panose="020B0604020202020204" pitchFamily="34" charset="0"/>
              <a:buChar char="•"/>
            </a:pPr>
            <a:r>
              <a:rPr lang="en-US" sz="1400" dirty="0"/>
              <a:t>Use collected historic procurement data to g</a:t>
            </a:r>
            <a:r>
              <a:rPr lang="id-ID" sz="1400" dirty="0"/>
              <a:t>enerate norms </a:t>
            </a:r>
            <a:r>
              <a:rPr lang="en-US" sz="1400" dirty="0"/>
              <a:t>and benchmarks </a:t>
            </a:r>
            <a:r>
              <a:rPr lang="id-ID" sz="1400" dirty="0"/>
              <a:t>that can be used to </a:t>
            </a:r>
            <a:r>
              <a:rPr lang="en-US" sz="1400" dirty="0"/>
              <a:t>create new, tailored and more refined </a:t>
            </a:r>
            <a:r>
              <a:rPr lang="en-US" sz="1400" dirty="0" err="1"/>
              <a:t>tes</a:t>
            </a:r>
            <a:r>
              <a:rPr lang="id-ID" sz="1400" dirty="0"/>
              <a:t>ts</a:t>
            </a:r>
            <a:r>
              <a:rPr lang="en-US" sz="1400" dirty="0"/>
              <a:t>; </a:t>
            </a:r>
          </a:p>
          <a:p>
            <a:pPr marL="202140" indent="-202140">
              <a:buFont typeface="Arial" panose="020B0604020202020204" pitchFamily="34" charset="0"/>
              <a:buChar char="•"/>
            </a:pPr>
            <a:r>
              <a:rPr lang="en-US" sz="1400" dirty="0"/>
              <a:t>C</a:t>
            </a:r>
            <a:r>
              <a:rPr lang="id-ID" sz="1400" dirty="0"/>
              <a:t>reate a detailed, comprehensive audit trail for auditors</a:t>
            </a:r>
            <a:r>
              <a:rPr lang="en-US" sz="1400" dirty="0"/>
              <a:t>; </a:t>
            </a:r>
          </a:p>
          <a:p>
            <a:pPr marL="202140" indent="-202140">
              <a:buFont typeface="Arial" panose="020B0604020202020204" pitchFamily="34" charset="0"/>
              <a:buChar char="•"/>
            </a:pPr>
            <a:r>
              <a:rPr lang="en-US" sz="1400" dirty="0"/>
              <a:t>Create a useful </a:t>
            </a:r>
            <a:r>
              <a:rPr lang="id-ID" sz="1400" dirty="0"/>
              <a:t>evidentiary record for investigators.</a:t>
            </a:r>
            <a:r>
              <a:rPr lang="en-US" sz="1400" dirty="0"/>
              <a:t> </a:t>
            </a:r>
            <a:endParaRPr lang="en-US" sz="1400" u="sng" dirty="0"/>
          </a:p>
          <a:p>
            <a:pPr marL="202140" indent="-202140">
              <a:buFontTx/>
              <a:buChar char="-"/>
            </a:pPr>
            <a:endParaRPr lang="en-US" sz="1400" dirty="0"/>
          </a:p>
        </p:txBody>
      </p:sp>
      <p:sp>
        <p:nvSpPr>
          <p:cNvPr id="4" name="Slide Number Placeholder 3"/>
          <p:cNvSpPr>
            <a:spLocks noGrp="1"/>
          </p:cNvSpPr>
          <p:nvPr>
            <p:ph type="sldNum" sz="quarter" idx="10"/>
          </p:nvPr>
        </p:nvSpPr>
        <p:spPr/>
        <p:txBody>
          <a:bodyPr/>
          <a:lstStyle/>
          <a:p>
            <a:fld id="{4E93F295-F8B0-4ED4-BB7A-A59BAB3309EA}" type="slidenum">
              <a:rPr lang="en-US" smtClean="0"/>
              <a:t>16</a:t>
            </a:fld>
            <a:endParaRPr lang="en-US"/>
          </a:p>
        </p:txBody>
      </p:sp>
    </p:spTree>
    <p:extLst>
      <p:ext uri="{BB962C8B-B14F-4D97-AF65-F5344CB8AC3E}">
        <p14:creationId xmlns:p14="http://schemas.microsoft.com/office/powerpoint/2010/main" val="388659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93F295-F8B0-4ED4-BB7A-A59BAB3309EA}" type="slidenum">
              <a:rPr lang="en-US" smtClean="0"/>
              <a:t>18</a:t>
            </a:fld>
            <a:endParaRPr lang="en-US"/>
          </a:p>
        </p:txBody>
      </p:sp>
    </p:spTree>
    <p:extLst>
      <p:ext uri="{BB962C8B-B14F-4D97-AF65-F5344CB8AC3E}">
        <p14:creationId xmlns:p14="http://schemas.microsoft.com/office/powerpoint/2010/main" val="3910657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 slide</a:t>
            </a:r>
          </a:p>
        </p:txBody>
      </p:sp>
      <p:sp>
        <p:nvSpPr>
          <p:cNvPr id="4" name="Slide Number Placeholder 3"/>
          <p:cNvSpPr>
            <a:spLocks noGrp="1"/>
          </p:cNvSpPr>
          <p:nvPr>
            <p:ph type="sldNum" sz="quarter" idx="10"/>
          </p:nvPr>
        </p:nvSpPr>
        <p:spPr/>
        <p:txBody>
          <a:bodyPr/>
          <a:lstStyle/>
          <a:p>
            <a:fld id="{4E93F295-F8B0-4ED4-BB7A-A59BAB3309EA}" type="slidenum">
              <a:rPr lang="en-US" smtClean="0"/>
              <a:t>19</a:t>
            </a:fld>
            <a:endParaRPr lang="en-US"/>
          </a:p>
        </p:txBody>
      </p:sp>
    </p:spTree>
    <p:extLst>
      <p:ext uri="{BB962C8B-B14F-4D97-AF65-F5344CB8AC3E}">
        <p14:creationId xmlns:p14="http://schemas.microsoft.com/office/powerpoint/2010/main" val="983154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ECA</a:t>
            </a:r>
            <a:r>
              <a:rPr lang="en-US" baseline="0" dirty="0"/>
              <a:t> is undertaking many E-Procurement reform projects that could easily serve as an inspiration for SAR. </a:t>
            </a:r>
            <a:endParaRPr lang="en-US" dirty="0"/>
          </a:p>
        </p:txBody>
      </p:sp>
      <p:sp>
        <p:nvSpPr>
          <p:cNvPr id="4" name="Slide Number Placeholder 3"/>
          <p:cNvSpPr>
            <a:spLocks noGrp="1"/>
          </p:cNvSpPr>
          <p:nvPr>
            <p:ph type="sldNum" sz="quarter" idx="10"/>
          </p:nvPr>
        </p:nvSpPr>
        <p:spPr/>
        <p:txBody>
          <a:bodyPr/>
          <a:lstStyle/>
          <a:p>
            <a:fld id="{4E93F295-F8B0-4ED4-BB7A-A59BAB3309EA}" type="slidenum">
              <a:rPr lang="en-US" smtClean="0"/>
              <a:t>20</a:t>
            </a:fld>
            <a:endParaRPr lang="en-US"/>
          </a:p>
        </p:txBody>
      </p:sp>
    </p:spTree>
    <p:extLst>
      <p:ext uri="{BB962C8B-B14F-4D97-AF65-F5344CB8AC3E}">
        <p14:creationId xmlns:p14="http://schemas.microsoft.com/office/powerpoint/2010/main" val="4095214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5975" y="1485900"/>
            <a:ext cx="5348288" cy="4011613"/>
          </a:xfrm>
        </p:spPr>
      </p:sp>
      <p:sp>
        <p:nvSpPr>
          <p:cNvPr id="3" name="Notes Placeholder 2"/>
          <p:cNvSpPr>
            <a:spLocks noGrp="1"/>
          </p:cNvSpPr>
          <p:nvPr>
            <p:ph type="body" idx="1"/>
          </p:nvPr>
        </p:nvSpPr>
        <p:spPr/>
        <p:txBody>
          <a:bodyPr/>
          <a:lstStyle/>
          <a:p>
            <a:pPr defTabSz="1078078">
              <a:defRPr/>
            </a:pPr>
            <a:r>
              <a:rPr lang="en-US" b="1" u="sng" dirty="0"/>
              <a:t>The World Bank is undertaking many projects to assist ECA</a:t>
            </a:r>
            <a:r>
              <a:rPr lang="en-US" b="1" u="sng" baseline="0" dirty="0"/>
              <a:t> countries in improving their e-procurement system</a:t>
            </a:r>
            <a:r>
              <a:rPr lang="en-US" b="1" u="sng" dirty="0"/>
              <a:t>:</a:t>
            </a:r>
          </a:p>
          <a:p>
            <a:pPr marL="202140" indent="-202140">
              <a:buFont typeface="Arial" panose="020B0604020202020204" pitchFamily="34" charset="0"/>
              <a:buChar char="•"/>
            </a:pPr>
            <a:r>
              <a:rPr lang="en-US" i="1" u="sng" dirty="0"/>
              <a:t>Serbia:</a:t>
            </a:r>
            <a:r>
              <a:rPr lang="en-US" i="0" u="none" dirty="0"/>
              <a:t> ECA</a:t>
            </a:r>
            <a:r>
              <a:rPr lang="en-US" i="0" u="none" baseline="0" dirty="0"/>
              <a:t> SIP is currently implementing a project called “Strengthening Public Procurement in Serbia.” </a:t>
            </a:r>
            <a:r>
              <a:rPr lang="en-US" sz="1400" dirty="0"/>
              <a:t>The strategy for development of Public Procurement in Serbia for the period 2014 – 2018 sets as one of its priorities to upgrade the e-Procurement system in Serbia. The project contains three e-procurement related activities:</a:t>
            </a:r>
          </a:p>
          <a:p>
            <a:pPr marL="741178" lvl="1" indent="-202140">
              <a:buFont typeface="Arial" panose="020B0604020202020204" pitchFamily="34" charset="0"/>
              <a:buChar char="•"/>
            </a:pPr>
            <a:r>
              <a:rPr lang="en-US" dirty="0"/>
              <a:t>Analysis of preconditions for further development of e-procurement</a:t>
            </a:r>
          </a:p>
          <a:p>
            <a:pPr marL="741178" lvl="1" indent="-202140">
              <a:buFont typeface="Arial" panose="020B0604020202020204" pitchFamily="34" charset="0"/>
              <a:buChar char="•"/>
            </a:pPr>
            <a:r>
              <a:rPr lang="en-US" dirty="0"/>
              <a:t>Create recommendations and roadway for further development of e-procurement</a:t>
            </a:r>
          </a:p>
          <a:p>
            <a:pPr marL="741178" lvl="1" indent="-202140">
              <a:buFont typeface="Arial" panose="020B0604020202020204" pitchFamily="34" charset="0"/>
              <a:buChar char="•"/>
            </a:pPr>
            <a:r>
              <a:rPr lang="en-US" dirty="0"/>
              <a:t>Preparation of conceptual solution and technical documentation for development of Public Procurement Portal</a:t>
            </a:r>
          </a:p>
          <a:p>
            <a:pPr marL="202140" indent="-202140">
              <a:buFont typeface="Arial" panose="020B0604020202020204" pitchFamily="34" charset="0"/>
              <a:buChar char="•"/>
            </a:pPr>
            <a:endParaRPr lang="en-US" i="1" u="sng" dirty="0"/>
          </a:p>
          <a:p>
            <a:pPr marL="202140" indent="-202140">
              <a:buFont typeface="Arial" panose="020B0604020202020204" pitchFamily="34" charset="0"/>
              <a:buChar char="•"/>
            </a:pPr>
            <a:r>
              <a:rPr lang="en-US" i="1" u="sng" dirty="0"/>
              <a:t>Georgia:</a:t>
            </a:r>
            <a:r>
              <a:rPr lang="en-US" i="0" u="none" dirty="0"/>
              <a:t> </a:t>
            </a:r>
            <a:r>
              <a:rPr lang="en-US" dirty="0">
                <a:effectLst/>
              </a:rPr>
              <a:t>Improving Efficiency and Transparency in Public Procurement in Georgia. </a:t>
            </a:r>
            <a:r>
              <a:rPr lang="en-US" sz="1400" dirty="0"/>
              <a:t>The proposed program will assist the Government of Georgia in improving public procurement outcomes by enhancing public procurement procedures, processes, systems and capacity. The activities defined in this program aim to increase the quality and use of data and analytics in the management of procurement, contract management and public finances. The World Bank’s Europe and Central Asia e-procurement Indicators will be applied to establish a systemic profile. These will be supplemented by indicators which have been customized to provide greater insight on the performance of different agencies relating to procurement in capital investment, and the dynamics of small and medium enterprise participation in procurement.</a:t>
            </a:r>
          </a:p>
          <a:p>
            <a:endParaRPr lang="en-US" dirty="0"/>
          </a:p>
          <a:p>
            <a:pPr marL="202140" indent="-202140">
              <a:buFont typeface="Arial" panose="020B0604020202020204" pitchFamily="34" charset="0"/>
              <a:buChar char="•"/>
            </a:pPr>
            <a:r>
              <a:rPr lang="en-US" i="1" u="sng" dirty="0"/>
              <a:t>Macedonia:</a:t>
            </a:r>
            <a:r>
              <a:rPr lang="en-US" i="0" u="none" baseline="0" dirty="0"/>
              <a:t> SAFE RETF “</a:t>
            </a:r>
            <a:r>
              <a:rPr lang="en-US" sz="1400" dirty="0"/>
              <a:t>Enhancing the implementation of Public Procurement in FYR Macedonia.” One of the three components of the project concerns </a:t>
            </a:r>
            <a:r>
              <a:rPr lang="en-US" sz="1400" b="1" dirty="0"/>
              <a:t>E-procurement, security &amp; software updates </a:t>
            </a:r>
            <a:r>
              <a:rPr lang="en-US" sz="1400" cap="all" dirty="0"/>
              <a:t>:</a:t>
            </a:r>
            <a:r>
              <a:rPr lang="en-US" sz="1400" b="1" cap="all" dirty="0"/>
              <a:t> </a:t>
            </a:r>
            <a:r>
              <a:rPr lang="en-US" sz="1400" dirty="0"/>
              <a:t>This component will finance additional ESSP functionalities for (i) publication of procurement notices of international donors, in order to increase transparency given the fact that local economic operators know the e-GP system as a unique place to search for business opportunities with the public sector; (ii) pre-view of the tender documents for Economic Operators without subscribing to the system and (iii) e-payment for the registration subscription for EOs and CAs. Additionally, this component will finance analysis for (iv) the harmonization of e-procurement with e-archive and e-appeal and (v) based on the results of the analysis other innovative tools and functionalities could be added to the e-procurement system.</a:t>
            </a:r>
            <a:endParaRPr lang="en-US" sz="1400" i="1" u="sng" dirty="0"/>
          </a:p>
          <a:p>
            <a:pPr marL="202140" indent="-202140">
              <a:buFont typeface="Arial" panose="020B0604020202020204" pitchFamily="34" charset="0"/>
              <a:buChar char="•"/>
            </a:pPr>
            <a:endParaRPr lang="en-US" sz="1400" i="1" u="sng" dirty="0"/>
          </a:p>
          <a:p>
            <a:pPr marL="202140" indent="-202140">
              <a:buFont typeface="Arial" panose="020B0604020202020204" pitchFamily="34" charset="0"/>
              <a:buChar char="•"/>
            </a:pPr>
            <a:r>
              <a:rPr lang="en-US" i="1" u="sng" dirty="0"/>
              <a:t>Romania:</a:t>
            </a:r>
            <a:r>
              <a:rPr lang="en-US" i="0" u="none" dirty="0"/>
              <a:t> </a:t>
            </a:r>
            <a:r>
              <a:rPr lang="en-US" sz="1400" dirty="0"/>
              <a:t>In supporting the National Public Procurement Agency of Romania (ANAP) to transform the public procurement policy and practice into a strategic management function with focus on value for money throughout the project cycle, the World Bank is developing a web-based knowledge and learning tool (Guide). As indicated in the public procurement strategy of Romania, the Guide will be a critical tool to shift the paradigm of the public procurement system from a compliance-based to a performance-based culture among contracting authorities and public procurement stakeholders. The Guide will help develop an in-depth understanding of the general public procurement principles of the EU directives.</a:t>
            </a:r>
          </a:p>
          <a:p>
            <a:endParaRPr lang="en-US" dirty="0"/>
          </a:p>
          <a:p>
            <a:pPr marL="202140" indent="-202140">
              <a:buFont typeface="Arial" panose="020B0604020202020204" pitchFamily="34" charset="0"/>
              <a:buChar char="•"/>
            </a:pPr>
            <a:r>
              <a:rPr lang="en-US" i="1" u="sng" dirty="0"/>
              <a:t>Albania:</a:t>
            </a:r>
            <a:r>
              <a:rPr lang="en-US" i="0" u="sng" dirty="0"/>
              <a:t> </a:t>
            </a:r>
            <a:r>
              <a:rPr lang="en-US" dirty="0">
                <a:effectLst/>
              </a:rPr>
              <a:t>The main objectives of the CFPI review is to support the Government of Albania in developing efficient and effective public procurement reform and project implementation strategies. It includes an assessment of</a:t>
            </a:r>
            <a:r>
              <a:rPr lang="en-US" baseline="0" dirty="0">
                <a:effectLst/>
              </a:rPr>
              <a:t> the e-procurement system. </a:t>
            </a:r>
            <a:endParaRPr lang="en-US" i="1" u="sng" dirty="0"/>
          </a:p>
          <a:p>
            <a:endParaRPr lang="en-US" dirty="0"/>
          </a:p>
        </p:txBody>
      </p:sp>
      <p:sp>
        <p:nvSpPr>
          <p:cNvPr id="4" name="Slide Number Placeholder 3"/>
          <p:cNvSpPr>
            <a:spLocks noGrp="1"/>
          </p:cNvSpPr>
          <p:nvPr>
            <p:ph type="sldNum" sz="quarter" idx="10"/>
          </p:nvPr>
        </p:nvSpPr>
        <p:spPr/>
        <p:txBody>
          <a:bodyPr/>
          <a:lstStyle/>
          <a:p>
            <a:fld id="{4E93F295-F8B0-4ED4-BB7A-A59BAB3309EA}" type="slidenum">
              <a:rPr lang="en-US" smtClean="0"/>
              <a:t>21</a:t>
            </a:fld>
            <a:endParaRPr lang="en-US"/>
          </a:p>
        </p:txBody>
      </p:sp>
    </p:spTree>
    <p:extLst>
      <p:ext uri="{BB962C8B-B14F-4D97-AF65-F5344CB8AC3E}">
        <p14:creationId xmlns:p14="http://schemas.microsoft.com/office/powerpoint/2010/main" val="167267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5975" y="1485900"/>
            <a:ext cx="5348288" cy="4011613"/>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0" u="none" dirty="0"/>
              <a:t>These are two examples of our work related to e-Procurement data analytics. </a:t>
            </a:r>
          </a:p>
          <a:p>
            <a:pPr marL="0" indent="0">
              <a:buFont typeface="Arial" panose="020B0604020202020204" pitchFamily="34" charset="0"/>
              <a:buNone/>
            </a:pPr>
            <a:endParaRPr lang="en-US" i="0" u="none" dirty="0"/>
          </a:p>
          <a:p>
            <a:pPr marL="171450" indent="-171450">
              <a:buFont typeface="Arial" panose="020B0604020202020204" pitchFamily="34" charset="0"/>
              <a:buChar char="•"/>
            </a:pPr>
            <a:r>
              <a:rPr lang="en-US" b="1" i="0" u="sng" dirty="0"/>
              <a:t>In Albania</a:t>
            </a:r>
            <a:r>
              <a:rPr lang="en-US" i="0" u="none" dirty="0"/>
              <a:t>, as part of the Country Fiduciary and Project Implementation Review,</a:t>
            </a:r>
            <a:r>
              <a:rPr lang="en-US" i="0" u="none" baseline="0" dirty="0"/>
              <a:t> we received a lot of data from the Albanian e-Procurement system which helped us analyze for example the percentage of goods, works, and services contracts by size or the duration of different procurement stages, such as the duration from public procurement notice to bid submission deadline, bid opening to contract signature date, or contract signature date to contract publication date.</a:t>
            </a:r>
          </a:p>
          <a:p>
            <a:pPr marL="171450" indent="-171450">
              <a:buFont typeface="Arial" panose="020B0604020202020204" pitchFamily="34" charset="0"/>
              <a:buChar char="•"/>
            </a:pPr>
            <a:endParaRPr lang="en-US" i="0" u="none" baseline="0" dirty="0"/>
          </a:p>
          <a:p>
            <a:pPr marL="171450" indent="-171450">
              <a:buFont typeface="Arial" panose="020B0604020202020204" pitchFamily="34" charset="0"/>
              <a:buChar char="•"/>
            </a:pPr>
            <a:r>
              <a:rPr lang="en-US" b="1" i="0" u="sng" baseline="0" dirty="0"/>
              <a:t>In Georgia</a:t>
            </a:r>
            <a:r>
              <a:rPr lang="en-US" i="0" u="none" baseline="0" dirty="0"/>
              <a:t>, access to the e-Procurement data helped the Bank drill down the percentage of competitively awarded contracts for goods, works, and services as well as the percentage of procurement activities with one, two, three, 4 or more participating bidders. </a:t>
            </a:r>
          </a:p>
          <a:p>
            <a:pPr marL="0" indent="0">
              <a:buFont typeface="Arial" panose="020B0604020202020204" pitchFamily="34" charset="0"/>
              <a:buNone/>
            </a:pPr>
            <a:endParaRPr lang="en-US" i="0" u="none" baseline="0" dirty="0"/>
          </a:p>
          <a:p>
            <a:pPr marL="0" indent="0">
              <a:buFont typeface="Arial" panose="020B0604020202020204" pitchFamily="34" charset="0"/>
              <a:buNone/>
            </a:pPr>
            <a:r>
              <a:rPr lang="en-US" i="0" u="none" baseline="0" dirty="0"/>
              <a:t>Analytical data help identify bottlenecks and issues throughout public procurement and contract management as basis for informed decision making in the area of public procurement.</a:t>
            </a:r>
            <a:endParaRPr lang="en-US" i="0" u="none" dirty="0"/>
          </a:p>
        </p:txBody>
      </p:sp>
      <p:sp>
        <p:nvSpPr>
          <p:cNvPr id="4" name="Slide Number Placeholder 3"/>
          <p:cNvSpPr>
            <a:spLocks noGrp="1"/>
          </p:cNvSpPr>
          <p:nvPr>
            <p:ph type="sldNum" sz="quarter" idx="10"/>
          </p:nvPr>
        </p:nvSpPr>
        <p:spPr/>
        <p:txBody>
          <a:bodyPr/>
          <a:lstStyle/>
          <a:p>
            <a:fld id="{4E93F295-F8B0-4ED4-BB7A-A59BAB3309EA}" type="slidenum">
              <a:rPr lang="en-US" smtClean="0"/>
              <a:t>22</a:t>
            </a:fld>
            <a:endParaRPr lang="en-US"/>
          </a:p>
        </p:txBody>
      </p:sp>
    </p:spTree>
    <p:extLst>
      <p:ext uri="{BB962C8B-B14F-4D97-AF65-F5344CB8AC3E}">
        <p14:creationId xmlns:p14="http://schemas.microsoft.com/office/powerpoint/2010/main" val="1967112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Relevant?? Finding</a:t>
            </a:r>
            <a:r>
              <a:rPr lang="en-US" baseline="0" dirty="0"/>
              <a:t> similar projects in SAR that can benefit from our projects?</a:t>
            </a:r>
            <a:endParaRPr lang="en-US" dirty="0"/>
          </a:p>
        </p:txBody>
      </p:sp>
      <p:sp>
        <p:nvSpPr>
          <p:cNvPr id="4" name="Slide Number Placeholder 3"/>
          <p:cNvSpPr>
            <a:spLocks noGrp="1"/>
          </p:cNvSpPr>
          <p:nvPr>
            <p:ph type="sldNum" sz="quarter" idx="10"/>
          </p:nvPr>
        </p:nvSpPr>
        <p:spPr/>
        <p:txBody>
          <a:bodyPr/>
          <a:lstStyle/>
          <a:p>
            <a:fld id="{4E93F295-F8B0-4ED4-BB7A-A59BAB3309EA}" type="slidenum">
              <a:rPr lang="en-US" smtClean="0"/>
              <a:t>23</a:t>
            </a:fld>
            <a:endParaRPr lang="en-US"/>
          </a:p>
        </p:txBody>
      </p:sp>
    </p:spTree>
    <p:extLst>
      <p:ext uri="{BB962C8B-B14F-4D97-AF65-F5344CB8AC3E}">
        <p14:creationId xmlns:p14="http://schemas.microsoft.com/office/powerpoint/2010/main" val="520095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rPr>
              <a:t>As a response to the s</a:t>
            </a:r>
            <a:r>
              <a:rPr lang="en-US" dirty="0"/>
              <a:t>ignificant inefficiencies observed worldwide in several e-GP implementation initiatives</a:t>
            </a:r>
            <a:r>
              <a:rPr lang="en-US" dirty="0">
                <a:latin typeface="Segoe UI" panose="020B0502040204020203" pitchFamily="34" charset="0"/>
              </a:rPr>
              <a:t>, </a:t>
            </a:r>
            <a:r>
              <a:rPr lang="en-US" dirty="0"/>
              <a:t>such as</a:t>
            </a:r>
            <a:r>
              <a:rPr lang="en-US" baseline="0" dirty="0"/>
              <a:t> </a:t>
            </a:r>
            <a:r>
              <a:rPr lang="en-US" dirty="0"/>
              <a:t> lot of misunderstandings on goals and scope for such initiatives, uncoordinated efforts leading to unproductiveness and duplication of work etc.</a:t>
            </a:r>
            <a:r>
              <a:rPr lang="en-US" dirty="0">
                <a:latin typeface="Segoe UI" panose="020B0502040204020203" pitchFamily="34" charset="0"/>
              </a:rPr>
              <a:t> the WB has taken the initiative to create tools aiming at assisting countries to better understand e-Procurement and modernize their overall e-GP framework:</a:t>
            </a:r>
          </a:p>
          <a:p>
            <a:endParaRPr lang="en-US" dirty="0">
              <a:latin typeface="Segoe UI" panose="020B0502040204020203" pitchFamily="34" charset="0"/>
            </a:endParaRPr>
          </a:p>
          <a:p>
            <a:pPr marL="171450" indent="-171450">
              <a:spcBef>
                <a:spcPts val="1600"/>
              </a:spcBef>
              <a:buFont typeface="Arial" panose="020B0604020202020204" pitchFamily="34" charset="0"/>
              <a:buChar char="•"/>
            </a:pPr>
            <a:r>
              <a:rPr lang="en-US" b="1" u="sng" dirty="0"/>
              <a:t>E-Procurement online learning course:</a:t>
            </a:r>
          </a:p>
          <a:p>
            <a:pPr marL="403650" lvl="1" indent="-171450">
              <a:buFont typeface="Arial" panose="020B0604020202020204" pitchFamily="34" charset="0"/>
              <a:buChar char="•"/>
            </a:pPr>
            <a:r>
              <a:rPr lang="en-US" dirty="0"/>
              <a:t>Online learning material for interested parties to familiarize themselves with e-Procurement and the benefits of e-GP</a:t>
            </a:r>
          </a:p>
          <a:p>
            <a:pPr marL="171450" indent="-171450">
              <a:spcBef>
                <a:spcPts val="1600"/>
              </a:spcBef>
              <a:buFont typeface="Arial" panose="020B0604020202020204" pitchFamily="34" charset="0"/>
              <a:buChar char="•"/>
            </a:pPr>
            <a:r>
              <a:rPr lang="en-US" b="1" u="sng" dirty="0"/>
              <a:t>E-Procurement Toolkit:</a:t>
            </a:r>
          </a:p>
          <a:p>
            <a:pPr marL="403650" lvl="1" indent="-171450">
              <a:buFont typeface="Arial" panose="020B0604020202020204" pitchFamily="34" charset="0"/>
              <a:buChar char="•"/>
            </a:pPr>
            <a:r>
              <a:rPr lang="en-US" dirty="0"/>
              <a:t>A set of detailed resources including a mechanism for interested parties to create template Terms of Reference for launching their national e-Procurement projects in line with international standards</a:t>
            </a:r>
          </a:p>
          <a:p>
            <a:pPr marL="403650" lvl="1" indent="-171450">
              <a:buFont typeface="Arial" panose="020B0604020202020204" pitchFamily="34" charset="0"/>
              <a:buChar char="•"/>
            </a:pPr>
            <a:endParaRPr lang="en-US" dirty="0"/>
          </a:p>
          <a:p>
            <a:pPr marL="0" lvl="0" indent="-225000">
              <a:buFont typeface="Arial" panose="020B0604020202020204" pitchFamily="34" charset="0"/>
              <a:buNone/>
            </a:pPr>
            <a:r>
              <a:rPr lang="en-US" dirty="0"/>
              <a:t>The</a:t>
            </a:r>
            <a:r>
              <a:rPr lang="en-US" baseline="0" dirty="0"/>
              <a:t> objectives for each are as follows:</a:t>
            </a:r>
          </a:p>
          <a:p>
            <a:pPr marL="0" lvl="0" indent="-225000">
              <a:buFont typeface="Arial" panose="020B0604020202020204" pitchFamily="34" charset="0"/>
              <a:buNone/>
            </a:pPr>
            <a:endParaRPr lang="en-US" baseline="0" dirty="0"/>
          </a:p>
          <a:p>
            <a:r>
              <a:rPr lang="en-US" b="1" u="sng" dirty="0">
                <a:latin typeface="Segoe UI Semibold" panose="020B0702040204020203" pitchFamily="34" charset="0"/>
              </a:rPr>
              <a:t>E-Procurement Online learning courses</a:t>
            </a:r>
            <a:r>
              <a:rPr lang="en-US" b="1" u="sng" dirty="0">
                <a:latin typeface="Segoe UI" panose="020B0502040204020203" pitchFamily="34" charset="0"/>
              </a:rPr>
              <a:t>:</a:t>
            </a:r>
            <a:r>
              <a:rPr lang="en-US" dirty="0">
                <a:latin typeface="Segoe UI" panose="020B0502040204020203" pitchFamily="34" charset="0"/>
              </a:rPr>
              <a:t> aimed at introducing audience to the concepts and main objectives of e-GP and state-of-the-art e-Procurement systems, through five learning modules, which lead to an e-Procurement certification:</a:t>
            </a:r>
          </a:p>
          <a:p>
            <a:pPr lvl="1"/>
            <a:r>
              <a:rPr lang="en-US" dirty="0"/>
              <a:t>E-Procurement Preparation</a:t>
            </a:r>
          </a:p>
          <a:p>
            <a:pPr lvl="1"/>
            <a:r>
              <a:rPr lang="en-US" dirty="0"/>
              <a:t>E-Procurement Basics</a:t>
            </a:r>
          </a:p>
          <a:p>
            <a:pPr lvl="1"/>
            <a:r>
              <a:rPr lang="en-US" dirty="0"/>
              <a:t>Advanced e-Procurement</a:t>
            </a:r>
          </a:p>
          <a:p>
            <a:pPr lvl="1"/>
            <a:r>
              <a:rPr lang="en-US" dirty="0"/>
              <a:t>E-Procurement Indicators</a:t>
            </a:r>
          </a:p>
          <a:p>
            <a:pPr lvl="1"/>
            <a:r>
              <a:rPr lang="en-US" dirty="0"/>
              <a:t>Incorporating e-Procurement into Public Financial Management (PFM) reforms</a:t>
            </a:r>
          </a:p>
          <a:p>
            <a:r>
              <a:rPr lang="en-US" b="1" u="sng" dirty="0">
                <a:latin typeface="Segoe UI Semibold" panose="020B0702040204020203" pitchFamily="34" charset="0"/>
              </a:rPr>
              <a:t>Rapid e-Procurement Toolkit</a:t>
            </a:r>
            <a:r>
              <a:rPr lang="en-US" b="1" u="sng" dirty="0">
                <a:latin typeface="Segoe UI" panose="020B0502040204020203" pitchFamily="34" charset="0"/>
              </a:rPr>
              <a:t>:</a:t>
            </a:r>
            <a:r>
              <a:rPr lang="en-US" dirty="0">
                <a:latin typeface="Segoe UI" panose="020B0502040204020203" pitchFamily="34" charset="0"/>
              </a:rPr>
              <a:t> aimed at providing detailed information on needs and requirements when embarking on the establishment of e-GP, through a dedicated website that offers:</a:t>
            </a:r>
          </a:p>
          <a:p>
            <a:pPr lvl="1"/>
            <a:r>
              <a:rPr lang="en-US" dirty="0"/>
              <a:t>Documentation covering core topics of e-GP and e-Procurement in particular</a:t>
            </a:r>
          </a:p>
          <a:p>
            <a:pPr lvl="1"/>
            <a:r>
              <a:rPr lang="en-US" dirty="0"/>
              <a:t>Mechanism for the creation of template requirements of a state-of-the-art e-Procurement system</a:t>
            </a:r>
          </a:p>
          <a:p>
            <a:pPr marL="0" lvl="0" indent="-22500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4E93F295-F8B0-4ED4-BB7A-A59BAB3309EA}" type="slidenum">
              <a:rPr lang="en-US" smtClean="0"/>
              <a:t>25</a:t>
            </a:fld>
            <a:endParaRPr lang="en-US"/>
          </a:p>
        </p:txBody>
      </p:sp>
    </p:spTree>
    <p:extLst>
      <p:ext uri="{BB962C8B-B14F-4D97-AF65-F5344CB8AC3E}">
        <p14:creationId xmlns:p14="http://schemas.microsoft.com/office/powerpoint/2010/main" val="1951148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u="sng" dirty="0"/>
              <a:t>E-Procurement encourages procurement performance, which is becoming a hot topic in the world of public procurement and results in a shift of priorities:</a:t>
            </a:r>
          </a:p>
          <a:p>
            <a:pPr marL="171450" indent="-171450">
              <a:buFont typeface="Arial" panose="020B0604020202020204" pitchFamily="34" charset="0"/>
              <a:buChar char="•"/>
            </a:pPr>
            <a:r>
              <a:rPr lang="en-US" b="1" u="sng" dirty="0"/>
              <a:t>PAST:</a:t>
            </a:r>
            <a:r>
              <a:rPr lang="en-US" dirty="0"/>
              <a:t> procurement systems tended</a:t>
            </a:r>
            <a:r>
              <a:rPr lang="en-US" baseline="0" dirty="0"/>
              <a:t> to focus on strict legal compliance, institution strengthening and capacity building of procurement staff. In this way, procurement performance was not the priority, especially since procurement data was missing and most procedures were paper-based. </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1" u="sng" baseline="0" dirty="0"/>
              <a:t>PRESENT:</a:t>
            </a:r>
            <a:r>
              <a:rPr lang="en-US" b="0" u="none" baseline="0" dirty="0"/>
              <a:t> With</a:t>
            </a:r>
            <a:r>
              <a:rPr lang="en-US" baseline="0" dirty="0"/>
              <a:t> the modernization of procurement system and the introduction of e-Procurement solutions, procurement performance is taking more and more importance. E-Procurement data allows for compliance monitoring but also performance measuring. With this approach, the focus is more on citizens since procurement is not an end on itself but rather a bridge to service delivery. As such, procurement performance should not focus only on the bidding process but also on contract implementation. </a:t>
            </a:r>
            <a:endParaRPr lang="en-US" dirty="0"/>
          </a:p>
        </p:txBody>
      </p:sp>
      <p:sp>
        <p:nvSpPr>
          <p:cNvPr id="4" name="Slide Number Placeholder 3"/>
          <p:cNvSpPr>
            <a:spLocks noGrp="1"/>
          </p:cNvSpPr>
          <p:nvPr>
            <p:ph type="sldNum" sz="quarter" idx="10"/>
          </p:nvPr>
        </p:nvSpPr>
        <p:spPr/>
        <p:txBody>
          <a:bodyPr/>
          <a:lstStyle/>
          <a:p>
            <a:fld id="{4E93F295-F8B0-4ED4-BB7A-A59BAB3309EA}" type="slidenum">
              <a:rPr lang="en-US" smtClean="0"/>
              <a:t>3</a:t>
            </a:fld>
            <a:endParaRPr lang="en-US"/>
          </a:p>
        </p:txBody>
      </p:sp>
    </p:spTree>
    <p:extLst>
      <p:ext uri="{BB962C8B-B14F-4D97-AF65-F5344CB8AC3E}">
        <p14:creationId xmlns:p14="http://schemas.microsoft.com/office/powerpoint/2010/main" val="225751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online learning course covers the majority</a:t>
            </a:r>
            <a:r>
              <a:rPr lang="en-US" baseline="0" dirty="0"/>
              <a:t> </a:t>
            </a:r>
            <a:endParaRPr lang="en-US" dirty="0"/>
          </a:p>
        </p:txBody>
      </p:sp>
      <p:sp>
        <p:nvSpPr>
          <p:cNvPr id="4" name="Slide Number Placeholder 3"/>
          <p:cNvSpPr>
            <a:spLocks noGrp="1"/>
          </p:cNvSpPr>
          <p:nvPr>
            <p:ph type="sldNum" sz="quarter" idx="10"/>
          </p:nvPr>
        </p:nvSpPr>
        <p:spPr/>
        <p:txBody>
          <a:bodyPr/>
          <a:lstStyle/>
          <a:p>
            <a:fld id="{4E93F295-F8B0-4ED4-BB7A-A59BAB3309EA}" type="slidenum">
              <a:rPr lang="en-US" smtClean="0"/>
              <a:t>26</a:t>
            </a:fld>
            <a:endParaRPr lang="en-US"/>
          </a:p>
        </p:txBody>
      </p:sp>
    </p:spTree>
    <p:extLst>
      <p:ext uri="{BB962C8B-B14F-4D97-AF65-F5344CB8AC3E}">
        <p14:creationId xmlns:p14="http://schemas.microsoft.com/office/powerpoint/2010/main" val="1019714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the online course covers</a:t>
            </a:r>
            <a:r>
              <a:rPr lang="en-US" baseline="0" dirty="0"/>
              <a:t> the whole spectrum of e-Procurement. </a:t>
            </a:r>
            <a:endParaRPr lang="en-US" dirty="0"/>
          </a:p>
        </p:txBody>
      </p:sp>
      <p:sp>
        <p:nvSpPr>
          <p:cNvPr id="4" name="Slide Number Placeholder 3"/>
          <p:cNvSpPr>
            <a:spLocks noGrp="1"/>
          </p:cNvSpPr>
          <p:nvPr>
            <p:ph type="sldNum" sz="quarter" idx="10"/>
          </p:nvPr>
        </p:nvSpPr>
        <p:spPr/>
        <p:txBody>
          <a:bodyPr/>
          <a:lstStyle/>
          <a:p>
            <a:fld id="{4E93F295-F8B0-4ED4-BB7A-A59BAB3309EA}" type="slidenum">
              <a:rPr lang="en-US" smtClean="0"/>
              <a:t>27</a:t>
            </a:fld>
            <a:endParaRPr lang="en-US"/>
          </a:p>
        </p:txBody>
      </p:sp>
    </p:spTree>
    <p:extLst>
      <p:ext uri="{BB962C8B-B14F-4D97-AF65-F5344CB8AC3E}">
        <p14:creationId xmlns:p14="http://schemas.microsoft.com/office/powerpoint/2010/main" val="2703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course module is available</a:t>
            </a:r>
            <a:r>
              <a:rPr lang="en-US" baseline="0" dirty="0"/>
              <a:t> on OLC. This slides shows how the course actually looks like as well as its structure. </a:t>
            </a:r>
            <a:endParaRPr lang="en-US" dirty="0"/>
          </a:p>
        </p:txBody>
      </p:sp>
      <p:sp>
        <p:nvSpPr>
          <p:cNvPr id="4" name="Slide Number Placeholder 3"/>
          <p:cNvSpPr>
            <a:spLocks noGrp="1"/>
          </p:cNvSpPr>
          <p:nvPr>
            <p:ph type="sldNum" sz="quarter" idx="10"/>
          </p:nvPr>
        </p:nvSpPr>
        <p:spPr/>
        <p:txBody>
          <a:bodyPr/>
          <a:lstStyle/>
          <a:p>
            <a:fld id="{4E93F295-F8B0-4ED4-BB7A-A59BAB3309EA}" type="slidenum">
              <a:rPr lang="en-US" smtClean="0"/>
              <a:t>28</a:t>
            </a:fld>
            <a:endParaRPr lang="en-US"/>
          </a:p>
        </p:txBody>
      </p:sp>
    </p:spTree>
    <p:extLst>
      <p:ext uri="{BB962C8B-B14F-4D97-AF65-F5344CB8AC3E}">
        <p14:creationId xmlns:p14="http://schemas.microsoft.com/office/powerpoint/2010/main" val="1175226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Rapid</a:t>
            </a:r>
            <a:r>
              <a:rPr lang="en-US" baseline="0" dirty="0"/>
              <a:t> E-Procurement toolkit offers two different tools for countries in order to either build or enhance their e-GP System:</a:t>
            </a:r>
          </a:p>
          <a:p>
            <a:endParaRPr lang="en-US" baseline="0" dirty="0"/>
          </a:p>
          <a:p>
            <a:r>
              <a:rPr lang="en-US" b="1" u="sng" baseline="0" dirty="0"/>
              <a:t>A documents section covering four essential topics of e-GP and procurement:</a:t>
            </a:r>
          </a:p>
          <a:p>
            <a:pPr marL="171450" indent="-171450">
              <a:buFont typeface="Arial" panose="020B0604020202020204" pitchFamily="34" charset="0"/>
              <a:buChar char="•"/>
            </a:pPr>
            <a:r>
              <a:rPr lang="en-US" dirty="0"/>
              <a:t>E-Procurement Preparation, presenting:</a:t>
            </a:r>
          </a:p>
          <a:p>
            <a:pPr marL="628650" lvl="1" indent="-171450">
              <a:buFont typeface="Arial" panose="020B0604020202020204" pitchFamily="34" charset="0"/>
              <a:buChar char="•"/>
            </a:pPr>
            <a:r>
              <a:rPr lang="en-US" dirty="0"/>
              <a:t>The concept of e-Government Procurement (e-GP)</a:t>
            </a:r>
          </a:p>
          <a:p>
            <a:pPr marL="628650" lvl="1" indent="-171450">
              <a:buFont typeface="Arial" panose="020B0604020202020204" pitchFamily="34" charset="0"/>
              <a:buChar char="•"/>
            </a:pPr>
            <a:r>
              <a:rPr lang="en-US" dirty="0"/>
              <a:t>Why and how to pursue the establishment of an e-GP framework</a:t>
            </a:r>
          </a:p>
          <a:p>
            <a:pPr marL="628650" lvl="1" indent="-171450">
              <a:buFont typeface="Arial" panose="020B0604020202020204" pitchFamily="34" charset="0"/>
              <a:buChar char="•"/>
            </a:pPr>
            <a:r>
              <a:rPr lang="en-US" dirty="0"/>
              <a:t>The benefits that e-GP implementation projects can offer and a model action plan</a:t>
            </a:r>
          </a:p>
          <a:p>
            <a:pPr marL="171450" indent="-171450">
              <a:buFont typeface="Arial" panose="020B0604020202020204" pitchFamily="34" charset="0"/>
              <a:buChar char="•"/>
            </a:pPr>
            <a:r>
              <a:rPr lang="en-US" dirty="0"/>
              <a:t>Open Contracting Data Standard Implementation Methodology, presenting:</a:t>
            </a:r>
          </a:p>
          <a:p>
            <a:pPr marL="628650" lvl="1" indent="-171450">
              <a:buFont typeface="Arial" panose="020B0604020202020204" pitchFamily="34" charset="0"/>
              <a:buChar char="•"/>
            </a:pPr>
            <a:r>
              <a:rPr lang="en-US" dirty="0"/>
              <a:t>The concept of Open Contracting Data Standard (OCDS) and technical overview of the standard</a:t>
            </a:r>
          </a:p>
          <a:p>
            <a:pPr marL="628650" lvl="1" indent="-171450">
              <a:buFont typeface="Arial" panose="020B0604020202020204" pitchFamily="34" charset="0"/>
              <a:buChar char="•"/>
            </a:pPr>
            <a:r>
              <a:rPr lang="en-US" dirty="0"/>
              <a:t>A high-level approach for its implementation in an e-Procurement system</a:t>
            </a:r>
          </a:p>
          <a:p>
            <a:pPr marL="628650" lvl="1" indent="-171450">
              <a:buFont typeface="Arial" panose="020B0604020202020204" pitchFamily="34" charset="0"/>
              <a:buChar char="•"/>
            </a:pPr>
            <a:r>
              <a:rPr lang="en-US" dirty="0"/>
              <a:t>How it can be incorporated in a new or existing e-Procurement system</a:t>
            </a:r>
          </a:p>
          <a:p>
            <a:pPr marL="171450" indent="-171450">
              <a:buFont typeface="Arial" panose="020B0604020202020204" pitchFamily="34" charset="0"/>
              <a:buChar char="•"/>
            </a:pPr>
            <a:r>
              <a:rPr lang="en-US" dirty="0"/>
              <a:t>Public Procurement Indicators, presenting:</a:t>
            </a:r>
          </a:p>
          <a:p>
            <a:pPr marL="628650" lvl="1" indent="-171450">
              <a:buFont typeface="Arial" panose="020B0604020202020204" pitchFamily="34" charset="0"/>
              <a:buChar char="•"/>
            </a:pPr>
            <a:r>
              <a:rPr lang="en-US" dirty="0"/>
              <a:t>The concept of public procurement indicators for assessing countries’ e-GP operation against relevant policy goals</a:t>
            </a:r>
          </a:p>
          <a:p>
            <a:pPr marL="628650" lvl="1" indent="-171450">
              <a:buFont typeface="Arial" panose="020B0604020202020204" pitchFamily="34" charset="0"/>
              <a:buChar char="•"/>
            </a:pPr>
            <a:r>
              <a:rPr lang="en-US" dirty="0"/>
              <a:t>The different categories of public procurement indicators, along with computational method and target per indicator</a:t>
            </a:r>
          </a:p>
          <a:p>
            <a:pPr marL="171450" indent="-171450">
              <a:buFont typeface="Arial" panose="020B0604020202020204" pitchFamily="34" charset="0"/>
              <a:buChar char="•"/>
            </a:pPr>
            <a:r>
              <a:rPr lang="en-US" dirty="0"/>
              <a:t>Guidelines for Conducting Market Analysis for e-Procurement Systems, presenting:</a:t>
            </a:r>
          </a:p>
          <a:p>
            <a:pPr marL="628650" lvl="1" indent="-171450">
              <a:buFont typeface="Arial" panose="020B0604020202020204" pitchFamily="34" charset="0"/>
              <a:buChar char="•"/>
            </a:pPr>
            <a:r>
              <a:rPr lang="en-US" dirty="0"/>
              <a:t>Why market analysis can form a means to better formalize requirements and approach by understanding the ICT market (available e-Procurement vendors / software products)</a:t>
            </a:r>
          </a:p>
          <a:p>
            <a:pPr marL="628650" lvl="1" indent="-171450">
              <a:buFont typeface="Arial" panose="020B0604020202020204" pitchFamily="34" charset="0"/>
              <a:buChar char="•"/>
            </a:pPr>
            <a:r>
              <a:rPr lang="en-US" dirty="0"/>
              <a:t>The core principles of a methodology for conducting market analysis</a:t>
            </a:r>
          </a:p>
          <a:p>
            <a:endParaRPr lang="en-US" b="1" u="sng" dirty="0"/>
          </a:p>
          <a:p>
            <a:r>
              <a:rPr lang="en-US" b="1" u="sng" dirty="0">
                <a:latin typeface="Segoe UI Semibold" panose="020B0702040204020203" pitchFamily="34" charset="0"/>
              </a:rPr>
              <a:t>Template Requirements functionality</a:t>
            </a:r>
            <a:r>
              <a:rPr lang="en-US" b="1" u="sng" dirty="0"/>
              <a:t>, guiding users to quickly formalize their technical requirements for implementing or procuring an e-Procurement system:</a:t>
            </a:r>
          </a:p>
          <a:p>
            <a:pPr marL="171450" indent="-171450">
              <a:buFont typeface="Arial" panose="020B0604020202020204" pitchFamily="34" charset="0"/>
              <a:buChar char="•"/>
            </a:pPr>
            <a:r>
              <a:rPr lang="en-US" dirty="0"/>
              <a:t>Users are able to select the desired e-Procurement functionality, in order to obtain a full set of relevant template requirements, i.e.:</a:t>
            </a:r>
          </a:p>
          <a:p>
            <a:pPr marL="628650" lvl="1" indent="-171450">
              <a:buFont typeface="Arial" panose="020B0604020202020204" pitchFamily="34" charset="0"/>
              <a:buChar char="•"/>
            </a:pPr>
            <a:r>
              <a:rPr lang="en-US" dirty="0"/>
              <a:t>Select the required e-Procurement system </a:t>
            </a:r>
            <a:r>
              <a:rPr lang="en-US" dirty="0">
                <a:latin typeface="Segoe UI Semibold" panose="020B0702040204020203" pitchFamily="34" charset="0"/>
              </a:rPr>
              <a:t>modules</a:t>
            </a:r>
            <a:r>
              <a:rPr lang="en-US" dirty="0"/>
              <a:t> (14 modules in total, such as “Catalogues Management”)</a:t>
            </a:r>
          </a:p>
          <a:p>
            <a:pPr marL="628650" lvl="1" indent="-171450">
              <a:buFont typeface="Arial" panose="020B0604020202020204" pitchFamily="34" charset="0"/>
              <a:buChar char="•"/>
            </a:pPr>
            <a:r>
              <a:rPr lang="en-US" dirty="0"/>
              <a:t>Select the required e-Procurement system </a:t>
            </a:r>
            <a:r>
              <a:rPr lang="en-US" dirty="0">
                <a:latin typeface="Segoe UI Semibold" panose="020B0702040204020203" pitchFamily="34" charset="0"/>
              </a:rPr>
              <a:t>submodules</a:t>
            </a:r>
            <a:r>
              <a:rPr lang="en-US" dirty="0"/>
              <a:t> based on the module selection (65 submodules in total, such as “Catalogue submission”)</a:t>
            </a:r>
          </a:p>
          <a:p>
            <a:pPr marL="628650" lvl="1" indent="-171450">
              <a:buFont typeface="Arial" panose="020B0604020202020204" pitchFamily="34" charset="0"/>
              <a:buChar char="•"/>
            </a:pPr>
            <a:r>
              <a:rPr lang="en-US" dirty="0"/>
              <a:t>Obtain the e-Procurement system </a:t>
            </a:r>
            <a:r>
              <a:rPr lang="en-US" dirty="0">
                <a:latin typeface="Segoe UI Semibold" panose="020B0702040204020203" pitchFamily="34" charset="0"/>
              </a:rPr>
              <a:t>requirements</a:t>
            </a:r>
            <a:r>
              <a:rPr lang="en-US" dirty="0"/>
              <a:t> based on the modules/submodules selection</a:t>
            </a:r>
          </a:p>
          <a:p>
            <a:pPr marL="171450" indent="-171450">
              <a:buFont typeface="Arial" panose="020B0604020202020204" pitchFamily="34" charset="0"/>
              <a:buChar char="•"/>
            </a:pPr>
            <a:r>
              <a:rPr lang="en-US" dirty="0"/>
              <a:t>The Toolkit outputs template requirements for an e-Procurement system to support the selected functionality:</a:t>
            </a:r>
          </a:p>
          <a:p>
            <a:pPr marL="628650" lvl="1" indent="-171450">
              <a:buFont typeface="Arial" panose="020B0604020202020204" pitchFamily="34" charset="0"/>
              <a:buChar char="•"/>
            </a:pPr>
            <a:r>
              <a:rPr lang="en-US" dirty="0"/>
              <a:t>Requirements can be viewed on screen</a:t>
            </a:r>
          </a:p>
          <a:p>
            <a:pPr marL="628650" lvl="1" indent="-171450">
              <a:buFont typeface="Arial" panose="020B0604020202020204" pitchFamily="34" charset="0"/>
              <a:buChar char="•"/>
            </a:pPr>
            <a:r>
              <a:rPr lang="en-US" dirty="0"/>
              <a:t>Requirements can be exported in user-friendly XLS format</a:t>
            </a:r>
          </a:p>
          <a:p>
            <a:pPr marL="171450" indent="-171450">
              <a:buFont typeface="Arial" panose="020B0604020202020204" pitchFamily="34" charset="0"/>
              <a:buChar char="•"/>
            </a:pPr>
            <a:r>
              <a:rPr lang="en-US" dirty="0">
                <a:latin typeface="Segoe UI" panose="020B0502040204020203" pitchFamily="34" charset="0"/>
              </a:rPr>
              <a:t>The template requirements can be used when procuring an e-Procurement system (i.e. form part of the technical requirements in a bidding “Terms of Reference” document) or when defining specifications for an in-house e-Procurement implementation.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E93F295-F8B0-4ED4-BB7A-A59BAB3309EA}" type="slidenum">
              <a:rPr lang="en-US" smtClean="0"/>
              <a:t>29</a:t>
            </a:fld>
            <a:endParaRPr lang="en-US"/>
          </a:p>
        </p:txBody>
      </p:sp>
    </p:spTree>
    <p:extLst>
      <p:ext uri="{BB962C8B-B14F-4D97-AF65-F5344CB8AC3E}">
        <p14:creationId xmlns:p14="http://schemas.microsoft.com/office/powerpoint/2010/main" val="596904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E-Procurement Preparation, presenting:</a:t>
            </a:r>
          </a:p>
          <a:p>
            <a:pPr marL="628650" lvl="1" indent="-171450">
              <a:buFont typeface="Arial" panose="020B0604020202020204" pitchFamily="34" charset="0"/>
              <a:buChar char="•"/>
            </a:pPr>
            <a:r>
              <a:rPr lang="en-US" dirty="0"/>
              <a:t>The concept of e-Government Procurement (e-GP)</a:t>
            </a:r>
          </a:p>
          <a:p>
            <a:pPr marL="628650" lvl="1" indent="-171450">
              <a:buFont typeface="Arial" panose="020B0604020202020204" pitchFamily="34" charset="0"/>
              <a:buChar char="•"/>
            </a:pPr>
            <a:r>
              <a:rPr lang="en-US" dirty="0"/>
              <a:t>Why and how to pursue the establishment of an e-GP framework</a:t>
            </a:r>
          </a:p>
          <a:p>
            <a:pPr marL="628650" lvl="1" indent="-171450">
              <a:buFont typeface="Arial" panose="020B0604020202020204" pitchFamily="34" charset="0"/>
              <a:buChar char="•"/>
            </a:pPr>
            <a:r>
              <a:rPr lang="en-US" dirty="0"/>
              <a:t>The benefits that e-GP implementation projects can offer and a model action plan</a:t>
            </a:r>
          </a:p>
          <a:p>
            <a:pPr marL="171450" indent="-171450">
              <a:buFont typeface="Arial" panose="020B0604020202020204" pitchFamily="34" charset="0"/>
              <a:buChar char="•"/>
            </a:pPr>
            <a:r>
              <a:rPr lang="en-US" dirty="0"/>
              <a:t>Open Contracting Data Standard Implementation Methodology, presenting:</a:t>
            </a:r>
          </a:p>
          <a:p>
            <a:pPr marL="628650" lvl="1" indent="-171450">
              <a:buFont typeface="Arial" panose="020B0604020202020204" pitchFamily="34" charset="0"/>
              <a:buChar char="•"/>
            </a:pPr>
            <a:r>
              <a:rPr lang="en-US" dirty="0"/>
              <a:t>The concept of Open Contracting Data Standard (OCDS) and technical overview of the standard</a:t>
            </a:r>
          </a:p>
          <a:p>
            <a:pPr marL="628650" lvl="1" indent="-171450">
              <a:buFont typeface="Arial" panose="020B0604020202020204" pitchFamily="34" charset="0"/>
              <a:buChar char="•"/>
            </a:pPr>
            <a:r>
              <a:rPr lang="en-US" dirty="0"/>
              <a:t>A high-level approach for its implementation in an e-Procurement system</a:t>
            </a:r>
          </a:p>
          <a:p>
            <a:pPr marL="628650" lvl="1" indent="-171450">
              <a:buFont typeface="Arial" panose="020B0604020202020204" pitchFamily="34" charset="0"/>
              <a:buChar char="•"/>
            </a:pPr>
            <a:r>
              <a:rPr lang="en-US" dirty="0"/>
              <a:t>How it can be incorporated in a new or existing e-Procurement system</a:t>
            </a:r>
          </a:p>
          <a:p>
            <a:pPr marL="171450" indent="-171450">
              <a:buFont typeface="Arial" panose="020B0604020202020204" pitchFamily="34" charset="0"/>
              <a:buChar char="•"/>
            </a:pPr>
            <a:r>
              <a:rPr lang="en-US" dirty="0"/>
              <a:t>Public Procurement Indicators, presenting:</a:t>
            </a:r>
          </a:p>
          <a:p>
            <a:pPr marL="628650" lvl="1" indent="-171450">
              <a:buFont typeface="Arial" panose="020B0604020202020204" pitchFamily="34" charset="0"/>
              <a:buChar char="•"/>
            </a:pPr>
            <a:r>
              <a:rPr lang="en-US" dirty="0"/>
              <a:t>The concept of public procurement indicators for assessing countries’ e-GP operation against relevant policy goals</a:t>
            </a:r>
          </a:p>
          <a:p>
            <a:pPr marL="628650" lvl="1" indent="-171450">
              <a:buFont typeface="Arial" panose="020B0604020202020204" pitchFamily="34" charset="0"/>
              <a:buChar char="•"/>
            </a:pPr>
            <a:r>
              <a:rPr lang="en-US" dirty="0"/>
              <a:t>The different categories of public procurement indicators, along with computational method and target per indicator</a:t>
            </a:r>
          </a:p>
          <a:p>
            <a:pPr marL="171450" indent="-171450">
              <a:buFont typeface="Arial" panose="020B0604020202020204" pitchFamily="34" charset="0"/>
              <a:buChar char="•"/>
            </a:pPr>
            <a:r>
              <a:rPr lang="en-US" dirty="0"/>
              <a:t>Guidelines for Conducting Market Analysis for e-Procurement Systems, presenting:</a:t>
            </a:r>
          </a:p>
          <a:p>
            <a:pPr marL="628650" lvl="1" indent="-171450">
              <a:buFont typeface="Arial" panose="020B0604020202020204" pitchFamily="34" charset="0"/>
              <a:buChar char="•"/>
            </a:pPr>
            <a:r>
              <a:rPr lang="en-US" dirty="0"/>
              <a:t>Why market analysis can form a means to better formalize requirements and approach by understanding the ICT market (available e-Procurement vendors / software products)</a:t>
            </a:r>
          </a:p>
          <a:p>
            <a:pPr marL="628650" lvl="1" indent="-171450">
              <a:buFont typeface="Arial" panose="020B0604020202020204" pitchFamily="34" charset="0"/>
              <a:buChar char="•"/>
            </a:pPr>
            <a:r>
              <a:rPr lang="en-US" dirty="0"/>
              <a:t>The core principles of a methodology for conducting market analysis</a:t>
            </a:r>
          </a:p>
          <a:p>
            <a:endParaRPr lang="en-US" dirty="0"/>
          </a:p>
        </p:txBody>
      </p:sp>
      <p:sp>
        <p:nvSpPr>
          <p:cNvPr id="4" name="Slide Number Placeholder 3"/>
          <p:cNvSpPr>
            <a:spLocks noGrp="1"/>
          </p:cNvSpPr>
          <p:nvPr>
            <p:ph type="sldNum" sz="quarter" idx="10"/>
          </p:nvPr>
        </p:nvSpPr>
        <p:spPr/>
        <p:txBody>
          <a:bodyPr/>
          <a:lstStyle/>
          <a:p>
            <a:fld id="{4E93F295-F8B0-4ED4-BB7A-A59BAB3309EA}" type="slidenum">
              <a:rPr lang="en-US" smtClean="0"/>
              <a:t>30</a:t>
            </a:fld>
            <a:endParaRPr lang="en-US"/>
          </a:p>
        </p:txBody>
      </p:sp>
    </p:spTree>
    <p:extLst>
      <p:ext uri="{BB962C8B-B14F-4D97-AF65-F5344CB8AC3E}">
        <p14:creationId xmlns:p14="http://schemas.microsoft.com/office/powerpoint/2010/main" val="3517818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Under</a:t>
            </a:r>
            <a:r>
              <a:rPr lang="en-US" baseline="0" dirty="0"/>
              <a:t> the tab documentation, all four documents can be found in both English and Russian versions. </a:t>
            </a:r>
            <a:endParaRPr lang="en-US" dirty="0"/>
          </a:p>
          <a:p>
            <a:endParaRPr lang="en-US" dirty="0"/>
          </a:p>
        </p:txBody>
      </p:sp>
      <p:sp>
        <p:nvSpPr>
          <p:cNvPr id="4" name="Slide Number Placeholder 3"/>
          <p:cNvSpPr>
            <a:spLocks noGrp="1"/>
          </p:cNvSpPr>
          <p:nvPr>
            <p:ph type="sldNum" sz="quarter" idx="10"/>
          </p:nvPr>
        </p:nvSpPr>
        <p:spPr/>
        <p:txBody>
          <a:bodyPr/>
          <a:lstStyle/>
          <a:p>
            <a:fld id="{4E93F295-F8B0-4ED4-BB7A-A59BAB3309EA}" type="slidenum">
              <a:rPr lang="en-US" smtClean="0"/>
              <a:t>31</a:t>
            </a:fld>
            <a:endParaRPr lang="en-US"/>
          </a:p>
        </p:txBody>
      </p:sp>
    </p:spTree>
    <p:extLst>
      <p:ext uri="{BB962C8B-B14F-4D97-AF65-F5344CB8AC3E}">
        <p14:creationId xmlns:p14="http://schemas.microsoft.com/office/powerpoint/2010/main" val="3270100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Users are able to select the desired e-Procurement functionality, in order to obtain a full set of relevant template requirements, i.e.:</a:t>
            </a:r>
          </a:p>
          <a:p>
            <a:pPr marL="628650" lvl="1" indent="-171450">
              <a:buFont typeface="Arial" panose="020B0604020202020204" pitchFamily="34" charset="0"/>
              <a:buChar char="•"/>
            </a:pPr>
            <a:r>
              <a:rPr lang="en-US" dirty="0"/>
              <a:t>Select the required e-Procurement system </a:t>
            </a:r>
            <a:r>
              <a:rPr lang="en-US" dirty="0">
                <a:latin typeface="Segoe UI Semibold" panose="020B0702040204020203" pitchFamily="34" charset="0"/>
              </a:rPr>
              <a:t>modules</a:t>
            </a:r>
            <a:r>
              <a:rPr lang="en-US" dirty="0"/>
              <a:t> (14 modules in total, such as “Catalogues Management”)</a:t>
            </a:r>
          </a:p>
          <a:p>
            <a:pPr marL="628650" lvl="1" indent="-171450">
              <a:buFont typeface="Arial" panose="020B0604020202020204" pitchFamily="34" charset="0"/>
              <a:buChar char="•"/>
            </a:pPr>
            <a:r>
              <a:rPr lang="en-US" dirty="0"/>
              <a:t>Select the required e-Procurement system </a:t>
            </a:r>
            <a:r>
              <a:rPr lang="en-US" dirty="0">
                <a:latin typeface="Segoe UI Semibold" panose="020B0702040204020203" pitchFamily="34" charset="0"/>
              </a:rPr>
              <a:t>submodules</a:t>
            </a:r>
            <a:r>
              <a:rPr lang="en-US" dirty="0"/>
              <a:t> based on the module selection (65 submodules in total, such as “Catalogue submission”)</a:t>
            </a:r>
          </a:p>
          <a:p>
            <a:pPr marL="628650" lvl="1" indent="-171450">
              <a:buFont typeface="Arial" panose="020B0604020202020204" pitchFamily="34" charset="0"/>
              <a:buChar char="•"/>
            </a:pPr>
            <a:r>
              <a:rPr lang="en-US" dirty="0"/>
              <a:t>Obtain the e-Procurement system </a:t>
            </a:r>
            <a:r>
              <a:rPr lang="en-US" dirty="0">
                <a:latin typeface="Segoe UI Semibold" panose="020B0702040204020203" pitchFamily="34" charset="0"/>
              </a:rPr>
              <a:t>requirements</a:t>
            </a:r>
            <a:r>
              <a:rPr lang="en-US" dirty="0"/>
              <a:t> based on the modules/submodules selection</a:t>
            </a:r>
          </a:p>
          <a:p>
            <a:pPr marL="171450" indent="-171450">
              <a:buFont typeface="Arial" panose="020B0604020202020204" pitchFamily="34" charset="0"/>
              <a:buChar char="•"/>
            </a:pPr>
            <a:r>
              <a:rPr lang="en-US" dirty="0"/>
              <a:t>The Toolkit outputs template requirements for an e-Procurement system to support the selected functionality:</a:t>
            </a:r>
          </a:p>
          <a:p>
            <a:pPr marL="628650" lvl="1" indent="-171450">
              <a:buFont typeface="Arial" panose="020B0604020202020204" pitchFamily="34" charset="0"/>
              <a:buChar char="•"/>
            </a:pPr>
            <a:r>
              <a:rPr lang="en-US" dirty="0"/>
              <a:t>Requirements can be viewed on screen</a:t>
            </a:r>
          </a:p>
          <a:p>
            <a:pPr marL="628650" lvl="1" indent="-171450">
              <a:buFont typeface="Arial" panose="020B0604020202020204" pitchFamily="34" charset="0"/>
              <a:buChar char="•"/>
            </a:pPr>
            <a:r>
              <a:rPr lang="en-US" dirty="0"/>
              <a:t>Requirements can be exported in user-friendly XLS format</a:t>
            </a:r>
          </a:p>
          <a:p>
            <a:pPr marL="171450" indent="-171450">
              <a:buFont typeface="Arial" panose="020B0604020202020204" pitchFamily="34" charset="0"/>
              <a:buChar char="•"/>
            </a:pPr>
            <a:r>
              <a:rPr lang="en-US" dirty="0">
                <a:latin typeface="Segoe UI" panose="020B0502040204020203" pitchFamily="34" charset="0"/>
              </a:rPr>
              <a:t>The template requirements can be used when procuring an e-Procurement system (i.e. form part of the technical requirements in a bidding “Terms of Reference” document) or when defining specifications for an in-house e-Procurement implementation.</a:t>
            </a:r>
          </a:p>
          <a:p>
            <a:endParaRPr lang="en-US" dirty="0"/>
          </a:p>
        </p:txBody>
      </p:sp>
      <p:sp>
        <p:nvSpPr>
          <p:cNvPr id="4" name="Slide Number Placeholder 3"/>
          <p:cNvSpPr>
            <a:spLocks noGrp="1"/>
          </p:cNvSpPr>
          <p:nvPr>
            <p:ph type="sldNum" sz="quarter" idx="10"/>
          </p:nvPr>
        </p:nvSpPr>
        <p:spPr/>
        <p:txBody>
          <a:bodyPr/>
          <a:lstStyle/>
          <a:p>
            <a:fld id="{4E93F295-F8B0-4ED4-BB7A-A59BAB3309EA}" type="slidenum">
              <a:rPr lang="en-US" smtClean="0"/>
              <a:t>32</a:t>
            </a:fld>
            <a:endParaRPr lang="en-US"/>
          </a:p>
        </p:txBody>
      </p:sp>
    </p:spTree>
    <p:extLst>
      <p:ext uri="{BB962C8B-B14F-4D97-AF65-F5344CB8AC3E}">
        <p14:creationId xmlns:p14="http://schemas.microsoft.com/office/powerpoint/2010/main" val="1633522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you can see the template requirements for the module e-Registration and the sub-module “registration,” and each requirement is described and categorized</a:t>
            </a:r>
            <a:r>
              <a:rPr lang="en-US" baseline="0" dirty="0"/>
              <a:t> into “mandatory”, “desirable” or “important”. </a:t>
            </a:r>
            <a:endParaRPr lang="en-US" dirty="0">
              <a:latin typeface="Segoe UI"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4E93F295-F8B0-4ED4-BB7A-A59BAB3309EA}" type="slidenum">
              <a:rPr lang="en-US" smtClean="0"/>
              <a:t>33</a:t>
            </a:fld>
            <a:endParaRPr lang="en-US"/>
          </a:p>
        </p:txBody>
      </p:sp>
    </p:spTree>
    <p:extLst>
      <p:ext uri="{BB962C8B-B14F-4D97-AF65-F5344CB8AC3E}">
        <p14:creationId xmlns:p14="http://schemas.microsoft.com/office/powerpoint/2010/main" val="2316652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you can see the template requirements for the module e-Registration and the sub-module “registration,” and each requirement is described and categorized</a:t>
            </a:r>
            <a:r>
              <a:rPr lang="en-US" baseline="0" dirty="0"/>
              <a:t> into “mandatory”, “desirable” or “important”. </a:t>
            </a:r>
            <a:endParaRPr lang="en-US" dirty="0">
              <a:latin typeface="Segoe UI"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4E93F295-F8B0-4ED4-BB7A-A59BAB3309EA}" type="slidenum">
              <a:rPr lang="en-US" smtClean="0"/>
              <a:t>34</a:t>
            </a:fld>
            <a:endParaRPr lang="en-US"/>
          </a:p>
        </p:txBody>
      </p:sp>
    </p:spTree>
    <p:extLst>
      <p:ext uri="{BB962C8B-B14F-4D97-AF65-F5344CB8AC3E}">
        <p14:creationId xmlns:p14="http://schemas.microsoft.com/office/powerpoint/2010/main" val="561693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 Slide. </a:t>
            </a:r>
          </a:p>
        </p:txBody>
      </p:sp>
      <p:sp>
        <p:nvSpPr>
          <p:cNvPr id="4" name="Slide Number Placeholder 3"/>
          <p:cNvSpPr>
            <a:spLocks noGrp="1"/>
          </p:cNvSpPr>
          <p:nvPr>
            <p:ph type="sldNum" sz="quarter" idx="10"/>
          </p:nvPr>
        </p:nvSpPr>
        <p:spPr/>
        <p:txBody>
          <a:bodyPr/>
          <a:lstStyle/>
          <a:p>
            <a:fld id="{4E93F295-F8B0-4ED4-BB7A-A59BAB3309EA}" type="slidenum">
              <a:rPr lang="en-US" smtClean="0"/>
              <a:t>35</a:t>
            </a:fld>
            <a:endParaRPr lang="en-US"/>
          </a:p>
        </p:txBody>
      </p:sp>
    </p:spTree>
    <p:extLst>
      <p:ext uri="{BB962C8B-B14F-4D97-AF65-F5344CB8AC3E}">
        <p14:creationId xmlns:p14="http://schemas.microsoft.com/office/powerpoint/2010/main" val="3916665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As described in the</a:t>
            </a:r>
            <a:r>
              <a:rPr lang="en-US" b="1" u="sng" baseline="0" dirty="0"/>
              <a:t> previous slide, the following pyramid shows the pathway in constructing an effective public procurement system:</a:t>
            </a:r>
          </a:p>
          <a:p>
            <a:pPr marL="171450" indent="-171450">
              <a:buFontTx/>
              <a:buChar char="-"/>
            </a:pPr>
            <a:r>
              <a:rPr lang="en-US" baseline="0" dirty="0"/>
              <a:t>The first step is ensuring a robust legal and regulatory framework in order to regulate the procurement function effectively</a:t>
            </a:r>
          </a:p>
          <a:p>
            <a:pPr marL="171450" indent="-171450">
              <a:buFontTx/>
              <a:buChar char="-"/>
            </a:pPr>
            <a:r>
              <a:rPr lang="en-US" baseline="0" dirty="0"/>
              <a:t>The second step is creating institutions to apply the legal and regulatory framework in an efficient and transparent way</a:t>
            </a:r>
          </a:p>
          <a:p>
            <a:pPr marL="171450" indent="-171450">
              <a:buFontTx/>
              <a:buChar char="-"/>
            </a:pPr>
            <a:r>
              <a:rPr lang="en-US" dirty="0"/>
              <a:t>The third step is giving the capacity to these institutions</a:t>
            </a:r>
            <a:r>
              <a:rPr lang="en-US" baseline="0" dirty="0"/>
              <a:t> to fulfill their mission</a:t>
            </a:r>
          </a:p>
          <a:p>
            <a:pPr marL="171450" indent="-171450">
              <a:buFontTx/>
              <a:buChar char="-"/>
            </a:pPr>
            <a:r>
              <a:rPr lang="en-US" baseline="0" dirty="0"/>
              <a:t>The fourth step, once the first three steps are fulfilled, is to measure the performance of the public procurement activity in order to identify bottlenecks, areas of improvement but also achievements. To do so, building a sophisticated e-procurement system is key.  </a:t>
            </a:r>
            <a:endParaRPr lang="en-US" dirty="0"/>
          </a:p>
        </p:txBody>
      </p:sp>
      <p:sp>
        <p:nvSpPr>
          <p:cNvPr id="4" name="Slide Number Placeholder 3"/>
          <p:cNvSpPr>
            <a:spLocks noGrp="1"/>
          </p:cNvSpPr>
          <p:nvPr>
            <p:ph type="sldNum" sz="quarter" idx="10"/>
          </p:nvPr>
        </p:nvSpPr>
        <p:spPr/>
        <p:txBody>
          <a:bodyPr/>
          <a:lstStyle/>
          <a:p>
            <a:fld id="{4E93F295-F8B0-4ED4-BB7A-A59BAB3309EA}" type="slidenum">
              <a:rPr lang="en-US" smtClean="0"/>
              <a:t>4</a:t>
            </a:fld>
            <a:endParaRPr lang="en-US"/>
          </a:p>
        </p:txBody>
      </p:sp>
    </p:spTree>
    <p:extLst>
      <p:ext uri="{BB962C8B-B14F-4D97-AF65-F5344CB8AC3E}">
        <p14:creationId xmlns:p14="http://schemas.microsoft.com/office/powerpoint/2010/main" val="2939275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Organized by the World Bank and co-hosted by the European Bank for Reconstruction and Development, the 2016 “Moving Forward with E-Procurement” Forum was conceived to facilitate the sharing of country experiences in public procurement  across the Europe and Central Asia (ECA) region. These</a:t>
            </a:r>
            <a:r>
              <a:rPr lang="en-US" sz="1200" kern="1200" baseline="0" dirty="0">
                <a:solidFill>
                  <a:schemeClr val="tx1"/>
                </a:solidFill>
                <a:effectLst/>
                <a:latin typeface="+mn-lt"/>
                <a:ea typeface="+mn-ea"/>
                <a:cs typeface="+mn-cs"/>
              </a:rPr>
              <a:t> forums are the “e-GP oriented” complements to the PRIMO forums, which are broader and are organized every year by ECA SIP.</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Forum was aimed at providing an opportunity to countries to </a:t>
            </a:r>
            <a:r>
              <a:rPr lang="en-US" sz="1200" u="none" kern="1200" dirty="0">
                <a:solidFill>
                  <a:schemeClr val="tx1"/>
                </a:solidFill>
                <a:effectLst/>
                <a:latin typeface="+mn-lt"/>
                <a:ea typeface="+mn-ea"/>
                <a:cs typeface="+mn-cs"/>
              </a:rPr>
              <a:t>exchange </a:t>
            </a:r>
            <a:r>
              <a:rPr lang="en-US" sz="1200" kern="1200" dirty="0">
                <a:solidFill>
                  <a:schemeClr val="tx1"/>
                </a:solidFill>
                <a:effectLst/>
                <a:latin typeface="+mn-lt"/>
                <a:ea typeface="+mn-ea"/>
                <a:cs typeface="+mn-cs"/>
              </a:rPr>
              <a:t>their latest practices in the field.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Forum also formed a mechanism for country delegates to explore ways and means for regional cooperation in this area and to seek active involvement of international and bilateral donors in the efforts of governments to further improve E-Procurement implementation as well as transparency, economy and efficiency aspects of public expenditure.</a:t>
            </a:r>
            <a:endParaRPr lang="en-US"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dirty="0"/>
              <a:t>These</a:t>
            </a:r>
            <a:r>
              <a:rPr lang="en-US" baseline="0" dirty="0"/>
              <a:t> forums are an example of a success story in terms of collaboration and knowledge exchange. It gathered tremendous participation in both years.</a:t>
            </a:r>
          </a:p>
          <a:p>
            <a:pPr marL="171450" indent="-171450">
              <a:buFont typeface="Arial" panose="020B0604020202020204" pitchFamily="34" charset="0"/>
              <a:buChar char="•"/>
            </a:pPr>
            <a:r>
              <a:rPr lang="en-US" baseline="0" dirty="0"/>
              <a:t>Each year on the third day, after countries showcased their presentations, ECA SIP wished to organize something concrete that would help them build their e-Procurement system.</a:t>
            </a:r>
          </a:p>
          <a:p>
            <a:pPr marL="628650" lvl="1" indent="-171450">
              <a:buFont typeface="Arial" panose="020B0604020202020204" pitchFamily="34" charset="0"/>
              <a:buChar char="•"/>
            </a:pPr>
            <a:r>
              <a:rPr lang="en-US" baseline="0" dirty="0"/>
              <a:t>In the first edition, Countries representatives met with more than 20 vendors who showcased their e-Procurement solutions.</a:t>
            </a:r>
          </a:p>
          <a:p>
            <a:pPr marL="628650" lvl="1" indent="-171450">
              <a:buFont typeface="Arial" panose="020B0604020202020204" pitchFamily="34" charset="0"/>
              <a:buChar char="•"/>
            </a:pPr>
            <a:r>
              <a:rPr lang="en-US" baseline="0" dirty="0"/>
              <a:t>In the second edition, countries had the opportunity to sit with donors in order to explore potential financing solutions to improve their e-GP system. </a:t>
            </a:r>
            <a:endParaRPr lang="en-US" dirty="0"/>
          </a:p>
        </p:txBody>
      </p:sp>
      <p:sp>
        <p:nvSpPr>
          <p:cNvPr id="4" name="Slide Number Placeholder 3"/>
          <p:cNvSpPr>
            <a:spLocks noGrp="1"/>
          </p:cNvSpPr>
          <p:nvPr>
            <p:ph type="sldNum" sz="quarter" idx="10"/>
          </p:nvPr>
        </p:nvSpPr>
        <p:spPr/>
        <p:txBody>
          <a:bodyPr/>
          <a:lstStyle/>
          <a:p>
            <a:fld id="{4E93F295-F8B0-4ED4-BB7A-A59BAB3309EA}" type="slidenum">
              <a:rPr lang="en-US" smtClean="0"/>
              <a:t>6</a:t>
            </a:fld>
            <a:endParaRPr lang="en-US"/>
          </a:p>
        </p:txBody>
      </p:sp>
    </p:spTree>
    <p:extLst>
      <p:ext uri="{BB962C8B-B14F-4D97-AF65-F5344CB8AC3E}">
        <p14:creationId xmlns:p14="http://schemas.microsoft.com/office/powerpoint/2010/main" val="3114383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5975" y="1485900"/>
            <a:ext cx="5348288" cy="40116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t>The 2015 e-Procurement Forum in Vienna/Data and Indicators:</a:t>
            </a:r>
            <a:r>
              <a:rPr lang="en-US" sz="1400" dirty="0"/>
              <a:t> </a:t>
            </a:r>
            <a:r>
              <a:rPr lang="en-US" sz="1400" kern="1200" dirty="0">
                <a:solidFill>
                  <a:schemeClr val="tx1"/>
                </a:solidFill>
                <a:effectLst/>
                <a:latin typeface="+mn-lt"/>
                <a:ea typeface="+mn-ea"/>
                <a:cs typeface="+mn-cs"/>
              </a:rPr>
              <a:t>The</a:t>
            </a:r>
            <a:r>
              <a:rPr lang="en-US" sz="1400" kern="1200" baseline="0" dirty="0">
                <a:solidFill>
                  <a:schemeClr val="tx1"/>
                </a:solidFill>
                <a:effectLst/>
                <a:latin typeface="+mn-lt"/>
                <a:ea typeface="+mn-ea"/>
                <a:cs typeface="+mn-cs"/>
              </a:rPr>
              <a:t> 2016 </a:t>
            </a:r>
            <a:r>
              <a:rPr lang="en-US" sz="1400" kern="1200" dirty="0">
                <a:solidFill>
                  <a:schemeClr val="tx1"/>
                </a:solidFill>
                <a:effectLst/>
                <a:latin typeface="+mn-lt"/>
                <a:ea typeface="+mn-ea"/>
                <a:cs typeface="+mn-cs"/>
              </a:rPr>
              <a:t>forum was</a:t>
            </a:r>
            <a:r>
              <a:rPr lang="en-US" sz="1400" kern="1200" baseline="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organized as a follow-up event to last years’ e-procurement forum in Vienna “Enhancing Public Spending Using E-Procurement Data.” The forum was a key conduit for increasing the awareness of the importance of data analytics to improve procurement outcomes, practices, and behaviors which helps Governments maximize the value of public spending.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dirty="0">
                <a:solidFill>
                  <a:schemeClr val="tx1"/>
                </a:solidFill>
                <a:effectLst/>
                <a:latin typeface="+mn-lt"/>
                <a:ea typeface="+mn-ea"/>
                <a:cs typeface="+mn-cs"/>
              </a:rPr>
              <a:t>The Forum highlighted the impact of innovative E-Procurement approaches on enhanced use of public funds. The Forum provided a great opportunity to address the needs of both internal and external clients. It constituted a major achievement in implementing the Bank’s E-Procurement Strategy for the ECA Region and in mainstreaming E-Procurement as a form of transformational engagement within the Global Governance Practice. In this context, the Forum had a strong impact on the development of follow-up business opportunities for the Bank to assist ECA client countries in areas such as E-Procurement, open contracting, data analytics, and citizen engagement.</a:t>
            </a:r>
          </a:p>
          <a:p>
            <a:endParaRPr lang="en-US" sz="1400" dirty="0"/>
          </a:p>
          <a:p>
            <a:r>
              <a:rPr lang="en-US" sz="1400" dirty="0"/>
              <a:t>The objectives of last years’ forum were as follows:</a:t>
            </a:r>
          </a:p>
          <a:p>
            <a:pPr marL="202140" indent="-202140">
              <a:buFont typeface="Arial" panose="020B0604020202020204" pitchFamily="34" charset="0"/>
              <a:buChar char="•"/>
            </a:pPr>
            <a:r>
              <a:rPr lang="en-US" sz="1400" dirty="0"/>
              <a:t>Share country experience in what countries are doing in the area of the theme.</a:t>
            </a:r>
          </a:p>
          <a:p>
            <a:pPr marL="202140" indent="-202140">
              <a:buFont typeface="Arial" panose="020B0604020202020204" pitchFamily="34" charset="0"/>
              <a:buChar char="•"/>
            </a:pPr>
            <a:r>
              <a:rPr lang="en-US" sz="1400" dirty="0"/>
              <a:t>Agree on set of Indicators</a:t>
            </a:r>
          </a:p>
          <a:p>
            <a:pPr marL="202140" indent="-202140">
              <a:buFont typeface="Arial" panose="020B0604020202020204" pitchFamily="34" charset="0"/>
              <a:buChar char="•"/>
            </a:pPr>
            <a:r>
              <a:rPr lang="en-US" sz="1400" dirty="0"/>
              <a:t>Create the baseline for all countries against these indicators (benchmark), using a web based tool for input, visualization and analysis</a:t>
            </a:r>
          </a:p>
          <a:p>
            <a:pPr marL="202140" indent="-202140">
              <a:buFont typeface="Arial" panose="020B0604020202020204" pitchFamily="34" charset="0"/>
              <a:buChar char="•"/>
            </a:pPr>
            <a:r>
              <a:rPr lang="en-US" sz="1400" dirty="0"/>
              <a:t>Update indictors on an annual basis</a:t>
            </a:r>
          </a:p>
          <a:p>
            <a:pPr marL="0" indent="0">
              <a:buFont typeface="Arial" panose="020B0604020202020204" pitchFamily="34" charset="0"/>
              <a:buNone/>
            </a:pPr>
            <a:endParaRPr lang="en-US" sz="1400" dirty="0"/>
          </a:p>
          <a:p>
            <a:pPr marL="0" indent="0">
              <a:buFont typeface="Arial" panose="020B0604020202020204" pitchFamily="34" charset="0"/>
              <a:buNone/>
            </a:pPr>
            <a:endParaRPr lang="en-US" sz="1400" dirty="0"/>
          </a:p>
          <a:p>
            <a:pPr marL="0" indent="0">
              <a:buFont typeface="Arial" panose="020B0604020202020204" pitchFamily="34" charset="0"/>
              <a:buNone/>
            </a:pPr>
            <a:endParaRPr lang="en-US" sz="1400" dirty="0"/>
          </a:p>
          <a:p>
            <a:endParaRPr lang="en-US" sz="1400" dirty="0"/>
          </a:p>
        </p:txBody>
      </p:sp>
      <p:sp>
        <p:nvSpPr>
          <p:cNvPr id="4" name="Slide Number Placeholder 3"/>
          <p:cNvSpPr>
            <a:spLocks noGrp="1"/>
          </p:cNvSpPr>
          <p:nvPr>
            <p:ph type="sldNum" sz="quarter" idx="10"/>
          </p:nvPr>
        </p:nvSpPr>
        <p:spPr/>
        <p:txBody>
          <a:bodyPr/>
          <a:lstStyle/>
          <a:p>
            <a:fld id="{4E93F295-F8B0-4ED4-BB7A-A59BAB3309EA}" type="slidenum">
              <a:rPr lang="en-US" smtClean="0"/>
              <a:t>7</a:t>
            </a:fld>
            <a:endParaRPr lang="en-US"/>
          </a:p>
        </p:txBody>
      </p:sp>
    </p:spTree>
    <p:extLst>
      <p:ext uri="{BB962C8B-B14F-4D97-AF65-F5344CB8AC3E}">
        <p14:creationId xmlns:p14="http://schemas.microsoft.com/office/powerpoint/2010/main" val="3424461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5975" y="1485900"/>
            <a:ext cx="5348288" cy="4011613"/>
          </a:xfrm>
        </p:spPr>
      </p:sp>
      <p:sp>
        <p:nvSpPr>
          <p:cNvPr id="3" name="Notes Placeholder 2"/>
          <p:cNvSpPr>
            <a:spLocks noGrp="1"/>
          </p:cNvSpPr>
          <p:nvPr>
            <p:ph type="body" idx="1"/>
          </p:nvPr>
        </p:nvSpPr>
        <p:spPr/>
        <p:txBody>
          <a:bodyPr/>
          <a:lstStyle/>
          <a:p>
            <a:r>
              <a:rPr lang="en-US" sz="1400" dirty="0"/>
              <a:t>As stated in the previous slides, an objective of the e-Procurement forum from 2015 was to agree on a set of indicators. The chosen indicators can be seen in this slide. In</a:t>
            </a:r>
            <a:r>
              <a:rPr lang="en-US" sz="1400" baseline="0" dirty="0"/>
              <a:t> the third column, you can see the order of the indicators by percentage as they were suggested and selected during last year’s forum.  </a:t>
            </a:r>
            <a:r>
              <a:rPr lang="en-US" sz="1400" dirty="0"/>
              <a:t>Each country was then asked to provide data for each indicator. The data above is was</a:t>
            </a:r>
            <a:r>
              <a:rPr lang="en-US" sz="1400" baseline="0" dirty="0"/>
              <a:t> submitted by Italy and </a:t>
            </a:r>
            <a:r>
              <a:rPr lang="en-US" sz="1400" dirty="0"/>
              <a:t>refers to the activities of CONSIP (a participant to the e-Procurement forum 2015) as a CPB (Central Purchasing Body), and, more specifically, to Framework agreements in 2015.</a:t>
            </a:r>
            <a:endParaRPr lang="en-US" dirty="0"/>
          </a:p>
        </p:txBody>
      </p:sp>
      <p:sp>
        <p:nvSpPr>
          <p:cNvPr id="4" name="Slide Number Placeholder 3"/>
          <p:cNvSpPr>
            <a:spLocks noGrp="1"/>
          </p:cNvSpPr>
          <p:nvPr>
            <p:ph type="sldNum" sz="quarter" idx="10"/>
          </p:nvPr>
        </p:nvSpPr>
        <p:spPr/>
        <p:txBody>
          <a:bodyPr/>
          <a:lstStyle/>
          <a:p>
            <a:fld id="{4E93F295-F8B0-4ED4-BB7A-A59BAB3309EA}" type="slidenum">
              <a:rPr lang="en-US" smtClean="0"/>
              <a:t>8</a:t>
            </a:fld>
            <a:endParaRPr lang="en-US"/>
          </a:p>
        </p:txBody>
      </p:sp>
    </p:spTree>
    <p:extLst>
      <p:ext uri="{BB962C8B-B14F-4D97-AF65-F5344CB8AC3E}">
        <p14:creationId xmlns:p14="http://schemas.microsoft.com/office/powerpoint/2010/main" val="2970916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5975" y="1485900"/>
            <a:ext cx="5348288" cy="4011613"/>
          </a:xfrm>
        </p:spPr>
      </p:sp>
      <p:sp>
        <p:nvSpPr>
          <p:cNvPr id="3" name="Notes Placeholder 2"/>
          <p:cNvSpPr>
            <a:spLocks noGrp="1"/>
          </p:cNvSpPr>
          <p:nvPr>
            <p:ph type="body" idx="1"/>
          </p:nvPr>
        </p:nvSpPr>
        <p:spPr/>
        <p:txBody>
          <a:bodyPr/>
          <a:lstStyle/>
          <a:p>
            <a:r>
              <a:rPr lang="en-US" b="0" i="1" u="sng" dirty="0"/>
              <a:t>In addition to providing</a:t>
            </a:r>
            <a:r>
              <a:rPr lang="en-US" b="0" i="1" u="sng" baseline="0" dirty="0"/>
              <a:t> a follow-up on last year’s forum, t</a:t>
            </a:r>
            <a:r>
              <a:rPr lang="en-US" b="0" i="1" u="sng" dirty="0"/>
              <a:t>he WB team asked the countries to present the additional following key points:</a:t>
            </a:r>
            <a:endParaRPr lang="en-US" i="1" u="sng" dirty="0"/>
          </a:p>
          <a:p>
            <a:pPr lvl="0"/>
            <a:r>
              <a:rPr lang="en-US" sz="1400" b="1" dirty="0"/>
              <a:t>Institutional Framework for e-Procurement:</a:t>
            </a:r>
            <a:r>
              <a:rPr lang="en-US" sz="1400" dirty="0"/>
              <a:t> What is the institutional framework for managing the e-procurement agenda and operating the e-Procurement system in the country? Are the responsibilities set within the public procurement authority or are they delegated to a third party?</a:t>
            </a:r>
          </a:p>
          <a:p>
            <a:pPr lvl="0"/>
            <a:r>
              <a:rPr lang="en-US" sz="1400" b="1" dirty="0"/>
              <a:t>Central Purchasing:</a:t>
            </a:r>
            <a:r>
              <a:rPr lang="en-US" sz="1400" dirty="0"/>
              <a:t> The countries were asked to share achievements in the context of using E-Procurement for centralized purchasing including framework agreements, dynamic purchasing systems, e-catalogues, etc.</a:t>
            </a:r>
          </a:p>
          <a:p>
            <a:pPr lvl="0"/>
            <a:r>
              <a:rPr lang="en-US" sz="1400" b="1" dirty="0"/>
              <a:t>Costs savings and other economical benefits:</a:t>
            </a:r>
            <a:r>
              <a:rPr lang="en-US" sz="1400" dirty="0"/>
              <a:t> The countries were asked to share what kind of costs savings and other benefits did they witness after the implementation of the e-procurement system </a:t>
            </a:r>
          </a:p>
          <a:p>
            <a:pPr lvl="0"/>
            <a:r>
              <a:rPr lang="en-US" sz="1400" b="1" dirty="0"/>
              <a:t>Moving forward with e-procurement in your country - defining the needs:</a:t>
            </a:r>
            <a:r>
              <a:rPr lang="en-US" sz="1400" dirty="0"/>
              <a:t> The countries were asked to provide specific needs to move forward with e-Procurement, in particular the immediate priorities and the long-term goals</a:t>
            </a:r>
          </a:p>
          <a:p>
            <a:endParaRPr lang="en-US" dirty="0"/>
          </a:p>
        </p:txBody>
      </p:sp>
      <p:sp>
        <p:nvSpPr>
          <p:cNvPr id="4" name="Slide Number Placeholder 3"/>
          <p:cNvSpPr>
            <a:spLocks noGrp="1"/>
          </p:cNvSpPr>
          <p:nvPr>
            <p:ph type="sldNum" sz="quarter" idx="10"/>
          </p:nvPr>
        </p:nvSpPr>
        <p:spPr/>
        <p:txBody>
          <a:bodyPr/>
          <a:lstStyle/>
          <a:p>
            <a:fld id="{4E93F295-F8B0-4ED4-BB7A-A59BAB3309EA}" type="slidenum">
              <a:rPr lang="en-US" smtClean="0"/>
              <a:t>9</a:t>
            </a:fld>
            <a:endParaRPr lang="en-US"/>
          </a:p>
        </p:txBody>
      </p:sp>
    </p:spTree>
    <p:extLst>
      <p:ext uri="{BB962C8B-B14F-4D97-AF65-F5344CB8AC3E}">
        <p14:creationId xmlns:p14="http://schemas.microsoft.com/office/powerpoint/2010/main" val="1509982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ECA SIP </a:t>
            </a:r>
            <a:r>
              <a:rPr lang="en-US" sz="1200" kern="1200" dirty="0">
                <a:solidFill>
                  <a:schemeClr val="tx1"/>
                </a:solidFill>
                <a:effectLst/>
                <a:latin typeface="+mn-lt"/>
                <a:ea typeface="+mn-ea"/>
                <a:cs typeface="+mn-cs"/>
              </a:rPr>
              <a:t>created two communities of practice on the World Bank’s collaborative platform, “Community 4 Development” or “C4D”. The first one, </a:t>
            </a:r>
            <a:r>
              <a:rPr lang="en-US" sz="1200" b="1" i="1" kern="1200" cap="all" dirty="0">
                <a:solidFill>
                  <a:schemeClr val="tx1"/>
                </a:solidFill>
                <a:effectLst/>
                <a:latin typeface="+mn-lt"/>
                <a:ea typeface="+mn-ea"/>
                <a:cs typeface="+mn-cs"/>
              </a:rPr>
              <a:t>e-Procurement</a:t>
            </a:r>
            <a:r>
              <a:rPr lang="en-US" sz="1200" kern="1200" dirty="0">
                <a:solidFill>
                  <a:schemeClr val="tx1"/>
                </a:solidFill>
                <a:effectLst/>
                <a:latin typeface="+mn-lt"/>
                <a:ea typeface="+mn-ea"/>
                <a:cs typeface="+mn-cs"/>
              </a:rPr>
              <a:t>, allows participants to share their e-procurement experiences and knowledge. The site allows for sharing documents, discussing hot topics and researching e-procurement topics. The second one, </a:t>
            </a:r>
            <a:r>
              <a:rPr lang="en-US" sz="1200" b="1" i="1" kern="1200" dirty="0">
                <a:solidFill>
                  <a:schemeClr val="tx1"/>
                </a:solidFill>
                <a:effectLst/>
                <a:latin typeface="+mn-lt"/>
                <a:ea typeface="+mn-ea"/>
                <a:cs typeface="+mn-cs"/>
              </a:rPr>
              <a:t>Procurement, Integrity, Management and Openness (PRIMO),</a:t>
            </a:r>
            <a:r>
              <a:rPr lang="en-US" sz="1200" kern="1200" dirty="0">
                <a:solidFill>
                  <a:schemeClr val="tx1"/>
                </a:solidFill>
                <a:effectLst/>
                <a:latin typeface="+mn-lt"/>
                <a:ea typeface="+mn-ea"/>
                <a:cs typeface="+mn-cs"/>
              </a:rPr>
              <a:t> gives participants the opportunity to discuss issues of critical importance to improving public procurement, and report on recent achievements and future plans in each of their countries, based on the forums held yearly. More information</a:t>
            </a:r>
            <a:r>
              <a:rPr lang="en-US" sz="1200" kern="1200" baseline="0" dirty="0">
                <a:solidFill>
                  <a:schemeClr val="tx1"/>
                </a:solidFill>
                <a:effectLst/>
                <a:latin typeface="+mn-lt"/>
                <a:ea typeface="+mn-ea"/>
                <a:cs typeface="+mn-cs"/>
              </a:rPr>
              <a:t> on the forum can be found on these COP. In addition, two webpages are solely dedicated to the forums.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4E93F295-F8B0-4ED4-BB7A-A59BAB3309EA}" type="slidenum">
              <a:rPr lang="en-US" smtClean="0"/>
              <a:t>10</a:t>
            </a:fld>
            <a:endParaRPr lang="en-US"/>
          </a:p>
        </p:txBody>
      </p:sp>
    </p:spTree>
    <p:extLst>
      <p:ext uri="{BB962C8B-B14F-4D97-AF65-F5344CB8AC3E}">
        <p14:creationId xmlns:p14="http://schemas.microsoft.com/office/powerpoint/2010/main" val="829780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on SAR - </a:t>
            </a:r>
          </a:p>
        </p:txBody>
      </p:sp>
      <p:sp>
        <p:nvSpPr>
          <p:cNvPr id="4" name="Slide Number Placeholder 3"/>
          <p:cNvSpPr>
            <a:spLocks noGrp="1"/>
          </p:cNvSpPr>
          <p:nvPr>
            <p:ph type="sldNum" sz="quarter" idx="10"/>
          </p:nvPr>
        </p:nvSpPr>
        <p:spPr/>
        <p:txBody>
          <a:bodyPr/>
          <a:lstStyle/>
          <a:p>
            <a:fld id="{4E93F295-F8B0-4ED4-BB7A-A59BAB3309EA}" type="slidenum">
              <a:rPr lang="en-US" smtClean="0"/>
              <a:t>11</a:t>
            </a:fld>
            <a:endParaRPr lang="en-US"/>
          </a:p>
        </p:txBody>
      </p:sp>
    </p:spTree>
    <p:extLst>
      <p:ext uri="{BB962C8B-B14F-4D97-AF65-F5344CB8AC3E}">
        <p14:creationId xmlns:p14="http://schemas.microsoft.com/office/powerpoint/2010/main" val="4184906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D5C4BF-75B3-4791-9DDF-183BD245F398}"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903B178D-AA23-4484-9DE4-D8BA8398645A}" type="slidenum">
              <a:rPr lang="en-US" smtClean="0"/>
              <a:t>‹#›</a:t>
            </a:fld>
            <a:endParaRPr lang="en-US"/>
          </a:p>
        </p:txBody>
      </p:sp>
    </p:spTree>
    <p:extLst>
      <p:ext uri="{BB962C8B-B14F-4D97-AF65-F5344CB8AC3E}">
        <p14:creationId xmlns:p14="http://schemas.microsoft.com/office/powerpoint/2010/main" val="1300494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D5C4BF-75B3-4791-9DDF-183BD245F398}"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03B178D-AA23-4484-9DE4-D8BA8398645A}" type="slidenum">
              <a:rPr lang="en-US" smtClean="0"/>
              <a:t>‹#›</a:t>
            </a:fld>
            <a:endParaRPr lang="en-US"/>
          </a:p>
        </p:txBody>
      </p:sp>
    </p:spTree>
    <p:extLst>
      <p:ext uri="{BB962C8B-B14F-4D97-AF65-F5344CB8AC3E}">
        <p14:creationId xmlns:p14="http://schemas.microsoft.com/office/powerpoint/2010/main" val="3634247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D5C4BF-75B3-4791-9DDF-183BD245F398}"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03B178D-AA23-4484-9DE4-D8BA8398645A}"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7753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6D5C4BF-75B3-4791-9DDF-183BD245F398}"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03B178D-AA23-4484-9DE4-D8BA8398645A}" type="slidenum">
              <a:rPr lang="en-US" smtClean="0"/>
              <a:t>‹#›</a:t>
            </a:fld>
            <a:endParaRPr lang="en-US"/>
          </a:p>
        </p:txBody>
      </p:sp>
    </p:spTree>
    <p:extLst>
      <p:ext uri="{BB962C8B-B14F-4D97-AF65-F5344CB8AC3E}">
        <p14:creationId xmlns:p14="http://schemas.microsoft.com/office/powerpoint/2010/main" val="103442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6D5C4BF-75B3-4791-9DDF-183BD245F398}"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03B178D-AA23-4484-9DE4-D8BA8398645A}"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09803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6D5C4BF-75B3-4791-9DDF-183BD245F398}"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03B178D-AA23-4484-9DE4-D8BA8398645A}" type="slidenum">
              <a:rPr lang="en-US" smtClean="0"/>
              <a:t>‹#›</a:t>
            </a:fld>
            <a:endParaRPr lang="en-US"/>
          </a:p>
        </p:txBody>
      </p:sp>
    </p:spTree>
    <p:extLst>
      <p:ext uri="{BB962C8B-B14F-4D97-AF65-F5344CB8AC3E}">
        <p14:creationId xmlns:p14="http://schemas.microsoft.com/office/powerpoint/2010/main" val="504651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D5C4BF-75B3-4791-9DDF-183BD245F398}"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03B178D-AA23-4484-9DE4-D8BA8398645A}" type="slidenum">
              <a:rPr lang="en-US" smtClean="0"/>
              <a:t>‹#›</a:t>
            </a:fld>
            <a:endParaRPr lang="en-US"/>
          </a:p>
        </p:txBody>
      </p:sp>
    </p:spTree>
    <p:extLst>
      <p:ext uri="{BB962C8B-B14F-4D97-AF65-F5344CB8AC3E}">
        <p14:creationId xmlns:p14="http://schemas.microsoft.com/office/powerpoint/2010/main" val="1947946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D5C4BF-75B3-4791-9DDF-183BD245F398}"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03B178D-AA23-4484-9DE4-D8BA8398645A}" type="slidenum">
              <a:rPr lang="en-US" smtClean="0"/>
              <a:t>‹#›</a:t>
            </a:fld>
            <a:endParaRPr lang="en-US"/>
          </a:p>
        </p:txBody>
      </p:sp>
    </p:spTree>
    <p:extLst>
      <p:ext uri="{BB962C8B-B14F-4D97-AF65-F5344CB8AC3E}">
        <p14:creationId xmlns:p14="http://schemas.microsoft.com/office/powerpoint/2010/main" val="3530710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D5C4BF-75B3-4791-9DDF-183BD245F398}"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03B178D-AA23-4484-9DE4-D8BA8398645A}" type="slidenum">
              <a:rPr lang="en-US" smtClean="0"/>
              <a:t>‹#›</a:t>
            </a:fld>
            <a:endParaRPr lang="en-US"/>
          </a:p>
        </p:txBody>
      </p:sp>
    </p:spTree>
    <p:extLst>
      <p:ext uri="{BB962C8B-B14F-4D97-AF65-F5344CB8AC3E}">
        <p14:creationId xmlns:p14="http://schemas.microsoft.com/office/powerpoint/2010/main" val="2663057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D5C4BF-75B3-4791-9DDF-183BD245F398}"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03B178D-AA23-4484-9DE4-D8BA8398645A}" type="slidenum">
              <a:rPr lang="en-US" smtClean="0"/>
              <a:t>‹#›</a:t>
            </a:fld>
            <a:endParaRPr lang="en-US"/>
          </a:p>
        </p:txBody>
      </p:sp>
    </p:spTree>
    <p:extLst>
      <p:ext uri="{BB962C8B-B14F-4D97-AF65-F5344CB8AC3E}">
        <p14:creationId xmlns:p14="http://schemas.microsoft.com/office/powerpoint/2010/main" val="3569949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D5C4BF-75B3-4791-9DDF-183BD245F398}"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903B178D-AA23-4484-9DE4-D8BA8398645A}" type="slidenum">
              <a:rPr lang="en-US" smtClean="0"/>
              <a:t>‹#›</a:t>
            </a:fld>
            <a:endParaRPr lang="en-US"/>
          </a:p>
        </p:txBody>
      </p:sp>
    </p:spTree>
    <p:extLst>
      <p:ext uri="{BB962C8B-B14F-4D97-AF65-F5344CB8AC3E}">
        <p14:creationId xmlns:p14="http://schemas.microsoft.com/office/powerpoint/2010/main" val="2683797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D5C4BF-75B3-4791-9DDF-183BD245F398}" type="datetimeFigureOut">
              <a:rPr lang="en-US" smtClean="0"/>
              <a:t>2/22/2017</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903B178D-AA23-4484-9DE4-D8BA8398645A}" type="slidenum">
              <a:rPr lang="en-US" smtClean="0"/>
              <a:t>‹#›</a:t>
            </a:fld>
            <a:endParaRPr lang="en-US"/>
          </a:p>
        </p:txBody>
      </p:sp>
    </p:spTree>
    <p:extLst>
      <p:ext uri="{BB962C8B-B14F-4D97-AF65-F5344CB8AC3E}">
        <p14:creationId xmlns:p14="http://schemas.microsoft.com/office/powerpoint/2010/main" val="2058247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D5C4BF-75B3-4791-9DDF-183BD245F398}" type="datetimeFigureOut">
              <a:rPr lang="en-US" smtClean="0"/>
              <a:t>2/22/2017</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03B178D-AA23-4484-9DE4-D8BA8398645A}" type="slidenum">
              <a:rPr lang="en-US" smtClean="0"/>
              <a:t>‹#›</a:t>
            </a:fld>
            <a:endParaRPr lang="en-US"/>
          </a:p>
        </p:txBody>
      </p:sp>
    </p:spTree>
    <p:extLst>
      <p:ext uri="{BB962C8B-B14F-4D97-AF65-F5344CB8AC3E}">
        <p14:creationId xmlns:p14="http://schemas.microsoft.com/office/powerpoint/2010/main" val="1434041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D5C4BF-75B3-4791-9DDF-183BD245F398}" type="datetimeFigureOut">
              <a:rPr lang="en-US" smtClean="0"/>
              <a:t>2/22/2017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03B178D-AA23-4484-9DE4-D8BA8398645A}" type="slidenum">
              <a:rPr lang="en-US" smtClean="0"/>
              <a:t>‹#›</a:t>
            </a:fld>
            <a:endParaRPr lang="en-US"/>
          </a:p>
        </p:txBody>
      </p:sp>
    </p:spTree>
    <p:extLst>
      <p:ext uri="{BB962C8B-B14F-4D97-AF65-F5344CB8AC3E}">
        <p14:creationId xmlns:p14="http://schemas.microsoft.com/office/powerpoint/2010/main" val="3481692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D5C4BF-75B3-4791-9DDF-183BD245F398}"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03B178D-AA23-4484-9DE4-D8BA8398645A}" type="slidenum">
              <a:rPr lang="en-US" smtClean="0"/>
              <a:t>‹#›</a:t>
            </a:fld>
            <a:endParaRPr lang="en-US"/>
          </a:p>
        </p:txBody>
      </p:sp>
    </p:spTree>
    <p:extLst>
      <p:ext uri="{BB962C8B-B14F-4D97-AF65-F5344CB8AC3E}">
        <p14:creationId xmlns:p14="http://schemas.microsoft.com/office/powerpoint/2010/main" val="3480488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D5C4BF-75B3-4791-9DDF-183BD245F398}"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03B178D-AA23-4484-9DE4-D8BA8398645A}" type="slidenum">
              <a:rPr lang="en-US" smtClean="0"/>
              <a:t>‹#›</a:t>
            </a:fld>
            <a:endParaRPr lang="en-US"/>
          </a:p>
        </p:txBody>
      </p:sp>
    </p:spTree>
    <p:extLst>
      <p:ext uri="{BB962C8B-B14F-4D97-AF65-F5344CB8AC3E}">
        <p14:creationId xmlns:p14="http://schemas.microsoft.com/office/powerpoint/2010/main" val="3854432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86D5C4BF-75B3-4791-9DDF-183BD245F398}" type="datetimeFigureOut">
              <a:rPr lang="en-US" smtClean="0"/>
              <a:t>2/22/2017</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903B178D-AA23-4484-9DE4-D8BA8398645A}" type="slidenum">
              <a:rPr lang="en-US" smtClean="0"/>
              <a:t>‹#›</a:t>
            </a:fld>
            <a:endParaRPr lang="en-US"/>
          </a:p>
        </p:txBody>
      </p:sp>
    </p:spTree>
    <p:extLst>
      <p:ext uri="{BB962C8B-B14F-4D97-AF65-F5344CB8AC3E}">
        <p14:creationId xmlns:p14="http://schemas.microsoft.com/office/powerpoint/2010/main" val="14896464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png"/><Relationship Id="rId7"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7377" y="2214253"/>
            <a:ext cx="7999981" cy="702791"/>
          </a:xfrm>
        </p:spPr>
        <p:txBody>
          <a:bodyPr>
            <a:normAutofit fontScale="90000"/>
          </a:bodyPr>
          <a:lstStyle/>
          <a:p>
            <a:pPr algn="ctr"/>
            <a:r>
              <a:rPr lang="en-US" sz="3100" dirty="0">
                <a:effectLst>
                  <a:outerShdw blurRad="38100" dist="38100" dir="2700000" algn="tl">
                    <a:srgbClr val="000000">
                      <a:alpha val="43137"/>
                    </a:srgbClr>
                  </a:outerShdw>
                </a:effectLst>
              </a:rPr>
              <a:t>ECA e-Procurement initiatives and their relevance to the SAR e-Procurement efforts.</a:t>
            </a:r>
            <a:br>
              <a:rPr lang="en-US" dirty="0">
                <a:effectLst>
                  <a:outerShdw blurRad="38100" dist="38100" dir="2700000" algn="tl">
                    <a:srgbClr val="000000">
                      <a:alpha val="43137"/>
                    </a:srgbClr>
                  </a:outerShdw>
                </a:effectLst>
              </a:rPr>
            </a:br>
            <a:endParaRPr lang="en-US" sz="2325"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04094" y="3167217"/>
            <a:ext cx="6686549" cy="844712"/>
          </a:xfrm>
        </p:spPr>
        <p:txBody>
          <a:bodyPr>
            <a:normAutofit fontScale="70000" lnSpcReduction="20000"/>
          </a:bodyPr>
          <a:lstStyle/>
          <a:p>
            <a:pPr algn="ctr"/>
            <a:r>
              <a:rPr lang="en-US" b="1" i="1" dirty="0"/>
              <a:t>South Asia Region Public Procurement Conference</a:t>
            </a:r>
          </a:p>
          <a:p>
            <a:pPr algn="ctr"/>
            <a:r>
              <a:rPr lang="en-US" b="1" i="1" dirty="0"/>
              <a:t>February 20-23, 2017</a:t>
            </a:r>
          </a:p>
          <a:p>
            <a:pPr algn="ctr"/>
            <a:r>
              <a:rPr lang="en-US" b="1" i="1" dirty="0"/>
              <a:t>Sri Lanka</a:t>
            </a:r>
            <a:endParaRPr lang="en-US" dirty="0"/>
          </a:p>
        </p:txBody>
      </p:sp>
      <p:sp>
        <p:nvSpPr>
          <p:cNvPr id="4" name="Subtitle 2"/>
          <p:cNvSpPr txBox="1">
            <a:spLocks/>
          </p:cNvSpPr>
          <p:nvPr/>
        </p:nvSpPr>
        <p:spPr>
          <a:xfrm>
            <a:off x="1542457" y="4512274"/>
            <a:ext cx="6686549" cy="844712"/>
          </a:xfrm>
          <a:prstGeom prst="rect">
            <a:avLst/>
          </a:prstGeom>
        </p:spPr>
        <p:txBody>
          <a:bodyPr vert="horz" lIns="68580" tIns="34290" rIns="68580" bIns="3429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b="1" dirty="0">
                <a:solidFill>
                  <a:schemeClr val="bg2">
                    <a:lumMod val="25000"/>
                  </a:schemeClr>
                </a:solidFill>
                <a:effectLst>
                  <a:outerShdw blurRad="38100" dist="38100" dir="2700000" algn="tl">
                    <a:srgbClr val="000000">
                      <a:alpha val="43137"/>
                    </a:srgbClr>
                  </a:outerShdw>
                </a:effectLst>
              </a:rPr>
              <a:t>Hunt La Cascia</a:t>
            </a:r>
          </a:p>
          <a:p>
            <a:pPr algn="ctr"/>
            <a:r>
              <a:rPr lang="en-US" sz="900" b="1" dirty="0">
                <a:solidFill>
                  <a:schemeClr val="bg2">
                    <a:lumMod val="25000"/>
                  </a:schemeClr>
                </a:solidFill>
                <a:effectLst>
                  <a:outerShdw blurRad="38100" dist="38100" dir="2700000" algn="tl">
                    <a:srgbClr val="000000">
                      <a:alpha val="43137"/>
                    </a:srgbClr>
                  </a:outerShdw>
                </a:effectLst>
              </a:rPr>
              <a:t>Senior Procurement Specialist, Governance Global Practice</a:t>
            </a:r>
          </a:p>
          <a:p>
            <a:pPr algn="ctr"/>
            <a:r>
              <a:rPr lang="en-US" sz="900" b="1" dirty="0">
                <a:solidFill>
                  <a:schemeClr val="bg2">
                    <a:lumMod val="25000"/>
                  </a:schemeClr>
                </a:solidFill>
                <a:effectLst>
                  <a:outerShdw blurRad="38100" dist="38100" dir="2700000" algn="tl">
                    <a:srgbClr val="000000">
                      <a:alpha val="43137"/>
                    </a:srgbClr>
                  </a:outerShdw>
                </a:effectLst>
              </a:rPr>
              <a:t>The World Bank</a:t>
            </a:r>
            <a:endParaRPr lang="en-US" sz="900" dirty="0">
              <a:solidFill>
                <a:schemeClr val="bg2">
                  <a:lumMod val="25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65" y="533121"/>
            <a:ext cx="2263145" cy="450343"/>
          </a:xfrm>
          <a:prstGeom prst="rect">
            <a:avLst/>
          </a:prstGeom>
        </p:spPr>
      </p:pic>
    </p:spTree>
    <p:extLst>
      <p:ext uri="{BB962C8B-B14F-4D97-AF65-F5344CB8AC3E}">
        <p14:creationId xmlns:p14="http://schemas.microsoft.com/office/powerpoint/2010/main" val="392759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706" y="174931"/>
            <a:ext cx="6994358" cy="1280890"/>
          </a:xfrm>
        </p:spPr>
        <p:txBody>
          <a:bodyPr/>
          <a:lstStyle/>
          <a:p>
            <a:r>
              <a:rPr lang="en-US" dirty="0">
                <a:effectLst>
                  <a:outerShdw blurRad="38100" dist="38100" dir="2700000" algn="tl">
                    <a:srgbClr val="000000">
                      <a:alpha val="43137"/>
                    </a:srgbClr>
                  </a:outerShdw>
                </a:effectLst>
              </a:rPr>
              <a:t>Communities of Practice and Forum Webpages</a:t>
            </a:r>
          </a:p>
        </p:txBody>
      </p:sp>
      <p:sp>
        <p:nvSpPr>
          <p:cNvPr id="4" name="Rectangle 3"/>
          <p:cNvSpPr/>
          <p:nvPr/>
        </p:nvSpPr>
        <p:spPr>
          <a:xfrm>
            <a:off x="224589" y="1455821"/>
            <a:ext cx="8775032" cy="5164747"/>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marL="285750" indent="-285750" algn="just">
              <a:lnSpc>
                <a:spcPct val="107000"/>
              </a:lnSpc>
              <a:spcAft>
                <a:spcPts val="800"/>
              </a:spcAft>
              <a:buFont typeface="Arial" panose="020B0604020202020204" pitchFamily="34" charset="0"/>
              <a:buChar char="•"/>
            </a:pPr>
            <a:r>
              <a:rPr lang="en-US" b="1" u="sng" dirty="0">
                <a:latin typeface="Calibri" panose="020F0502020204030204" pitchFamily="34" charset="0"/>
                <a:ea typeface="Calibri" panose="020F0502020204030204" pitchFamily="34" charset="0"/>
                <a:cs typeface="Times New Roman" panose="02020603050405020304" pitchFamily="18" charset="0"/>
              </a:rPr>
              <a:t>Forums Webpages:</a:t>
            </a:r>
          </a:p>
          <a:p>
            <a:pPr marL="742950" lvl="1" indent="-285750" algn="just">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2015 E-Procurement Forum in Vienna:</a:t>
            </a:r>
          </a:p>
          <a:p>
            <a:pPr marL="1200150" lvl="2" indent="-285750" algn="just">
              <a:lnSpc>
                <a:spcPct val="107000"/>
              </a:lnSpc>
              <a:spcAft>
                <a:spcPts val="800"/>
              </a:spcAft>
              <a:buFont typeface="Arial" panose="020B0604020202020204" pitchFamily="34" charset="0"/>
              <a:buChar char="•"/>
            </a:pPr>
            <a:r>
              <a:rPr lang="en-US" u="sng" dirty="0">
                <a:latin typeface="Calibri" panose="020F0502020204030204" pitchFamily="34" charset="0"/>
                <a:ea typeface="Calibri" panose="020F0502020204030204" pitchFamily="34" charset="0"/>
                <a:cs typeface="Times New Roman" panose="02020603050405020304" pitchFamily="18" charset="0"/>
              </a:rPr>
              <a:t>http://www.worldbank.org/en/events/2015/10/20/e-procurement-forum-enhancing-public-spending</a:t>
            </a:r>
          </a:p>
          <a:p>
            <a:pPr marL="742950" lvl="1" indent="-285750" algn="just">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2016 E-Procurement Forum in Berlin:</a:t>
            </a:r>
          </a:p>
          <a:p>
            <a:pPr marL="1200150" lvl="2" indent="-285750" algn="just">
              <a:lnSpc>
                <a:spcPct val="107000"/>
              </a:lnSpc>
              <a:spcAft>
                <a:spcPts val="800"/>
              </a:spcAft>
              <a:buFont typeface="Arial" panose="020B0604020202020204" pitchFamily="34" charset="0"/>
              <a:buChar char="•"/>
            </a:pPr>
            <a:r>
              <a:rPr lang="en-US" u="sng" dirty="0">
                <a:latin typeface="Calibri" panose="020F0502020204030204" pitchFamily="34" charset="0"/>
                <a:ea typeface="Calibri" panose="020F0502020204030204" pitchFamily="34" charset="0"/>
                <a:cs typeface="Times New Roman" panose="02020603050405020304" pitchFamily="18" charset="0"/>
              </a:rPr>
              <a:t>http://www.worldbank.org/en/events/2016/10/31/moving-forward-e-procurement</a:t>
            </a:r>
          </a:p>
          <a:p>
            <a:pPr marL="285750" indent="-285750" algn="just">
              <a:lnSpc>
                <a:spcPct val="107000"/>
              </a:lnSpc>
              <a:spcAft>
                <a:spcPts val="800"/>
              </a:spcAft>
              <a:buFont typeface="Arial" panose="020B0604020202020204" pitchFamily="34" charset="0"/>
              <a:buChar char="•"/>
            </a:pPr>
            <a:r>
              <a:rPr lang="en-US" b="1" u="sng" dirty="0">
                <a:latin typeface="Calibri" panose="020F0502020204030204" pitchFamily="34" charset="0"/>
                <a:ea typeface="Calibri" panose="020F0502020204030204" pitchFamily="34" charset="0"/>
                <a:cs typeface="Times New Roman" panose="02020603050405020304" pitchFamily="18" charset="0"/>
              </a:rPr>
              <a:t>ECA C4D Communities of Practice:</a:t>
            </a:r>
          </a:p>
          <a:p>
            <a:pPr marL="742950" lvl="1" indent="-285750" algn="just">
              <a:lnSpc>
                <a:spcPct val="107000"/>
              </a:lnSpc>
              <a:spcAft>
                <a:spcPts val="6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E-Procurement Community of Practice</a:t>
            </a:r>
          </a:p>
          <a:p>
            <a:pPr marL="1200150" lvl="2" indent="-285750" algn="just">
              <a:lnSpc>
                <a:spcPct val="107000"/>
              </a:lnSpc>
              <a:spcAft>
                <a:spcPts val="600"/>
              </a:spcAft>
              <a:buFont typeface="Arial" panose="020B0604020202020204" pitchFamily="34" charset="0"/>
              <a:buChar char="•"/>
            </a:pPr>
            <a:r>
              <a:rPr lang="en-US" u="sng" dirty="0">
                <a:latin typeface="Calibri" panose="020F0502020204030204" pitchFamily="34" charset="0"/>
                <a:ea typeface="Calibri" panose="020F0502020204030204" pitchFamily="34" charset="0"/>
                <a:cs typeface="Times New Roman" panose="02020603050405020304" pitchFamily="18" charset="0"/>
              </a:rPr>
              <a:t>http://collaboration.worldbank.org/groups/e-procurement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6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PRIMO Community of Practice</a:t>
            </a:r>
          </a:p>
          <a:p>
            <a:pPr marL="1200150" lvl="2" indent="-285750" algn="just">
              <a:lnSpc>
                <a:spcPct val="107000"/>
              </a:lnSpc>
              <a:spcAft>
                <a:spcPts val="600"/>
              </a:spcAft>
              <a:buFont typeface="Arial" panose="020B0604020202020204" pitchFamily="34" charset="0"/>
              <a:buChar char="•"/>
            </a:pPr>
            <a:r>
              <a:rPr lang="en-US" u="sng" dirty="0">
                <a:latin typeface="Calibri" panose="020F0502020204030204" pitchFamily="34" charset="0"/>
                <a:ea typeface="Calibri" panose="020F0502020204030204" pitchFamily="34" charset="0"/>
                <a:cs typeface="Times New Roman" panose="02020603050405020304" pitchFamily="18" charset="0"/>
              </a:rPr>
              <a:t>https://collaboration.worldbank.org/groups/ppkep</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200150" lvl="2" indent="-285750" algn="just">
              <a:lnSpc>
                <a:spcPct val="107000"/>
              </a:lnSpc>
              <a:spcAft>
                <a:spcPts val="600"/>
              </a:spcAft>
              <a:buFont typeface="Arial" panose="020B0604020202020204" pitchFamily="34" charset="0"/>
              <a:buChar char="•"/>
            </a:pPr>
            <a:r>
              <a:rPr lang="en-US" u="sng" dirty="0">
                <a:latin typeface="Calibri" panose="020F0502020204030204" pitchFamily="34" charset="0"/>
                <a:ea typeface="Calibri" panose="020F0502020204030204" pitchFamily="34" charset="0"/>
                <a:cs typeface="Times New Roman" panose="02020603050405020304" pitchFamily="18" charset="0"/>
              </a:rPr>
              <a:t>http://www.worldbank.org/en/events/2016/05/17/12th-procurement-integrity-management-and-openness-forum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36894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E-Procurement forums in SAR?</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901163082"/>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1" y="1106710"/>
            <a:ext cx="8953499" cy="1280890"/>
          </a:xfrm>
        </p:spPr>
        <p:txBody>
          <a:bodyPr>
            <a:noAutofit/>
          </a:bodyPr>
          <a:lstStyle/>
          <a:p>
            <a:pPr algn="ctr"/>
            <a:r>
              <a:rPr lang="en-US" sz="4800" b="1" dirty="0">
                <a:effectLst>
                  <a:outerShdw blurRad="38100" dist="38100" dir="2700000" algn="tl">
                    <a:srgbClr val="000000">
                      <a:alpha val="43137"/>
                    </a:srgbClr>
                  </a:outerShdw>
                </a:effectLst>
              </a:rPr>
              <a:t>2.</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ECA E-Procurement Strategy</a:t>
            </a:r>
          </a:p>
        </p:txBody>
      </p:sp>
    </p:spTree>
    <p:extLst>
      <p:ext uri="{BB962C8B-B14F-4D97-AF65-F5344CB8AC3E}">
        <p14:creationId xmlns:p14="http://schemas.microsoft.com/office/powerpoint/2010/main" val="407414698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880" y="543292"/>
            <a:ext cx="7871374" cy="960668"/>
          </a:xfrm>
        </p:spPr>
        <p:txBody>
          <a:bodyPr>
            <a:normAutofit/>
          </a:bodyPr>
          <a:lstStyle/>
          <a:p>
            <a:r>
              <a:rPr lang="en-US" sz="2800" dirty="0">
                <a:effectLst>
                  <a:outerShdw blurRad="38100" dist="38100" dir="2700000" algn="tl">
                    <a:srgbClr val="000000">
                      <a:alpha val="43137"/>
                    </a:srgbClr>
                  </a:outerShdw>
                </a:effectLst>
              </a:rPr>
              <a:t>Objective and Scope of Strategy: Governance and Procurement objectives</a:t>
            </a:r>
          </a:p>
        </p:txBody>
      </p:sp>
      <p:sp>
        <p:nvSpPr>
          <p:cNvPr id="3" name="Content Placeholder 2"/>
          <p:cNvSpPr>
            <a:spLocks noGrp="1"/>
          </p:cNvSpPr>
          <p:nvPr>
            <p:ph idx="1"/>
          </p:nvPr>
        </p:nvSpPr>
        <p:spPr>
          <a:xfrm>
            <a:off x="912287" y="1926710"/>
            <a:ext cx="7570700" cy="523873"/>
          </a:xfrm>
        </p:spPr>
        <p:txBody>
          <a:bodyPr>
            <a:normAutofit fontScale="92500" lnSpcReduction="20000"/>
          </a:bodyPr>
          <a:lstStyle/>
          <a:p>
            <a:pPr algn="ctr"/>
            <a:r>
              <a:rPr lang="en-US" b="1" dirty="0"/>
              <a:t>The ECA e-GP strategy fits within the key objectives of both good governance and public procurement</a:t>
            </a:r>
          </a:p>
          <a:p>
            <a:pPr lvl="1"/>
            <a:endParaRPr lang="en-US" dirty="0"/>
          </a:p>
        </p:txBody>
      </p:sp>
      <p:sp>
        <p:nvSpPr>
          <p:cNvPr id="5" name="Right Arrow 4"/>
          <p:cNvSpPr/>
          <p:nvPr/>
        </p:nvSpPr>
        <p:spPr>
          <a:xfrm rot="5400000">
            <a:off x="1824019" y="2885768"/>
            <a:ext cx="1373098" cy="1032665"/>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p>
        </p:txBody>
      </p:sp>
      <p:sp>
        <p:nvSpPr>
          <p:cNvPr id="6" name="Right Arrow 5"/>
          <p:cNvSpPr/>
          <p:nvPr/>
        </p:nvSpPr>
        <p:spPr>
          <a:xfrm rot="5400000">
            <a:off x="6018248" y="2885768"/>
            <a:ext cx="1373098" cy="1032665"/>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p>
        </p:txBody>
      </p:sp>
      <p:sp>
        <p:nvSpPr>
          <p:cNvPr id="7" name="TextBox 6"/>
          <p:cNvSpPr txBox="1"/>
          <p:nvPr/>
        </p:nvSpPr>
        <p:spPr>
          <a:xfrm>
            <a:off x="1232115" y="4269507"/>
            <a:ext cx="3115160" cy="1754326"/>
          </a:xfrm>
          <a:prstGeom prst="rect">
            <a:avLst/>
          </a:prstGeom>
          <a:noFill/>
        </p:spPr>
        <p:txBody>
          <a:bodyPr wrap="square" rtlCol="0">
            <a:spAutoFit/>
          </a:bodyPr>
          <a:lstStyle/>
          <a:p>
            <a:pPr algn="ctr"/>
            <a:r>
              <a:rPr lang="en-US" sz="1350" b="1" dirty="0"/>
              <a:t>Governance objectives:</a:t>
            </a:r>
          </a:p>
          <a:p>
            <a:pPr marL="214313" indent="-214313">
              <a:buFont typeface="Arial" panose="020B0604020202020204" pitchFamily="34" charset="0"/>
              <a:buChar char="•"/>
            </a:pPr>
            <a:r>
              <a:rPr lang="en-US" sz="1350" dirty="0"/>
              <a:t>A sustainable public resource management</a:t>
            </a:r>
          </a:p>
          <a:p>
            <a:pPr marL="214313" indent="-214313">
              <a:buFont typeface="Arial" panose="020B0604020202020204" pitchFamily="34" charset="0"/>
              <a:buChar char="•"/>
            </a:pPr>
            <a:r>
              <a:rPr lang="en-US" sz="1350" dirty="0"/>
              <a:t>Effective performance and delivery arrangements</a:t>
            </a:r>
          </a:p>
          <a:p>
            <a:pPr marL="214313" indent="-214313">
              <a:buFont typeface="Arial" panose="020B0604020202020204" pitchFamily="34" charset="0"/>
              <a:buChar char="•"/>
            </a:pPr>
            <a:r>
              <a:rPr lang="en-US" sz="1350" dirty="0"/>
              <a:t>An open an accountable government that supports transparency</a:t>
            </a:r>
          </a:p>
        </p:txBody>
      </p:sp>
      <p:sp>
        <p:nvSpPr>
          <p:cNvPr id="8" name="TextBox 7"/>
          <p:cNvSpPr txBox="1"/>
          <p:nvPr/>
        </p:nvSpPr>
        <p:spPr>
          <a:xfrm>
            <a:off x="5147216" y="4269507"/>
            <a:ext cx="3115160" cy="1754326"/>
          </a:xfrm>
          <a:prstGeom prst="rect">
            <a:avLst/>
          </a:prstGeom>
          <a:noFill/>
        </p:spPr>
        <p:txBody>
          <a:bodyPr wrap="square" rtlCol="0">
            <a:spAutoFit/>
          </a:bodyPr>
          <a:lstStyle/>
          <a:p>
            <a:pPr algn="ctr"/>
            <a:r>
              <a:rPr lang="en-US" sz="1350" b="1" dirty="0"/>
              <a:t>Procurement objectives:</a:t>
            </a:r>
          </a:p>
          <a:p>
            <a:pPr marL="214313" indent="-214313">
              <a:buFont typeface="Arial" panose="020B0604020202020204" pitchFamily="34" charset="0"/>
              <a:buChar char="•"/>
            </a:pPr>
            <a:r>
              <a:rPr lang="en-US" sz="1350" dirty="0"/>
              <a:t>Value for Money</a:t>
            </a:r>
          </a:p>
          <a:p>
            <a:pPr marL="214313" indent="-214313">
              <a:buFont typeface="Arial" panose="020B0604020202020204" pitchFamily="34" charset="0"/>
              <a:buChar char="•"/>
            </a:pPr>
            <a:r>
              <a:rPr lang="en-US" sz="1350" dirty="0"/>
              <a:t>Transparency</a:t>
            </a:r>
          </a:p>
          <a:p>
            <a:pPr marL="214313" indent="-214313">
              <a:buFont typeface="Arial" panose="020B0604020202020204" pitchFamily="34" charset="0"/>
              <a:buChar char="•"/>
            </a:pPr>
            <a:r>
              <a:rPr lang="en-US" sz="1350" dirty="0"/>
              <a:t>Economy</a:t>
            </a:r>
          </a:p>
          <a:p>
            <a:pPr marL="214313" indent="-214313">
              <a:buFont typeface="Arial" panose="020B0604020202020204" pitchFamily="34" charset="0"/>
              <a:buChar char="•"/>
            </a:pPr>
            <a:r>
              <a:rPr lang="en-US" sz="1350" dirty="0"/>
              <a:t>Efficiency</a:t>
            </a:r>
          </a:p>
          <a:p>
            <a:pPr marL="214313" indent="-214313">
              <a:buFont typeface="Arial" panose="020B0604020202020204" pitchFamily="34" charset="0"/>
              <a:buChar char="•"/>
            </a:pPr>
            <a:r>
              <a:rPr lang="en-US" sz="1350" dirty="0"/>
              <a:t>Effectiveness</a:t>
            </a:r>
          </a:p>
          <a:p>
            <a:pPr marL="214313" indent="-214313">
              <a:buFont typeface="Arial" panose="020B0604020202020204" pitchFamily="34" charset="0"/>
              <a:buChar char="•"/>
            </a:pPr>
            <a:r>
              <a:rPr lang="en-US" sz="1350" dirty="0"/>
              <a:t>Integrity</a:t>
            </a:r>
          </a:p>
          <a:p>
            <a:pPr marL="214313" indent="-214313">
              <a:buFont typeface="Arial" panose="020B0604020202020204" pitchFamily="34" charset="0"/>
              <a:buChar char="•"/>
            </a:pPr>
            <a:r>
              <a:rPr lang="en-US" sz="1350" dirty="0"/>
              <a:t>Openness</a:t>
            </a:r>
          </a:p>
        </p:txBody>
      </p:sp>
    </p:spTree>
    <p:extLst>
      <p:ext uri="{BB962C8B-B14F-4D97-AF65-F5344CB8AC3E}">
        <p14:creationId xmlns:p14="http://schemas.microsoft.com/office/powerpoint/2010/main" val="24652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animBg="1"/>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753" y="639581"/>
            <a:ext cx="6683765" cy="960668"/>
          </a:xfrm>
        </p:spPr>
        <p:txBody>
          <a:bodyPr>
            <a:normAutofit/>
          </a:bodyPr>
          <a:lstStyle/>
          <a:p>
            <a:r>
              <a:rPr lang="en-US" dirty="0">
                <a:effectLst>
                  <a:outerShdw blurRad="38100" dist="38100" dir="2700000" algn="tl">
                    <a:srgbClr val="000000">
                      <a:alpha val="43137"/>
                    </a:srgbClr>
                  </a:outerShdw>
                </a:effectLst>
              </a:rPr>
              <a:t>Strategic directions</a:t>
            </a:r>
          </a:p>
        </p:txBody>
      </p:sp>
      <p:graphicFrame>
        <p:nvGraphicFramePr>
          <p:cNvPr id="8" name="Diagram 7"/>
          <p:cNvGraphicFramePr/>
          <p:nvPr>
            <p:extLst>
              <p:ext uri="{D42A27DB-BD31-4B8C-83A1-F6EECF244321}">
                <p14:modId xmlns:p14="http://schemas.microsoft.com/office/powerpoint/2010/main" val="1565801445"/>
              </p:ext>
            </p:extLst>
          </p:nvPr>
        </p:nvGraphicFramePr>
        <p:xfrm>
          <a:off x="513347" y="1600249"/>
          <a:ext cx="8486274" cy="5025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665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978" y="418524"/>
            <a:ext cx="7068932" cy="1157444"/>
          </a:xfrm>
        </p:spPr>
        <p:txBody>
          <a:bodyPr>
            <a:normAutofit/>
          </a:bodyPr>
          <a:lstStyle/>
          <a:p>
            <a:r>
              <a:rPr lang="en-US" sz="3200" dirty="0">
                <a:effectLst>
                  <a:outerShdw blurRad="38100" dist="38100" dir="2700000" algn="tl">
                    <a:srgbClr val="000000">
                      <a:alpha val="43137"/>
                    </a:srgbClr>
                  </a:outerShdw>
                </a:effectLst>
              </a:rPr>
              <a:t>Objective and Scope of the ECA e- Procurement  Strategy</a:t>
            </a:r>
          </a:p>
        </p:txBody>
      </p:sp>
      <p:graphicFrame>
        <p:nvGraphicFramePr>
          <p:cNvPr id="4" name="Diagram 3"/>
          <p:cNvGraphicFramePr/>
          <p:nvPr>
            <p:extLst>
              <p:ext uri="{D42A27DB-BD31-4B8C-83A1-F6EECF244321}">
                <p14:modId xmlns:p14="http://schemas.microsoft.com/office/powerpoint/2010/main" val="1707349486"/>
              </p:ext>
            </p:extLst>
          </p:nvPr>
        </p:nvGraphicFramePr>
        <p:xfrm>
          <a:off x="507571" y="2340242"/>
          <a:ext cx="8636429" cy="3324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90142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715" y="484411"/>
            <a:ext cx="6683765" cy="960668"/>
          </a:xfrm>
        </p:spPr>
        <p:txBody>
          <a:bodyPr>
            <a:normAutofit fontScale="90000"/>
          </a:bodyPr>
          <a:lstStyle/>
          <a:p>
            <a:r>
              <a:rPr lang="en-US" dirty="0">
                <a:effectLst>
                  <a:outerShdw blurRad="38100" dist="38100" dir="2700000" algn="tl">
                    <a:srgbClr val="000000">
                      <a:alpha val="43137"/>
                    </a:srgbClr>
                  </a:outerShdw>
                </a:effectLst>
              </a:rPr>
              <a:t>ECA E-Procurement strategy – Indicators and Data</a:t>
            </a:r>
          </a:p>
        </p:txBody>
      </p:sp>
      <p:graphicFrame>
        <p:nvGraphicFramePr>
          <p:cNvPr id="4" name="Diagram 3"/>
          <p:cNvGraphicFramePr/>
          <p:nvPr>
            <p:extLst/>
          </p:nvPr>
        </p:nvGraphicFramePr>
        <p:xfrm>
          <a:off x="303125" y="1445079"/>
          <a:ext cx="8273143" cy="4679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0340899"/>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of Adoption of e-GP Key Indicators (Common Indicators for ECA Countries)</a:t>
            </a:r>
          </a:p>
        </p:txBody>
      </p:sp>
      <p:graphicFrame>
        <p:nvGraphicFramePr>
          <p:cNvPr id="5" name="Table 4"/>
          <p:cNvGraphicFramePr>
            <a:graphicFrameLocks noGrp="1"/>
          </p:cNvGraphicFramePr>
          <p:nvPr>
            <p:extLst>
              <p:ext uri="{D42A27DB-BD31-4B8C-83A1-F6EECF244321}">
                <p14:modId xmlns:p14="http://schemas.microsoft.com/office/powerpoint/2010/main" val="835118573"/>
              </p:ext>
            </p:extLst>
          </p:nvPr>
        </p:nvGraphicFramePr>
        <p:xfrm>
          <a:off x="290945" y="2457450"/>
          <a:ext cx="8637643" cy="3964133"/>
        </p:xfrm>
        <a:graphic>
          <a:graphicData uri="http://schemas.openxmlformats.org/drawingml/2006/table">
            <a:tbl>
              <a:tblPr firstRow="1" firstCol="1" bandRow="1">
                <a:tableStyleId>{F5AB1C69-6EDB-4FF4-983F-18BD219EF322}</a:tableStyleId>
              </a:tblPr>
              <a:tblGrid>
                <a:gridCol w="1177237">
                  <a:extLst>
                    <a:ext uri="{9D8B030D-6E8A-4147-A177-3AD203B41FA5}">
                      <a16:colId xmlns:a16="http://schemas.microsoft.com/office/drawing/2014/main" val="20000"/>
                    </a:ext>
                  </a:extLst>
                </a:gridCol>
                <a:gridCol w="944529">
                  <a:extLst>
                    <a:ext uri="{9D8B030D-6E8A-4147-A177-3AD203B41FA5}">
                      <a16:colId xmlns:a16="http://schemas.microsoft.com/office/drawing/2014/main" val="20001"/>
                    </a:ext>
                  </a:extLst>
                </a:gridCol>
                <a:gridCol w="889773">
                  <a:extLst>
                    <a:ext uri="{9D8B030D-6E8A-4147-A177-3AD203B41FA5}">
                      <a16:colId xmlns:a16="http://schemas.microsoft.com/office/drawing/2014/main" val="20002"/>
                    </a:ext>
                  </a:extLst>
                </a:gridCol>
                <a:gridCol w="2327099">
                  <a:extLst>
                    <a:ext uri="{9D8B030D-6E8A-4147-A177-3AD203B41FA5}">
                      <a16:colId xmlns:a16="http://schemas.microsoft.com/office/drawing/2014/main" val="20003"/>
                    </a:ext>
                  </a:extLst>
                </a:gridCol>
                <a:gridCol w="2651242">
                  <a:extLst>
                    <a:ext uri="{9D8B030D-6E8A-4147-A177-3AD203B41FA5}">
                      <a16:colId xmlns:a16="http://schemas.microsoft.com/office/drawing/2014/main" val="20004"/>
                    </a:ext>
                  </a:extLst>
                </a:gridCol>
                <a:gridCol w="647763">
                  <a:extLst>
                    <a:ext uri="{9D8B030D-6E8A-4147-A177-3AD203B41FA5}">
                      <a16:colId xmlns:a16="http://schemas.microsoft.com/office/drawing/2014/main" val="20005"/>
                    </a:ext>
                  </a:extLst>
                </a:gridCol>
              </a:tblGrid>
              <a:tr h="287461">
                <a:tc>
                  <a:txBody>
                    <a:bodyPr/>
                    <a:lstStyle/>
                    <a:p>
                      <a:pPr marL="0" marR="0" algn="ctr">
                        <a:spcBef>
                          <a:spcPts val="0"/>
                        </a:spcBef>
                        <a:spcAft>
                          <a:spcPts val="0"/>
                        </a:spcAft>
                      </a:pPr>
                      <a:r>
                        <a:rPr lang="pt-PT" sz="800" dirty="0">
                          <a:effectLst/>
                        </a:rPr>
                        <a:t>STRATEGY DIRECTION</a:t>
                      </a:r>
                      <a:endParaRPr lang="en-US" sz="8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46843" marR="46843" marT="0" marB="0" anchor="ctr"/>
                </a:tc>
                <a:tc>
                  <a:txBody>
                    <a:bodyPr/>
                    <a:lstStyle/>
                    <a:p>
                      <a:pPr marL="0" marR="0" algn="ctr">
                        <a:spcBef>
                          <a:spcPts val="0"/>
                        </a:spcBef>
                        <a:spcAft>
                          <a:spcPts val="0"/>
                        </a:spcAft>
                      </a:pPr>
                      <a:r>
                        <a:rPr lang="pt-PT" sz="800" dirty="0">
                          <a:effectLst/>
                        </a:rPr>
                        <a:t>POLICY AREA</a:t>
                      </a:r>
                      <a:endParaRPr lang="en-US" sz="8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46843" marR="46843" marT="0" marB="0" anchor="ctr"/>
                </a:tc>
                <a:tc>
                  <a:txBody>
                    <a:bodyPr/>
                    <a:lstStyle/>
                    <a:p>
                      <a:pPr marL="0" marR="0" algn="ctr">
                        <a:spcBef>
                          <a:spcPts val="0"/>
                        </a:spcBef>
                        <a:spcAft>
                          <a:spcPts val="0"/>
                        </a:spcAft>
                      </a:pPr>
                      <a:r>
                        <a:rPr lang="pt-PT" sz="800">
                          <a:effectLst/>
                        </a:rPr>
                        <a:t>POLICY GOAL</a:t>
                      </a:r>
                      <a:endParaRPr lang="en-US" sz="800">
                        <a:effectLst/>
                        <a:latin typeface="Calibri Light" panose="020F0302020204030204" pitchFamily="34" charset="0"/>
                        <a:ea typeface="Calibri" panose="020F0502020204030204" pitchFamily="34" charset="0"/>
                        <a:cs typeface="Times New Roman" panose="02020603050405020304" pitchFamily="18" charset="0"/>
                      </a:endParaRPr>
                    </a:p>
                  </a:txBody>
                  <a:tcPr marL="46843" marR="46843" marT="0" marB="0" anchor="ctr"/>
                </a:tc>
                <a:tc>
                  <a:txBody>
                    <a:bodyPr/>
                    <a:lstStyle/>
                    <a:p>
                      <a:pPr marL="0" marR="0" algn="ctr">
                        <a:spcBef>
                          <a:spcPts val="0"/>
                        </a:spcBef>
                        <a:spcAft>
                          <a:spcPts val="0"/>
                        </a:spcAft>
                      </a:pPr>
                      <a:r>
                        <a:rPr lang="en-GB" sz="800">
                          <a:effectLst/>
                        </a:rPr>
                        <a:t>SYNTHETIC INDICATORS</a:t>
                      </a:r>
                      <a:endParaRPr lang="en-US" sz="800">
                        <a:effectLst/>
                      </a:endParaRPr>
                    </a:p>
                    <a:p>
                      <a:pPr marL="0" marR="0" algn="ctr">
                        <a:spcBef>
                          <a:spcPts val="0"/>
                        </a:spcBef>
                        <a:spcAft>
                          <a:spcPts val="0"/>
                        </a:spcAft>
                      </a:pPr>
                      <a:r>
                        <a:rPr lang="en-GB" sz="800">
                          <a:effectLst/>
                        </a:rPr>
                        <a:t>(country wise)</a:t>
                      </a:r>
                      <a:endParaRPr lang="en-US" sz="800">
                        <a:effectLst/>
                        <a:latin typeface="Calibri Light" panose="020F0302020204030204" pitchFamily="34" charset="0"/>
                        <a:ea typeface="Calibri" panose="020F0502020204030204" pitchFamily="34" charset="0"/>
                        <a:cs typeface="Times New Roman" panose="02020603050405020304" pitchFamily="18" charset="0"/>
                      </a:endParaRPr>
                    </a:p>
                  </a:txBody>
                  <a:tcPr marL="46843" marR="46843" marT="0" marB="0" anchor="ctr"/>
                </a:tc>
                <a:tc>
                  <a:txBody>
                    <a:bodyPr/>
                    <a:lstStyle/>
                    <a:p>
                      <a:pPr marL="0" marR="0" algn="ctr">
                        <a:spcBef>
                          <a:spcPts val="0"/>
                        </a:spcBef>
                        <a:spcAft>
                          <a:spcPts val="0"/>
                        </a:spcAft>
                      </a:pPr>
                      <a:r>
                        <a:rPr lang="en-GB" sz="800">
                          <a:effectLst/>
                        </a:rPr>
                        <a:t>BASIC INDICATORS</a:t>
                      </a:r>
                      <a:endParaRPr lang="en-US" sz="800">
                        <a:effectLst/>
                      </a:endParaRPr>
                    </a:p>
                    <a:p>
                      <a:pPr marL="0" marR="0" algn="ctr">
                        <a:spcBef>
                          <a:spcPts val="0"/>
                        </a:spcBef>
                        <a:spcAft>
                          <a:spcPts val="0"/>
                        </a:spcAft>
                      </a:pPr>
                      <a:r>
                        <a:rPr lang="en-GB" sz="800">
                          <a:effectLst/>
                        </a:rPr>
                        <a:t>(from platforms level)</a:t>
                      </a:r>
                      <a:endParaRPr lang="en-US" sz="800">
                        <a:effectLst/>
                        <a:latin typeface="Calibri Light" panose="020F0302020204030204" pitchFamily="34" charset="0"/>
                        <a:ea typeface="Calibri" panose="020F0502020204030204" pitchFamily="34" charset="0"/>
                        <a:cs typeface="Times New Roman" panose="02020603050405020304" pitchFamily="18" charset="0"/>
                      </a:endParaRPr>
                    </a:p>
                  </a:txBody>
                  <a:tcPr marL="46843" marR="46843" marT="0" marB="0" anchor="ctr"/>
                </a:tc>
                <a:tc>
                  <a:txBody>
                    <a:bodyPr/>
                    <a:lstStyle/>
                    <a:p>
                      <a:pPr marL="0" marR="0" algn="ctr">
                        <a:spcBef>
                          <a:spcPts val="0"/>
                        </a:spcBef>
                        <a:spcAft>
                          <a:spcPts val="0"/>
                        </a:spcAft>
                      </a:pPr>
                      <a:r>
                        <a:rPr lang="en-GB" sz="800" dirty="0">
                          <a:effectLst/>
                        </a:rPr>
                        <a:t>SOURCE</a:t>
                      </a:r>
                      <a:endParaRPr lang="en-US" sz="8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46843" marR="46843" marT="0" marB="0" anchor="ctr"/>
                </a:tc>
                <a:extLst>
                  <a:ext uri="{0D108BD9-81ED-4DB2-BD59-A6C34878D82A}">
                    <a16:rowId xmlns:a16="http://schemas.microsoft.com/office/drawing/2014/main" val="10000"/>
                  </a:ext>
                </a:extLst>
              </a:tr>
              <a:tr h="1555515">
                <a:tc rowSpan="2">
                  <a:txBody>
                    <a:bodyPr/>
                    <a:lstStyle/>
                    <a:p>
                      <a:pPr marL="0" marR="0" algn="ctr">
                        <a:spcBef>
                          <a:spcPts val="0"/>
                        </a:spcBef>
                        <a:spcAft>
                          <a:spcPts val="0"/>
                        </a:spcAft>
                      </a:pPr>
                      <a:r>
                        <a:rPr lang="en-GB" sz="800">
                          <a:effectLst/>
                        </a:rPr>
                        <a:t>ADOPTION of e-GP</a:t>
                      </a:r>
                      <a:endParaRPr lang="en-US" sz="800">
                        <a:effectLst/>
                      </a:endParaRPr>
                    </a:p>
                    <a:p>
                      <a:pPr marL="0" marR="0" algn="ctr">
                        <a:spcBef>
                          <a:spcPts val="0"/>
                        </a:spcBef>
                        <a:spcAft>
                          <a:spcPts val="0"/>
                        </a:spcAft>
                      </a:pPr>
                      <a:r>
                        <a:rPr lang="en-GB" sz="800">
                          <a:effectLst/>
                        </a:rPr>
                        <a:t> </a:t>
                      </a:r>
                      <a:endParaRPr lang="en-US" sz="800">
                        <a:effectLst/>
                      </a:endParaRPr>
                    </a:p>
                    <a:p>
                      <a:pPr marL="0" marR="0" algn="ctr">
                        <a:spcBef>
                          <a:spcPts val="0"/>
                        </a:spcBef>
                        <a:spcAft>
                          <a:spcPts val="0"/>
                        </a:spcAft>
                      </a:pPr>
                      <a:r>
                        <a:rPr lang="en-GB" sz="800">
                          <a:effectLst/>
                        </a:rPr>
                        <a:t>[first direction]</a:t>
                      </a:r>
                      <a:endParaRPr lang="en-US" sz="800">
                        <a:effectLst/>
                        <a:latin typeface="Calibri Light" panose="020F0302020204030204" pitchFamily="34" charset="0"/>
                        <a:ea typeface="Calibri" panose="020F0502020204030204" pitchFamily="34" charset="0"/>
                        <a:cs typeface="Times New Roman" panose="02020603050405020304" pitchFamily="18" charset="0"/>
                      </a:endParaRPr>
                    </a:p>
                  </a:txBody>
                  <a:tcPr marL="46843" marR="46843" marT="0" marB="0" anchor="ctr"/>
                </a:tc>
                <a:tc rowSpan="2">
                  <a:txBody>
                    <a:bodyPr/>
                    <a:lstStyle/>
                    <a:p>
                      <a:pPr marL="0" marR="0" algn="ctr">
                        <a:spcBef>
                          <a:spcPts val="0"/>
                        </a:spcBef>
                        <a:spcAft>
                          <a:spcPts val="0"/>
                        </a:spcAft>
                      </a:pPr>
                      <a:r>
                        <a:rPr lang="en-GB" sz="800" dirty="0">
                          <a:effectLst/>
                        </a:rPr>
                        <a:t>e-GOV</a:t>
                      </a:r>
                      <a:endParaRPr lang="en-US" sz="800" dirty="0">
                        <a:effectLst/>
                      </a:endParaRPr>
                    </a:p>
                    <a:p>
                      <a:pPr marL="0" marR="0" algn="ctr">
                        <a:spcBef>
                          <a:spcPts val="0"/>
                        </a:spcBef>
                        <a:spcAft>
                          <a:spcPts val="0"/>
                        </a:spcAft>
                      </a:pPr>
                      <a:r>
                        <a:rPr lang="en-GB" sz="800" dirty="0">
                          <a:effectLst/>
                        </a:rPr>
                        <a:t> </a:t>
                      </a:r>
                      <a:endParaRPr lang="en-US" sz="800" dirty="0">
                        <a:effectLst/>
                      </a:endParaRPr>
                    </a:p>
                    <a:p>
                      <a:pPr marL="0" marR="0" algn="ctr">
                        <a:spcBef>
                          <a:spcPts val="0"/>
                        </a:spcBef>
                        <a:spcAft>
                          <a:spcPts val="0"/>
                        </a:spcAft>
                      </a:pPr>
                      <a:r>
                        <a:rPr lang="en-GB" sz="800" dirty="0">
                          <a:effectLst/>
                        </a:rPr>
                        <a:t> </a:t>
                      </a:r>
                      <a:endParaRPr lang="en-US" sz="8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46843" marR="46843" marT="0" marB="0" anchor="ctr"/>
                </a:tc>
                <a:tc rowSpan="2">
                  <a:txBody>
                    <a:bodyPr/>
                    <a:lstStyle/>
                    <a:p>
                      <a:pPr marL="0" marR="0" algn="just">
                        <a:spcBef>
                          <a:spcPts val="0"/>
                        </a:spcBef>
                        <a:spcAft>
                          <a:spcPts val="0"/>
                        </a:spcAft>
                      </a:pPr>
                      <a:r>
                        <a:rPr lang="en-GB" sz="800">
                          <a:effectLst/>
                        </a:rPr>
                        <a:t>Full adoption of e-GP (engagement)</a:t>
                      </a:r>
                      <a:endParaRPr lang="en-US" sz="800">
                        <a:effectLst/>
                        <a:latin typeface="Calibri Light" panose="020F0302020204030204" pitchFamily="34" charset="0"/>
                        <a:ea typeface="Calibri" panose="020F0502020204030204" pitchFamily="34" charset="0"/>
                        <a:cs typeface="Times New Roman" panose="02020603050405020304" pitchFamily="18" charset="0"/>
                      </a:endParaRPr>
                    </a:p>
                  </a:txBody>
                  <a:tcPr marL="46843" marR="46843" marT="0" marB="0" anchor="ctr"/>
                </a:tc>
                <a:tc>
                  <a:txBody>
                    <a:bodyPr/>
                    <a:lstStyle/>
                    <a:p>
                      <a:pPr marL="0" marR="0" algn="just">
                        <a:spcBef>
                          <a:spcPts val="0"/>
                        </a:spcBef>
                        <a:spcAft>
                          <a:spcPts val="0"/>
                        </a:spcAft>
                      </a:pPr>
                      <a:r>
                        <a:rPr lang="en-GB" sz="800">
                          <a:effectLst/>
                        </a:rPr>
                        <a:t>Value of contracts formed through e-GP  (% of total public procurement) </a:t>
                      </a:r>
                      <a:endParaRPr lang="en-US" sz="800">
                        <a:effectLst/>
                        <a:latin typeface="Calibri Light" panose="020F0302020204030204" pitchFamily="34" charset="0"/>
                        <a:ea typeface="Calibri" panose="020F0502020204030204" pitchFamily="34" charset="0"/>
                        <a:cs typeface="Times New Roman" panose="02020603050405020304" pitchFamily="18" charset="0"/>
                      </a:endParaRPr>
                    </a:p>
                  </a:txBody>
                  <a:tcPr marL="46843" marR="46843" marT="0" marB="0" anchor="ctr"/>
                </a:tc>
                <a:tc>
                  <a:txBody>
                    <a:bodyPr/>
                    <a:lstStyle/>
                    <a:p>
                      <a:pPr marL="342900" marR="0" lvl="0" indent="-342900" algn="l">
                        <a:spcBef>
                          <a:spcPts val="0"/>
                        </a:spcBef>
                        <a:spcAft>
                          <a:spcPts val="0"/>
                        </a:spcAft>
                        <a:buFont typeface="Wingdings" panose="05000000000000000000" pitchFamily="2" charset="2"/>
                        <a:buChar char=""/>
                      </a:pPr>
                      <a:r>
                        <a:rPr lang="en-GB" sz="800" dirty="0">
                          <a:effectLst/>
                        </a:rPr>
                        <a:t>Value of contracts awarded through e-submission </a:t>
                      </a:r>
                      <a:endParaRPr lang="en-US" sz="800" dirty="0">
                        <a:effectLst/>
                      </a:endParaRPr>
                    </a:p>
                    <a:p>
                      <a:pPr marL="342900" marR="0" lvl="0" indent="-342900" algn="l">
                        <a:spcBef>
                          <a:spcPts val="0"/>
                        </a:spcBef>
                        <a:spcAft>
                          <a:spcPts val="0"/>
                        </a:spcAft>
                        <a:buFont typeface="Wingdings" panose="05000000000000000000" pitchFamily="2" charset="2"/>
                        <a:buChar char=""/>
                      </a:pPr>
                      <a:r>
                        <a:rPr lang="en-GB" sz="800" dirty="0">
                          <a:effectLst/>
                        </a:rPr>
                        <a:t>Value of goods, services and works contracts awarded through e-submission</a:t>
                      </a:r>
                      <a:endParaRPr lang="en-US" sz="800" dirty="0">
                        <a:effectLst/>
                      </a:endParaRPr>
                    </a:p>
                    <a:p>
                      <a:pPr marL="342900" marR="0" lvl="0" indent="-342900" algn="l">
                        <a:spcBef>
                          <a:spcPts val="0"/>
                        </a:spcBef>
                        <a:spcAft>
                          <a:spcPts val="0"/>
                        </a:spcAft>
                        <a:buFont typeface="Wingdings" panose="05000000000000000000" pitchFamily="2" charset="2"/>
                        <a:buChar char=""/>
                      </a:pPr>
                      <a:r>
                        <a:rPr lang="en-GB" sz="800" dirty="0">
                          <a:effectLst/>
                        </a:rPr>
                        <a:t>Value of contracts awarded by a CPB or through a centralised purchasing arrangement </a:t>
                      </a:r>
                      <a:endParaRPr lang="en-US" sz="8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46843" marR="46843" marT="0" marB="0" anchor="ctr"/>
                </a:tc>
                <a:tc>
                  <a:txBody>
                    <a:bodyPr/>
                    <a:lstStyle/>
                    <a:p>
                      <a:pPr marL="0" marR="0" algn="ctr">
                        <a:spcBef>
                          <a:spcPts val="0"/>
                        </a:spcBef>
                        <a:spcAft>
                          <a:spcPts val="0"/>
                        </a:spcAft>
                      </a:pPr>
                      <a:r>
                        <a:rPr lang="en-GB" sz="800">
                          <a:effectLst/>
                        </a:rPr>
                        <a:t>E-GP service provider (platform)</a:t>
                      </a:r>
                      <a:endParaRPr lang="en-US" sz="800">
                        <a:effectLst/>
                      </a:endParaRPr>
                    </a:p>
                    <a:p>
                      <a:pPr marL="0" marR="0" algn="ctr">
                        <a:spcBef>
                          <a:spcPts val="0"/>
                        </a:spcBef>
                        <a:spcAft>
                          <a:spcPts val="0"/>
                        </a:spcAft>
                      </a:pPr>
                      <a:r>
                        <a:rPr lang="en-GB" sz="800">
                          <a:effectLst/>
                        </a:rPr>
                        <a:t>+</a:t>
                      </a:r>
                      <a:endParaRPr lang="en-US" sz="800">
                        <a:effectLst/>
                      </a:endParaRPr>
                    </a:p>
                    <a:p>
                      <a:pPr marL="0" marR="0" algn="ctr">
                        <a:spcBef>
                          <a:spcPts val="0"/>
                        </a:spcBef>
                        <a:spcAft>
                          <a:spcPts val="0"/>
                        </a:spcAft>
                      </a:pPr>
                      <a:r>
                        <a:rPr lang="en-GB" sz="800">
                          <a:effectLst/>
                        </a:rPr>
                        <a:t>National Statistics</a:t>
                      </a:r>
                      <a:endParaRPr lang="en-US" sz="800">
                        <a:effectLst/>
                        <a:latin typeface="Calibri Light" panose="020F0302020204030204" pitchFamily="34" charset="0"/>
                        <a:ea typeface="Calibri" panose="020F0502020204030204" pitchFamily="34" charset="0"/>
                        <a:cs typeface="Times New Roman" panose="02020603050405020304" pitchFamily="18" charset="0"/>
                      </a:endParaRPr>
                    </a:p>
                  </a:txBody>
                  <a:tcPr marL="46843" marR="46843" marT="0" marB="0" anchor="ctr"/>
                </a:tc>
                <a:extLst>
                  <a:ext uri="{0D108BD9-81ED-4DB2-BD59-A6C34878D82A}">
                    <a16:rowId xmlns:a16="http://schemas.microsoft.com/office/drawing/2014/main" val="10001"/>
                  </a:ext>
                </a:extLst>
              </a:tr>
              <a:tr h="212115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just">
                        <a:spcBef>
                          <a:spcPts val="0"/>
                        </a:spcBef>
                        <a:spcAft>
                          <a:spcPts val="0"/>
                        </a:spcAft>
                      </a:pPr>
                      <a:r>
                        <a:rPr lang="en-GB" sz="800">
                          <a:effectLst/>
                        </a:rPr>
                        <a:t>Volume of contracts formed through e-GP (% of total number of contracts) </a:t>
                      </a:r>
                      <a:endParaRPr lang="en-US" sz="800">
                        <a:effectLst/>
                        <a:latin typeface="Calibri Light" panose="020F0302020204030204" pitchFamily="34" charset="0"/>
                        <a:ea typeface="Calibri" panose="020F0502020204030204" pitchFamily="34" charset="0"/>
                        <a:cs typeface="Times New Roman" panose="02020603050405020304" pitchFamily="18" charset="0"/>
                      </a:endParaRPr>
                    </a:p>
                  </a:txBody>
                  <a:tcPr marL="46843" marR="46843" marT="0" marB="0" anchor="ctr"/>
                </a:tc>
                <a:tc>
                  <a:txBody>
                    <a:bodyPr/>
                    <a:lstStyle/>
                    <a:p>
                      <a:pPr marL="342900" marR="0" lvl="0" indent="-342900" algn="l">
                        <a:spcBef>
                          <a:spcPts val="0"/>
                        </a:spcBef>
                        <a:spcAft>
                          <a:spcPts val="0"/>
                        </a:spcAft>
                        <a:buFont typeface="Wingdings" panose="05000000000000000000" pitchFamily="2" charset="2"/>
                        <a:buChar char=""/>
                      </a:pPr>
                      <a:r>
                        <a:rPr lang="en-GB" sz="800">
                          <a:effectLst/>
                        </a:rPr>
                        <a:t>Number of contracts awarded through e-submission</a:t>
                      </a:r>
                      <a:endParaRPr lang="en-US" sz="800">
                        <a:effectLst/>
                      </a:endParaRPr>
                    </a:p>
                    <a:p>
                      <a:pPr marL="342900" marR="0" lvl="0" indent="-342900" algn="l">
                        <a:spcBef>
                          <a:spcPts val="0"/>
                        </a:spcBef>
                        <a:spcAft>
                          <a:spcPts val="0"/>
                        </a:spcAft>
                        <a:buFont typeface="Wingdings" panose="05000000000000000000" pitchFamily="2" charset="2"/>
                        <a:buChar char=""/>
                      </a:pPr>
                      <a:r>
                        <a:rPr lang="en-GB" sz="800">
                          <a:effectLst/>
                        </a:rPr>
                        <a:t>Number of goods, services and works contracts awarded through e-Submission</a:t>
                      </a:r>
                      <a:endParaRPr lang="en-US" sz="800">
                        <a:effectLst/>
                      </a:endParaRPr>
                    </a:p>
                    <a:p>
                      <a:pPr marL="342900" marR="0" lvl="0" indent="-342900" algn="l">
                        <a:spcBef>
                          <a:spcPts val="0"/>
                        </a:spcBef>
                        <a:spcAft>
                          <a:spcPts val="0"/>
                        </a:spcAft>
                        <a:buFont typeface="Wingdings" panose="05000000000000000000" pitchFamily="2" charset="2"/>
                        <a:buChar char=""/>
                      </a:pPr>
                      <a:r>
                        <a:rPr lang="en-GB" sz="800">
                          <a:effectLst/>
                        </a:rPr>
                        <a:t>Number of contracts awarded through a centralised versus decentralized way </a:t>
                      </a:r>
                      <a:endParaRPr lang="en-US" sz="800">
                        <a:effectLst/>
                      </a:endParaRPr>
                    </a:p>
                    <a:p>
                      <a:pPr marL="342900" marR="0" lvl="0" indent="-342900" algn="l">
                        <a:spcBef>
                          <a:spcPts val="0"/>
                        </a:spcBef>
                        <a:spcAft>
                          <a:spcPts val="0"/>
                        </a:spcAft>
                        <a:buFont typeface="Wingdings" panose="05000000000000000000" pitchFamily="2" charset="2"/>
                        <a:buChar char=""/>
                      </a:pPr>
                      <a:r>
                        <a:rPr lang="en-GB" sz="800">
                          <a:effectLst/>
                        </a:rPr>
                        <a:t>Number of contracts awarded by a CPB or through a centralised purchasing arrangement </a:t>
                      </a:r>
                      <a:endParaRPr lang="en-US" sz="800">
                        <a:effectLst/>
                        <a:latin typeface="Calibri Light" panose="020F0302020204030204" pitchFamily="34" charset="0"/>
                        <a:ea typeface="Calibri" panose="020F0502020204030204" pitchFamily="34" charset="0"/>
                        <a:cs typeface="Times New Roman" panose="02020603050405020304" pitchFamily="18" charset="0"/>
                      </a:endParaRPr>
                    </a:p>
                  </a:txBody>
                  <a:tcPr marL="46843" marR="46843" marT="0" marB="0" anchor="ctr"/>
                </a:tc>
                <a:tc>
                  <a:txBody>
                    <a:bodyPr/>
                    <a:lstStyle/>
                    <a:p>
                      <a:pPr marL="0" marR="0" algn="ctr">
                        <a:spcBef>
                          <a:spcPts val="0"/>
                        </a:spcBef>
                        <a:spcAft>
                          <a:spcPts val="0"/>
                        </a:spcAft>
                      </a:pPr>
                      <a:r>
                        <a:rPr lang="en-GB" sz="800" dirty="0">
                          <a:effectLst/>
                        </a:rPr>
                        <a:t>E-GP service provider (platform)</a:t>
                      </a:r>
                      <a:endParaRPr lang="en-US" sz="800" dirty="0">
                        <a:effectLst/>
                      </a:endParaRPr>
                    </a:p>
                    <a:p>
                      <a:pPr marL="0" marR="0" algn="ctr">
                        <a:spcBef>
                          <a:spcPts val="0"/>
                        </a:spcBef>
                        <a:spcAft>
                          <a:spcPts val="0"/>
                        </a:spcAft>
                      </a:pPr>
                      <a:r>
                        <a:rPr lang="en-GB" sz="800" dirty="0">
                          <a:effectLst/>
                        </a:rPr>
                        <a:t>+</a:t>
                      </a:r>
                      <a:endParaRPr lang="en-US" sz="800" dirty="0">
                        <a:effectLst/>
                      </a:endParaRPr>
                    </a:p>
                    <a:p>
                      <a:pPr marL="0" marR="0" algn="ctr">
                        <a:spcBef>
                          <a:spcPts val="0"/>
                        </a:spcBef>
                        <a:spcAft>
                          <a:spcPts val="0"/>
                        </a:spcAft>
                      </a:pPr>
                      <a:r>
                        <a:rPr lang="en-GB" sz="800" dirty="0">
                          <a:effectLst/>
                        </a:rPr>
                        <a:t>National Statistics</a:t>
                      </a:r>
                      <a:endParaRPr lang="en-US" sz="8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46843" marR="46843"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4014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of Adoption of e-GP Key Performance Algorithms</a:t>
            </a: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199092552"/>
                  </p:ext>
                </p:extLst>
              </p:nvPr>
            </p:nvGraphicFramePr>
            <p:xfrm>
              <a:off x="477982" y="1905000"/>
              <a:ext cx="8551718" cy="4651664"/>
            </p:xfrm>
            <a:graphic>
              <a:graphicData uri="http://schemas.openxmlformats.org/drawingml/2006/table">
                <a:tbl>
                  <a:tblPr firstRow="1" firstCol="1" bandRow="1">
                    <a:tableStyleId>{F5AB1C69-6EDB-4FF4-983F-18BD219EF322}</a:tableStyleId>
                  </a:tblPr>
                  <a:tblGrid>
                    <a:gridCol w="1263801">
                      <a:extLst>
                        <a:ext uri="{9D8B030D-6E8A-4147-A177-3AD203B41FA5}">
                          <a16:colId xmlns:a16="http://schemas.microsoft.com/office/drawing/2014/main" val="20000"/>
                        </a:ext>
                      </a:extLst>
                    </a:gridCol>
                    <a:gridCol w="1642174">
                      <a:extLst>
                        <a:ext uri="{9D8B030D-6E8A-4147-A177-3AD203B41FA5}">
                          <a16:colId xmlns:a16="http://schemas.microsoft.com/office/drawing/2014/main" val="20001"/>
                        </a:ext>
                      </a:extLst>
                    </a:gridCol>
                    <a:gridCol w="1628389">
                      <a:extLst>
                        <a:ext uri="{9D8B030D-6E8A-4147-A177-3AD203B41FA5}">
                          <a16:colId xmlns:a16="http://schemas.microsoft.com/office/drawing/2014/main" val="20002"/>
                        </a:ext>
                      </a:extLst>
                    </a:gridCol>
                    <a:gridCol w="4017354">
                      <a:extLst>
                        <a:ext uri="{9D8B030D-6E8A-4147-A177-3AD203B41FA5}">
                          <a16:colId xmlns:a16="http://schemas.microsoft.com/office/drawing/2014/main" val="20003"/>
                        </a:ext>
                      </a:extLst>
                    </a:gridCol>
                  </a:tblGrid>
                  <a:tr h="995334">
                    <a:tc>
                      <a:txBody>
                        <a:bodyPr/>
                        <a:lstStyle/>
                        <a:p>
                          <a:pPr marL="0" marR="0" algn="ctr">
                            <a:spcBef>
                              <a:spcPts val="0"/>
                            </a:spcBef>
                            <a:spcAft>
                              <a:spcPts val="0"/>
                            </a:spcAft>
                          </a:pPr>
                          <a:r>
                            <a:rPr lang="en-GB" sz="900" dirty="0">
                              <a:effectLst/>
                            </a:rPr>
                            <a:t>SYNTHETIC INDICATORS</a:t>
                          </a:r>
                          <a:endParaRPr lang="en-US" sz="900" dirty="0">
                            <a:effectLst/>
                          </a:endParaRPr>
                        </a:p>
                        <a:p>
                          <a:pPr marL="0" marR="0" algn="ctr">
                            <a:spcBef>
                              <a:spcPts val="0"/>
                            </a:spcBef>
                            <a:spcAft>
                              <a:spcPts val="0"/>
                            </a:spcAft>
                          </a:pPr>
                          <a:r>
                            <a:rPr lang="en-GB" sz="900" dirty="0">
                              <a:effectLst/>
                            </a:rPr>
                            <a:t>(country wise)</a:t>
                          </a:r>
                          <a:endParaRPr lang="en-US" sz="9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49093" marR="49093" marT="0" marB="0" anchor="ctr"/>
                    </a:tc>
                    <a:tc>
                      <a:txBody>
                        <a:bodyPr/>
                        <a:lstStyle/>
                        <a:p>
                          <a:pPr marL="0" marR="0" algn="ctr">
                            <a:spcBef>
                              <a:spcPts val="0"/>
                            </a:spcBef>
                            <a:spcAft>
                              <a:spcPts val="0"/>
                            </a:spcAft>
                          </a:pPr>
                          <a:r>
                            <a:rPr lang="en-GB" sz="900" dirty="0">
                              <a:effectLst/>
                            </a:rPr>
                            <a:t> </a:t>
                          </a:r>
                          <a:endParaRPr lang="en-US" sz="900" dirty="0">
                            <a:effectLst/>
                          </a:endParaRPr>
                        </a:p>
                        <a:p>
                          <a:pPr marL="0" marR="0" algn="ctr">
                            <a:spcBef>
                              <a:spcPts val="0"/>
                            </a:spcBef>
                            <a:spcAft>
                              <a:spcPts val="0"/>
                            </a:spcAft>
                          </a:pPr>
                          <a:r>
                            <a:rPr lang="en-GB" sz="900" dirty="0">
                              <a:effectLst/>
                            </a:rPr>
                            <a:t> </a:t>
                          </a:r>
                          <a:endParaRPr lang="en-US" sz="900" dirty="0">
                            <a:effectLst/>
                          </a:endParaRPr>
                        </a:p>
                        <a:p>
                          <a:pPr marL="0" marR="0" algn="ctr">
                            <a:spcBef>
                              <a:spcPts val="0"/>
                            </a:spcBef>
                            <a:spcAft>
                              <a:spcPts val="0"/>
                            </a:spcAft>
                          </a:pPr>
                          <a:r>
                            <a:rPr lang="en-GB" sz="900" dirty="0">
                              <a:effectLst/>
                            </a:rPr>
                            <a:t>ALGORITHMS</a:t>
                          </a:r>
                          <a:endParaRPr lang="en-US" sz="9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49093" marR="49093" marT="0" marB="0"/>
                    </a:tc>
                    <a:tc>
                      <a:txBody>
                        <a:bodyPr/>
                        <a:lstStyle/>
                        <a:p>
                          <a:pPr marL="0" marR="0" algn="ctr">
                            <a:spcBef>
                              <a:spcPts val="0"/>
                            </a:spcBef>
                            <a:spcAft>
                              <a:spcPts val="0"/>
                            </a:spcAft>
                          </a:pPr>
                          <a:r>
                            <a:rPr lang="en-GB" sz="900">
                              <a:effectLst/>
                            </a:rPr>
                            <a:t>BASIC INDICATORS</a:t>
                          </a:r>
                          <a:endParaRPr lang="en-US" sz="900">
                            <a:effectLst/>
                          </a:endParaRPr>
                        </a:p>
                        <a:p>
                          <a:pPr marL="0" marR="0" algn="ctr">
                            <a:spcBef>
                              <a:spcPts val="0"/>
                            </a:spcBef>
                            <a:spcAft>
                              <a:spcPts val="0"/>
                            </a:spcAft>
                          </a:pPr>
                          <a:r>
                            <a:rPr lang="en-GB" sz="900">
                              <a:effectLst/>
                            </a:rPr>
                            <a:t>(from platforms level)</a:t>
                          </a:r>
                          <a:endParaRPr lang="en-US" sz="900">
                            <a:effectLst/>
                            <a:latin typeface="Calibri Light" panose="020F0302020204030204" pitchFamily="34" charset="0"/>
                            <a:ea typeface="Calibri" panose="020F0502020204030204" pitchFamily="34" charset="0"/>
                            <a:cs typeface="Times New Roman" panose="02020603050405020304" pitchFamily="18" charset="0"/>
                          </a:endParaRPr>
                        </a:p>
                      </a:txBody>
                      <a:tcPr marL="49093" marR="49093" marT="0" marB="0" anchor="ctr"/>
                    </a:tc>
                    <a:tc>
                      <a:txBody>
                        <a:bodyPr/>
                        <a:lstStyle/>
                        <a:p>
                          <a:pPr marL="0" marR="0" algn="ctr">
                            <a:spcBef>
                              <a:spcPts val="0"/>
                            </a:spcBef>
                            <a:spcAft>
                              <a:spcPts val="0"/>
                            </a:spcAft>
                          </a:pPr>
                          <a:r>
                            <a:rPr lang="en-GB" sz="900">
                              <a:effectLst/>
                            </a:rPr>
                            <a:t> </a:t>
                          </a:r>
                          <a:endParaRPr lang="en-US" sz="900">
                            <a:effectLst/>
                          </a:endParaRPr>
                        </a:p>
                        <a:p>
                          <a:pPr marL="0" marR="0" algn="ctr">
                            <a:spcBef>
                              <a:spcPts val="0"/>
                            </a:spcBef>
                            <a:spcAft>
                              <a:spcPts val="0"/>
                            </a:spcAft>
                          </a:pPr>
                          <a:r>
                            <a:rPr lang="en-GB" sz="900">
                              <a:effectLst/>
                            </a:rPr>
                            <a:t> </a:t>
                          </a:r>
                          <a:endParaRPr lang="en-US" sz="900">
                            <a:effectLst/>
                          </a:endParaRPr>
                        </a:p>
                        <a:p>
                          <a:pPr marL="0" marR="0" algn="ctr">
                            <a:spcBef>
                              <a:spcPts val="0"/>
                            </a:spcBef>
                            <a:spcAft>
                              <a:spcPts val="0"/>
                            </a:spcAft>
                          </a:pPr>
                          <a:r>
                            <a:rPr lang="en-GB" sz="900">
                              <a:effectLst/>
                            </a:rPr>
                            <a:t>ALGORITHMS</a:t>
                          </a:r>
                          <a:endParaRPr lang="en-US" sz="900">
                            <a:effectLst/>
                            <a:latin typeface="Calibri Light" panose="020F0302020204030204" pitchFamily="34" charset="0"/>
                            <a:ea typeface="Calibri" panose="020F0502020204030204" pitchFamily="34" charset="0"/>
                            <a:cs typeface="Times New Roman" panose="02020603050405020304" pitchFamily="18" charset="0"/>
                          </a:endParaRPr>
                        </a:p>
                      </a:txBody>
                      <a:tcPr marL="49093" marR="49093" marT="0" marB="0"/>
                    </a:tc>
                    <a:extLst>
                      <a:ext uri="{0D108BD9-81ED-4DB2-BD59-A6C34878D82A}">
                        <a16:rowId xmlns:a16="http://schemas.microsoft.com/office/drawing/2014/main" val="10000"/>
                      </a:ext>
                    </a:extLst>
                  </a:tr>
                  <a:tr h="3656330">
                    <a:tc>
                      <a:txBody>
                        <a:bodyPr/>
                        <a:lstStyle/>
                        <a:p>
                          <a:pPr marL="0" marR="0" algn="just">
                            <a:spcBef>
                              <a:spcPts val="0"/>
                            </a:spcBef>
                            <a:spcAft>
                              <a:spcPts val="0"/>
                            </a:spcAft>
                          </a:pPr>
                          <a:r>
                            <a:rPr lang="en-GB" sz="900" dirty="0">
                              <a:effectLst/>
                            </a:rPr>
                            <a:t>Value of contracts formed through e-GP  (% of total Government Procurement) </a:t>
                          </a:r>
                          <a:endParaRPr lang="en-US" sz="9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49093" marR="49093" marT="0" marB="0" anchor="ctr"/>
                    </a:tc>
                    <a:tc>
                      <a:txBody>
                        <a:bodyPr/>
                        <a:lstStyle/>
                        <a:p>
                          <a:pPr marL="59055" marR="0" algn="ctr">
                            <a:spcBef>
                              <a:spcPts val="0"/>
                            </a:spcBef>
                            <a:spcAft>
                              <a:spcPts val="0"/>
                            </a:spcAft>
                          </a:pPr>
                          <a:r>
                            <a:rPr lang="en-GB" sz="900" dirty="0">
                              <a:effectLst/>
                            </a:rPr>
                            <a:t> </a:t>
                          </a:r>
                          <a:endParaRPr lang="en-US" sz="900" dirty="0">
                            <a:effectLst/>
                          </a:endParaRPr>
                        </a:p>
                        <a:p>
                          <a:pPr marL="59055" marR="0" algn="ctr">
                            <a:spcBef>
                              <a:spcPts val="0"/>
                            </a:spcBef>
                            <a:spcAft>
                              <a:spcPts val="0"/>
                            </a:spcAft>
                          </a:pPr>
                          <a:r>
                            <a:rPr lang="en-GB" sz="900" dirty="0">
                              <a:effectLst/>
                            </a:rPr>
                            <a:t> </a:t>
                          </a:r>
                          <a:endParaRPr lang="en-US" sz="900" dirty="0">
                            <a:effectLst/>
                          </a:endParaRPr>
                        </a:p>
                        <a:p>
                          <a:pPr marL="59055" marR="0" algn="ctr">
                            <a:spcBef>
                              <a:spcPts val="0"/>
                            </a:spcBef>
                            <a:spcAft>
                              <a:spcPts val="0"/>
                            </a:spcAft>
                          </a:pPr>
                          <a:r>
                            <a:rPr lang="en-GB" sz="900" dirty="0">
                              <a:effectLst/>
                            </a:rPr>
                            <a:t> </a:t>
                          </a:r>
                          <a:endParaRPr lang="en-US" sz="900" dirty="0">
                            <a:effectLst/>
                          </a:endParaRPr>
                        </a:p>
                        <a:p>
                          <a:pPr marL="59055" marR="0" algn="ctr">
                            <a:spcBef>
                              <a:spcPts val="0"/>
                            </a:spcBef>
                            <a:spcAft>
                              <a:spcPts val="0"/>
                            </a:spcAft>
                          </a:pPr>
                          <a:r>
                            <a:rPr lang="en-GB" sz="900" dirty="0">
                              <a:effectLst/>
                            </a:rPr>
                            <a:t> </a:t>
                          </a:r>
                          <a:endParaRPr lang="en-US" sz="900" dirty="0">
                            <a:effectLst/>
                          </a:endParaRPr>
                        </a:p>
                        <a:p>
                          <a:pPr marL="59055" marR="0" algn="ctr">
                            <a:spcBef>
                              <a:spcPts val="0"/>
                            </a:spcBef>
                            <a:spcAft>
                              <a:spcPts val="0"/>
                            </a:spcAft>
                          </a:pPr>
                          <a:r>
                            <a:rPr lang="en-GB" sz="900" dirty="0">
                              <a:effectLst/>
                            </a:rPr>
                            <a:t> </a:t>
                          </a:r>
                          <a:endParaRPr lang="en-US" sz="900" dirty="0">
                            <a:effectLst/>
                          </a:endParaRPr>
                        </a:p>
                        <a:p>
                          <a:pPr marL="59055" marR="0" algn="ctr">
                            <a:spcBef>
                              <a:spcPts val="0"/>
                            </a:spcBef>
                            <a:spcAft>
                              <a:spcPts val="0"/>
                            </a:spcAft>
                          </a:pPr>
                          <a:r>
                            <a:rPr lang="en-GB" sz="900" dirty="0">
                              <a:effectLst/>
                            </a:rPr>
                            <a:t> </a:t>
                          </a:r>
                          <a:endParaRPr lang="en-US" sz="900" dirty="0">
                            <a:effectLst/>
                          </a:endParaRPr>
                        </a:p>
                        <a:p>
                          <a:pPr marL="59055" marR="0" algn="ctr">
                            <a:spcBef>
                              <a:spcPts val="0"/>
                            </a:spcBef>
                            <a:spcAft>
                              <a:spcPts val="0"/>
                            </a:spcAft>
                          </a:pPr>
                          <a:r>
                            <a:rPr lang="en-GB" sz="900" dirty="0">
                              <a:effectLst/>
                            </a:rPr>
                            <a:t> </a:t>
                          </a:r>
                          <a:endParaRPr lang="en-US" sz="900" dirty="0">
                            <a:effectLst/>
                          </a:endParaRPr>
                        </a:p>
                        <a:p>
                          <a:pPr marL="59055" marR="0" algn="ctr">
                            <a:spcBef>
                              <a:spcPts val="0"/>
                            </a:spcBef>
                            <a:spcAft>
                              <a:spcPts val="0"/>
                            </a:spcAft>
                          </a:pPr>
                          <a:r>
                            <a:rPr lang="en-GB" sz="900" dirty="0">
                              <a:effectLst/>
                            </a:rPr>
                            <a:t> </a:t>
                          </a:r>
                          <a:endParaRPr lang="en-US" sz="900" dirty="0">
                            <a:effectLst/>
                          </a:endParaRPr>
                        </a:p>
                        <a:p>
                          <a:pPr marL="59055" marR="0" algn="ctr">
                            <a:spcBef>
                              <a:spcPts val="0"/>
                            </a:spcBef>
                            <a:spcAft>
                              <a:spcPts val="0"/>
                            </a:spcAft>
                          </a:pPr>
                          <a:r>
                            <a:rPr lang="en-GB" sz="900" dirty="0">
                              <a:effectLst/>
                            </a:rPr>
                            <a:t> </a:t>
                          </a:r>
                          <a14:m>
                            <m:oMath xmlns:m="http://schemas.openxmlformats.org/officeDocument/2006/math">
                              <m:f>
                                <m:fPr>
                                  <m:ctrlPr>
                                    <a:rPr lang="en-US" sz="1400" i="1">
                                      <a:effectLst/>
                                      <a:latin typeface="Cambria Math" panose="02040503050406030204" pitchFamily="18" charset="0"/>
                                    </a:rPr>
                                  </m:ctrlPr>
                                </m:fPr>
                                <m:num>
                                  <m:r>
                                    <a:rPr lang="en-GB" sz="1400">
                                      <a:effectLst/>
                                      <a:latin typeface="Cambria Math" panose="02040503050406030204" pitchFamily="18" charset="0"/>
                                    </a:rPr>
                                    <m:t>𝑉𝑎𝑙𝑢𝑒</m:t>
                                  </m:r>
                                  <m:r>
                                    <a:rPr lang="en-GB" sz="1400">
                                      <a:effectLst/>
                                      <a:latin typeface="Cambria Math" panose="02040503050406030204" pitchFamily="18" charset="0"/>
                                    </a:rPr>
                                    <m:t> </m:t>
                                  </m:r>
                                  <m:r>
                                    <a:rPr lang="en-GB" sz="1400">
                                      <a:effectLst/>
                                      <a:latin typeface="Cambria Math" panose="02040503050406030204" pitchFamily="18" charset="0"/>
                                    </a:rPr>
                                    <m:t>𝑜𝑓</m:t>
                                  </m:r>
                                  <m:r>
                                    <a:rPr lang="en-GB" sz="1400">
                                      <a:effectLst/>
                                      <a:latin typeface="Cambria Math" panose="02040503050406030204" pitchFamily="18" charset="0"/>
                                    </a:rPr>
                                    <m:t> </m:t>
                                  </m:r>
                                  <m:r>
                                    <a:rPr lang="en-GB" sz="1400">
                                      <a:effectLst/>
                                      <a:latin typeface="Cambria Math" panose="02040503050406030204" pitchFamily="18" charset="0"/>
                                    </a:rPr>
                                    <m:t>𝑒</m:t>
                                  </m:r>
                                  <m:r>
                                    <a:rPr lang="en-GB" sz="1400">
                                      <a:effectLst/>
                                      <a:latin typeface="Cambria Math" panose="02040503050406030204" pitchFamily="18" charset="0"/>
                                    </a:rPr>
                                    <m:t>−</m:t>
                                  </m:r>
                                  <m:r>
                                    <a:rPr lang="en-GB" sz="1400">
                                      <a:effectLst/>
                                      <a:latin typeface="Cambria Math" panose="02040503050406030204" pitchFamily="18" charset="0"/>
                                    </a:rPr>
                                    <m:t>𝐺𝑃</m:t>
                                  </m:r>
                                  <m:r>
                                    <a:rPr lang="en-GB" sz="1400">
                                      <a:effectLst/>
                                      <a:latin typeface="Cambria Math" panose="02040503050406030204" pitchFamily="18" charset="0"/>
                                    </a:rPr>
                                    <m:t> </m:t>
                                  </m:r>
                                  <m:r>
                                    <a:rPr lang="en-GB" sz="1400">
                                      <a:effectLst/>
                                      <a:latin typeface="Cambria Math" panose="02040503050406030204" pitchFamily="18" charset="0"/>
                                    </a:rPr>
                                    <m:t>𝑐𝑜𝑛𝑡𝑟𝑎𝑐𝑡𝑠</m:t>
                                  </m:r>
                                </m:num>
                                <m:den>
                                  <m:r>
                                    <a:rPr lang="en-GB" sz="1400">
                                      <a:effectLst/>
                                      <a:latin typeface="Cambria Math" panose="02040503050406030204" pitchFamily="18" charset="0"/>
                                    </a:rPr>
                                    <m:t>𝑇𝑜𝑡𝑎𝑙</m:t>
                                  </m:r>
                                  <m:r>
                                    <a:rPr lang="en-GB" sz="1400">
                                      <a:effectLst/>
                                      <a:latin typeface="Cambria Math" panose="02040503050406030204" pitchFamily="18" charset="0"/>
                                    </a:rPr>
                                    <m:t> </m:t>
                                  </m:r>
                                  <m:r>
                                    <a:rPr lang="en-GB" sz="1400">
                                      <a:effectLst/>
                                      <a:latin typeface="Cambria Math" panose="02040503050406030204" pitchFamily="18" charset="0"/>
                                    </a:rPr>
                                    <m:t>𝑣𝑎𝑙𝑢𝑒</m:t>
                                  </m:r>
                                  <m:r>
                                    <a:rPr lang="en-GB" sz="1400">
                                      <a:effectLst/>
                                      <a:latin typeface="Cambria Math" panose="02040503050406030204" pitchFamily="18" charset="0"/>
                                    </a:rPr>
                                    <m:t> </m:t>
                                  </m:r>
                                  <m:r>
                                    <a:rPr lang="en-GB" sz="1400">
                                      <a:effectLst/>
                                      <a:latin typeface="Cambria Math" panose="02040503050406030204" pitchFamily="18" charset="0"/>
                                    </a:rPr>
                                    <m:t>𝑜𝑓</m:t>
                                  </m:r>
                                  <m:r>
                                    <a:rPr lang="en-GB" sz="1400">
                                      <a:effectLst/>
                                      <a:latin typeface="Cambria Math" panose="02040503050406030204" pitchFamily="18" charset="0"/>
                                    </a:rPr>
                                    <m:t> </m:t>
                                  </m:r>
                                  <m:r>
                                    <a:rPr lang="en-GB" sz="1400">
                                      <a:effectLst/>
                                      <a:latin typeface="Cambria Math" panose="02040503050406030204" pitchFamily="18" charset="0"/>
                                    </a:rPr>
                                    <m:t>𝑐𝑜𝑛𝑡𝑟𝑎𝑐𝑡𝑠</m:t>
                                  </m:r>
                                </m:den>
                              </m:f>
                            </m:oMath>
                          </a14:m>
                          <a:endParaRPr lang="en-US" sz="1400" dirty="0">
                            <a:effectLst/>
                          </a:endParaRPr>
                        </a:p>
                        <a:p>
                          <a:pPr marL="59055" marR="0" algn="ctr">
                            <a:spcBef>
                              <a:spcPts val="0"/>
                            </a:spcBef>
                            <a:spcAft>
                              <a:spcPts val="0"/>
                            </a:spcAft>
                          </a:pPr>
                          <a:r>
                            <a:rPr lang="en-GB" sz="900" dirty="0">
                              <a:effectLst/>
                            </a:rPr>
                            <a:t> </a:t>
                          </a:r>
                          <a:endParaRPr lang="en-US" sz="9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49093" marR="49093" marT="0" marB="0" anchor="ctr"/>
                    </a:tc>
                    <a:tc>
                      <a:txBody>
                        <a:bodyPr/>
                        <a:lstStyle/>
                        <a:p>
                          <a:pPr marL="342900" marR="0" lvl="0" indent="-342900" algn="l">
                            <a:spcBef>
                              <a:spcPts val="0"/>
                            </a:spcBef>
                            <a:spcAft>
                              <a:spcPts val="0"/>
                            </a:spcAft>
                            <a:buFont typeface="Wingdings" panose="05000000000000000000" pitchFamily="2" charset="2"/>
                            <a:buChar char=""/>
                          </a:pPr>
                          <a:r>
                            <a:rPr lang="en-GB" sz="900">
                              <a:effectLst/>
                            </a:rPr>
                            <a:t>Value of contracts awarded through e-submission </a:t>
                          </a:r>
                          <a:endParaRPr lang="en-US" sz="900">
                            <a:effectLst/>
                          </a:endParaRPr>
                        </a:p>
                        <a:p>
                          <a:pPr marL="59055" marR="0" algn="just">
                            <a:spcBef>
                              <a:spcPts val="0"/>
                            </a:spcBef>
                            <a:spcAft>
                              <a:spcPts val="0"/>
                            </a:spcAft>
                          </a:pPr>
                          <a:r>
                            <a:rPr lang="en-GB" sz="900">
                              <a:effectLst/>
                            </a:rPr>
                            <a:t> </a:t>
                          </a:r>
                          <a:endParaRPr lang="en-US" sz="900">
                            <a:effectLst/>
                          </a:endParaRPr>
                        </a:p>
                        <a:p>
                          <a:pPr marL="59055" marR="0" algn="just">
                            <a:spcBef>
                              <a:spcPts val="0"/>
                            </a:spcBef>
                            <a:spcAft>
                              <a:spcPts val="0"/>
                            </a:spcAft>
                          </a:pPr>
                          <a:r>
                            <a:rPr lang="en-GB" sz="900">
                              <a:effectLst/>
                            </a:rPr>
                            <a:t> </a:t>
                          </a:r>
                          <a:endParaRPr lang="en-US" sz="900">
                            <a:effectLst/>
                          </a:endParaRPr>
                        </a:p>
                        <a:p>
                          <a:pPr marL="342900" marR="0" lvl="0" indent="-342900" algn="l">
                            <a:spcBef>
                              <a:spcPts val="0"/>
                            </a:spcBef>
                            <a:spcAft>
                              <a:spcPts val="0"/>
                            </a:spcAft>
                            <a:buFont typeface="Wingdings" panose="05000000000000000000" pitchFamily="2" charset="2"/>
                            <a:buChar char=""/>
                          </a:pPr>
                          <a:r>
                            <a:rPr lang="en-GB" sz="900">
                              <a:effectLst/>
                            </a:rPr>
                            <a:t>Value of goods, services and works contracts awarded through e-submission</a:t>
                          </a:r>
                          <a:endParaRPr lang="en-US" sz="900">
                            <a:effectLst/>
                          </a:endParaRPr>
                        </a:p>
                        <a:p>
                          <a:pPr marL="59055" marR="0" algn="just">
                            <a:spcBef>
                              <a:spcPts val="0"/>
                            </a:spcBef>
                            <a:spcAft>
                              <a:spcPts val="0"/>
                            </a:spcAft>
                          </a:pPr>
                          <a:r>
                            <a:rPr lang="en-GB" sz="900">
                              <a:effectLst/>
                            </a:rPr>
                            <a:t> </a:t>
                          </a:r>
                          <a:endParaRPr lang="en-US" sz="900">
                            <a:effectLst/>
                          </a:endParaRPr>
                        </a:p>
                        <a:p>
                          <a:pPr marL="342900" marR="0" lvl="0" indent="-342900" algn="l">
                            <a:spcBef>
                              <a:spcPts val="0"/>
                            </a:spcBef>
                            <a:spcAft>
                              <a:spcPts val="0"/>
                            </a:spcAft>
                            <a:buFont typeface="Wingdings" panose="05000000000000000000" pitchFamily="2" charset="2"/>
                            <a:buChar char=""/>
                          </a:pPr>
                          <a:r>
                            <a:rPr lang="en-GB" sz="900">
                              <a:effectLst/>
                            </a:rPr>
                            <a:t>Value of contracts awarded by a CPB or through a centralised purchasing arrangement </a:t>
                          </a:r>
                          <a:endParaRPr lang="en-US" sz="900">
                            <a:effectLst/>
                            <a:latin typeface="Calibri Light" panose="020F0302020204030204" pitchFamily="34" charset="0"/>
                            <a:ea typeface="Calibri" panose="020F0502020204030204" pitchFamily="34" charset="0"/>
                            <a:cs typeface="Times New Roman" panose="02020603050405020304" pitchFamily="18" charset="0"/>
                          </a:endParaRPr>
                        </a:p>
                      </a:txBody>
                      <a:tcPr marL="49093" marR="49093" marT="0" marB="0" anchor="ctr"/>
                    </a:tc>
                    <a:tc>
                      <a:txBody>
                        <a:bodyPr/>
                        <a:lstStyle/>
                        <a:p>
                          <a:pPr marL="59055" marR="0" algn="ctr">
                            <a:spcBef>
                              <a:spcPts val="0"/>
                            </a:spcBef>
                            <a:spcAft>
                              <a:spcPts val="0"/>
                            </a:spcAft>
                          </a:pPr>
                          <a:r>
                            <a:rPr lang="en-GB" sz="1000" dirty="0">
                              <a:effectLst/>
                            </a:rPr>
                            <a:t> </a:t>
                          </a:r>
                          <a:endParaRPr lang="en-US" sz="1000" dirty="0">
                            <a:effectLst/>
                          </a:endParaRPr>
                        </a:p>
                        <a:p>
                          <a:pPr marL="59055" marR="0" algn="ctr">
                            <a:spcBef>
                              <a:spcPts val="0"/>
                            </a:spcBef>
                            <a:spcAft>
                              <a:spcPts val="0"/>
                            </a:spcAft>
                          </a:pPr>
                          <a:r>
                            <a:rPr lang="en-GB" sz="1000" dirty="0">
                              <a:effectLst/>
                            </a:rPr>
                            <a:t> </a:t>
                          </a:r>
                          <a14:m>
                            <m:oMath xmlns:m="http://schemas.openxmlformats.org/officeDocument/2006/math">
                              <m:f>
                                <m:fPr>
                                  <m:ctrlPr>
                                    <a:rPr lang="en-US" sz="1000" i="1">
                                      <a:effectLst/>
                                      <a:latin typeface="Cambria Math" panose="02040503050406030204" pitchFamily="18" charset="0"/>
                                    </a:rPr>
                                  </m:ctrlPr>
                                </m:fPr>
                                <m:num>
                                  <m:r>
                                    <a:rPr lang="en-GB" sz="1000">
                                      <a:effectLst/>
                                      <a:latin typeface="Cambria Math" panose="02040503050406030204" pitchFamily="18" charset="0"/>
                                    </a:rPr>
                                    <m:t>𝑉𝑎𝑙𝑢𝑒</m:t>
                                  </m:r>
                                  <m:r>
                                    <a:rPr lang="en-GB" sz="1000">
                                      <a:effectLst/>
                                      <a:latin typeface="Cambria Math" panose="02040503050406030204" pitchFamily="18" charset="0"/>
                                    </a:rPr>
                                    <m:t> </m:t>
                                  </m:r>
                                  <m:r>
                                    <a:rPr lang="en-GB" sz="1000">
                                      <a:effectLst/>
                                      <a:latin typeface="Cambria Math" panose="02040503050406030204" pitchFamily="18" charset="0"/>
                                    </a:rPr>
                                    <m:t>𝑜𝑓</m:t>
                                  </m:r>
                                  <m:r>
                                    <a:rPr lang="en-GB" sz="1000">
                                      <a:effectLst/>
                                      <a:latin typeface="Cambria Math" panose="02040503050406030204" pitchFamily="18" charset="0"/>
                                    </a:rPr>
                                    <m:t> </m:t>
                                  </m:r>
                                  <m:r>
                                    <a:rPr lang="en-GB" sz="1000">
                                      <a:effectLst/>
                                      <a:latin typeface="Cambria Math" panose="02040503050406030204" pitchFamily="18" charset="0"/>
                                    </a:rPr>
                                    <m:t>𝑒</m:t>
                                  </m:r>
                                  <m:r>
                                    <a:rPr lang="en-GB" sz="1000">
                                      <a:effectLst/>
                                      <a:latin typeface="Cambria Math" panose="02040503050406030204" pitchFamily="18" charset="0"/>
                                    </a:rPr>
                                    <m:t>−</m:t>
                                  </m:r>
                                  <m:r>
                                    <a:rPr lang="en-GB" sz="1000">
                                      <a:effectLst/>
                                      <a:latin typeface="Cambria Math" panose="02040503050406030204" pitchFamily="18" charset="0"/>
                                    </a:rPr>
                                    <m:t>𝑠𝑢𝑏𝑚𝑖𝑡𝑡𝑒𝑑</m:t>
                                  </m:r>
                                  <m:r>
                                    <a:rPr lang="en-GB" sz="1000">
                                      <a:effectLst/>
                                      <a:latin typeface="Cambria Math" panose="02040503050406030204" pitchFamily="18" charset="0"/>
                                    </a:rPr>
                                    <m:t> </m:t>
                                  </m:r>
                                  <m:r>
                                    <a:rPr lang="en-GB" sz="1000">
                                      <a:effectLst/>
                                      <a:latin typeface="Cambria Math" panose="02040503050406030204" pitchFamily="18" charset="0"/>
                                    </a:rPr>
                                    <m:t>𝑐𝑜𝑛𝑡𝑟𝑎𝑐𝑡𝑠</m:t>
                                  </m:r>
                                </m:num>
                                <m:den>
                                  <m:r>
                                    <a:rPr lang="en-GB" sz="1000">
                                      <a:effectLst/>
                                      <a:latin typeface="Cambria Math" panose="02040503050406030204" pitchFamily="18" charset="0"/>
                                    </a:rPr>
                                    <m:t>𝑇𝑜𝑡𝑎𝑙</m:t>
                                  </m:r>
                                  <m:r>
                                    <a:rPr lang="en-GB" sz="1000">
                                      <a:effectLst/>
                                      <a:latin typeface="Cambria Math" panose="02040503050406030204" pitchFamily="18" charset="0"/>
                                    </a:rPr>
                                    <m:t> </m:t>
                                  </m:r>
                                  <m:r>
                                    <a:rPr lang="en-GB" sz="1000">
                                      <a:effectLst/>
                                      <a:latin typeface="Cambria Math" panose="02040503050406030204" pitchFamily="18" charset="0"/>
                                    </a:rPr>
                                    <m:t>𝑣𝑎𝑙𝑢𝑒</m:t>
                                  </m:r>
                                  <m:r>
                                    <a:rPr lang="en-GB" sz="1000">
                                      <a:effectLst/>
                                      <a:latin typeface="Cambria Math" panose="02040503050406030204" pitchFamily="18" charset="0"/>
                                    </a:rPr>
                                    <m:t> </m:t>
                                  </m:r>
                                  <m:r>
                                    <a:rPr lang="en-GB" sz="1000">
                                      <a:effectLst/>
                                      <a:latin typeface="Cambria Math" panose="02040503050406030204" pitchFamily="18" charset="0"/>
                                    </a:rPr>
                                    <m:t>𝑜𝑓</m:t>
                                  </m:r>
                                  <m:r>
                                    <a:rPr lang="en-GB" sz="1000">
                                      <a:effectLst/>
                                      <a:latin typeface="Cambria Math" panose="02040503050406030204" pitchFamily="18" charset="0"/>
                                    </a:rPr>
                                    <m:t> </m:t>
                                  </m:r>
                                  <m:r>
                                    <a:rPr lang="en-GB" sz="1000">
                                      <a:effectLst/>
                                      <a:latin typeface="Cambria Math" panose="02040503050406030204" pitchFamily="18" charset="0"/>
                                    </a:rPr>
                                    <m:t>𝑐𝑜𝑛𝑡𝑟𝑎𝑐𝑡𝑠</m:t>
                                  </m:r>
                                </m:den>
                              </m:f>
                              <m:r>
                                <a:rPr lang="en-GB" sz="1000">
                                  <a:effectLst/>
                                  <a:latin typeface="Cambria Math" panose="02040503050406030204" pitchFamily="18" charset="0"/>
                                </a:rPr>
                                <m:t> ×100</m:t>
                              </m:r>
                            </m:oMath>
                          </a14:m>
                          <a:r>
                            <a:rPr lang="en-GB" sz="1000" dirty="0">
                              <a:effectLst/>
                            </a:rPr>
                            <a:t> </a:t>
                          </a:r>
                          <a:endParaRPr lang="en-US" sz="1000" dirty="0">
                            <a:effectLst/>
                          </a:endParaRPr>
                        </a:p>
                        <a:p>
                          <a:pPr marL="0" marR="0" algn="ctr">
                            <a:spcBef>
                              <a:spcPts val="0"/>
                            </a:spcBef>
                            <a:spcAft>
                              <a:spcPts val="0"/>
                            </a:spcAft>
                          </a:pPr>
                          <a:r>
                            <a:rPr lang="en-GB" sz="1000" dirty="0">
                              <a:effectLst/>
                            </a:rPr>
                            <a:t> </a:t>
                          </a:r>
                          <a:endParaRPr lang="en-US" sz="1000" dirty="0">
                            <a:effectLst/>
                          </a:endParaRPr>
                        </a:p>
                        <a:p>
                          <a:pPr marL="0" marR="0" algn="ctr">
                            <a:spcBef>
                              <a:spcPts val="0"/>
                            </a:spcBef>
                            <a:spcAft>
                              <a:spcPts val="0"/>
                            </a:spcAft>
                          </a:pPr>
                          <a:r>
                            <a:rPr lang="en-GB" sz="1000" dirty="0">
                              <a:effectLst/>
                            </a:rPr>
                            <a:t> </a:t>
                          </a:r>
                          <a14:m>
                            <m:oMath xmlns:m="http://schemas.openxmlformats.org/officeDocument/2006/math">
                              <m:f>
                                <m:fPr>
                                  <m:ctrlPr>
                                    <a:rPr lang="en-US" sz="1000" i="1">
                                      <a:effectLst/>
                                      <a:latin typeface="Cambria Math" panose="02040503050406030204" pitchFamily="18" charset="0"/>
                                    </a:rPr>
                                  </m:ctrlPr>
                                </m:fPr>
                                <m:num>
                                  <m:r>
                                    <a:rPr lang="en-GB" sz="1000">
                                      <a:effectLst/>
                                      <a:latin typeface="Cambria Math" panose="02040503050406030204" pitchFamily="18" charset="0"/>
                                    </a:rPr>
                                    <m:t>𝑉𝑎𝑙𝑢𝑒</m:t>
                                  </m:r>
                                  <m:r>
                                    <a:rPr lang="en-GB" sz="1000">
                                      <a:effectLst/>
                                      <a:latin typeface="Cambria Math" panose="02040503050406030204" pitchFamily="18" charset="0"/>
                                    </a:rPr>
                                    <m:t> </m:t>
                                  </m:r>
                                  <m:r>
                                    <a:rPr lang="en-GB" sz="1000">
                                      <a:effectLst/>
                                      <a:latin typeface="Cambria Math" panose="02040503050406030204" pitchFamily="18" charset="0"/>
                                    </a:rPr>
                                    <m:t>𝑜𝑓</m:t>
                                  </m:r>
                                  <m:r>
                                    <a:rPr lang="en-GB" sz="1000">
                                      <a:effectLst/>
                                      <a:latin typeface="Cambria Math" panose="02040503050406030204" pitchFamily="18" charset="0"/>
                                    </a:rPr>
                                    <m:t> </m:t>
                                  </m:r>
                                  <m:r>
                                    <a:rPr lang="en-GB" sz="1000">
                                      <a:effectLst/>
                                      <a:latin typeface="Cambria Math" panose="02040503050406030204" pitchFamily="18" charset="0"/>
                                    </a:rPr>
                                    <m:t>𝑒</m:t>
                                  </m:r>
                                  <m:r>
                                    <a:rPr lang="en-GB" sz="1000">
                                      <a:effectLst/>
                                      <a:latin typeface="Cambria Math" panose="02040503050406030204" pitchFamily="18" charset="0"/>
                                    </a:rPr>
                                    <m:t>−</m:t>
                                  </m:r>
                                  <m:r>
                                    <a:rPr lang="en-GB" sz="1000">
                                      <a:effectLst/>
                                      <a:latin typeface="Cambria Math" panose="02040503050406030204" pitchFamily="18" charset="0"/>
                                    </a:rPr>
                                    <m:t>𝑠𝑢𝑏𝑚𝑖𝑡𝑡𝑒𝑑</m:t>
                                  </m:r>
                                  <m:r>
                                    <a:rPr lang="en-GB" sz="1000">
                                      <a:effectLst/>
                                      <a:latin typeface="Cambria Math" panose="02040503050406030204" pitchFamily="18" charset="0"/>
                                    </a:rPr>
                                    <m:t> </m:t>
                                  </m:r>
                                  <m:r>
                                    <a:rPr lang="en-GB" sz="1000">
                                      <a:effectLst/>
                                      <a:latin typeface="Cambria Math" panose="02040503050406030204" pitchFamily="18" charset="0"/>
                                    </a:rPr>
                                    <m:t>𝑔𝑜𝑜𝑑𝑠</m:t>
                                  </m:r>
                                  <m:r>
                                    <a:rPr lang="en-GB" sz="1000">
                                      <a:effectLst/>
                                      <a:latin typeface="Cambria Math" panose="02040503050406030204" pitchFamily="18" charset="0"/>
                                    </a:rPr>
                                    <m:t> </m:t>
                                  </m:r>
                                  <m:r>
                                    <a:rPr lang="en-GB" sz="1000">
                                      <a:effectLst/>
                                      <a:latin typeface="Cambria Math" panose="02040503050406030204" pitchFamily="18" charset="0"/>
                                    </a:rPr>
                                    <m:t>𝑐𝑜𝑛𝑡𝑟𝑎𝑐𝑡𝑠</m:t>
                                  </m:r>
                                </m:num>
                                <m:den>
                                  <m:r>
                                    <a:rPr lang="en-GB" sz="1000">
                                      <a:effectLst/>
                                      <a:latin typeface="Cambria Math" panose="02040503050406030204" pitchFamily="18" charset="0"/>
                                    </a:rPr>
                                    <m:t>𝑇𝑜𝑡𝑎𝑙</m:t>
                                  </m:r>
                                  <m:r>
                                    <a:rPr lang="en-GB" sz="1000">
                                      <a:effectLst/>
                                      <a:latin typeface="Cambria Math" panose="02040503050406030204" pitchFamily="18" charset="0"/>
                                    </a:rPr>
                                    <m:t> </m:t>
                                  </m:r>
                                  <m:r>
                                    <a:rPr lang="en-GB" sz="1000">
                                      <a:effectLst/>
                                      <a:latin typeface="Cambria Math" panose="02040503050406030204" pitchFamily="18" charset="0"/>
                                    </a:rPr>
                                    <m:t>𝑣𝑎𝑙𝑢𝑒</m:t>
                                  </m:r>
                                  <m:r>
                                    <a:rPr lang="en-GB" sz="1000">
                                      <a:effectLst/>
                                      <a:latin typeface="Cambria Math" panose="02040503050406030204" pitchFamily="18" charset="0"/>
                                    </a:rPr>
                                    <m:t> </m:t>
                                  </m:r>
                                  <m:r>
                                    <a:rPr lang="en-GB" sz="1000">
                                      <a:effectLst/>
                                      <a:latin typeface="Cambria Math" panose="02040503050406030204" pitchFamily="18" charset="0"/>
                                    </a:rPr>
                                    <m:t>𝑜𝑓</m:t>
                                  </m:r>
                                  <m:r>
                                    <a:rPr lang="en-GB" sz="1000">
                                      <a:effectLst/>
                                      <a:latin typeface="Cambria Math" panose="02040503050406030204" pitchFamily="18" charset="0"/>
                                    </a:rPr>
                                    <m:t> </m:t>
                                  </m:r>
                                  <m:r>
                                    <a:rPr lang="en-GB" sz="1000">
                                      <a:effectLst/>
                                      <a:latin typeface="Cambria Math" panose="02040503050406030204" pitchFamily="18" charset="0"/>
                                    </a:rPr>
                                    <m:t>𝑔𝑜𝑜𝑑𝑠</m:t>
                                  </m:r>
                                  <m:r>
                                    <a:rPr lang="en-GB" sz="1000">
                                      <a:effectLst/>
                                      <a:latin typeface="Cambria Math" panose="02040503050406030204" pitchFamily="18" charset="0"/>
                                    </a:rPr>
                                    <m:t> </m:t>
                                  </m:r>
                                  <m:r>
                                    <a:rPr lang="en-GB" sz="1000">
                                      <a:effectLst/>
                                      <a:latin typeface="Cambria Math" panose="02040503050406030204" pitchFamily="18" charset="0"/>
                                    </a:rPr>
                                    <m:t>𝑐𝑜𝑛𝑡𝑟𝑎𝑐𝑡𝑠</m:t>
                                  </m:r>
                                </m:den>
                              </m:f>
                              <m:r>
                                <a:rPr lang="en-GB" sz="1000">
                                  <a:effectLst/>
                                  <a:latin typeface="Cambria Math" panose="02040503050406030204" pitchFamily="18" charset="0"/>
                                </a:rPr>
                                <m:t>×100</m:t>
                              </m:r>
                            </m:oMath>
                          </a14:m>
                          <a:endParaRPr lang="en-US" sz="1000" dirty="0">
                            <a:effectLst/>
                          </a:endParaRPr>
                        </a:p>
                        <a:p>
                          <a:pPr marL="0" marR="0" algn="ctr">
                            <a:spcBef>
                              <a:spcPts val="0"/>
                            </a:spcBef>
                            <a:spcAft>
                              <a:spcPts val="0"/>
                            </a:spcAft>
                          </a:pPr>
                          <a:r>
                            <a:rPr lang="en-GB" sz="1000" dirty="0">
                              <a:effectLst/>
                            </a:rPr>
                            <a:t> </a:t>
                          </a:r>
                          <a:endParaRPr lang="en-US" sz="1000" dirty="0">
                            <a:effectLst/>
                          </a:endParaRPr>
                        </a:p>
                        <a:p>
                          <a:pPr marL="0" marR="0" algn="ctr">
                            <a:spcBef>
                              <a:spcPts val="0"/>
                            </a:spcBef>
                            <a:spcAft>
                              <a:spcPts val="0"/>
                            </a:spcAft>
                          </a:pPr>
                          <a:r>
                            <a:rPr lang="en-GB" sz="1000" dirty="0">
                              <a:effectLst/>
                            </a:rPr>
                            <a:t> </a:t>
                          </a:r>
                          <a14:m>
                            <m:oMath xmlns:m="http://schemas.openxmlformats.org/officeDocument/2006/math">
                              <m:f>
                                <m:fPr>
                                  <m:ctrlPr>
                                    <a:rPr lang="en-US" sz="1000" i="1">
                                      <a:effectLst/>
                                      <a:latin typeface="Cambria Math" panose="02040503050406030204" pitchFamily="18" charset="0"/>
                                    </a:rPr>
                                  </m:ctrlPr>
                                </m:fPr>
                                <m:num>
                                  <m:r>
                                    <a:rPr lang="en-GB" sz="1000">
                                      <a:effectLst/>
                                      <a:latin typeface="Cambria Math" panose="02040503050406030204" pitchFamily="18" charset="0"/>
                                    </a:rPr>
                                    <m:t>𝑉𝑎𝑙𝑢𝑒</m:t>
                                  </m:r>
                                  <m:r>
                                    <a:rPr lang="en-GB" sz="1000">
                                      <a:effectLst/>
                                      <a:latin typeface="Cambria Math" panose="02040503050406030204" pitchFamily="18" charset="0"/>
                                    </a:rPr>
                                    <m:t> </m:t>
                                  </m:r>
                                  <m:r>
                                    <a:rPr lang="en-GB" sz="1000">
                                      <a:effectLst/>
                                      <a:latin typeface="Cambria Math" panose="02040503050406030204" pitchFamily="18" charset="0"/>
                                    </a:rPr>
                                    <m:t>𝑜𝑓</m:t>
                                  </m:r>
                                  <m:r>
                                    <a:rPr lang="en-GB" sz="1000">
                                      <a:effectLst/>
                                      <a:latin typeface="Cambria Math" panose="02040503050406030204" pitchFamily="18" charset="0"/>
                                    </a:rPr>
                                    <m:t> </m:t>
                                  </m:r>
                                  <m:r>
                                    <a:rPr lang="en-GB" sz="1000">
                                      <a:effectLst/>
                                      <a:latin typeface="Cambria Math" panose="02040503050406030204" pitchFamily="18" charset="0"/>
                                    </a:rPr>
                                    <m:t>𝑒</m:t>
                                  </m:r>
                                  <m:r>
                                    <a:rPr lang="en-GB" sz="1000">
                                      <a:effectLst/>
                                      <a:latin typeface="Cambria Math" panose="02040503050406030204" pitchFamily="18" charset="0"/>
                                    </a:rPr>
                                    <m:t>−</m:t>
                                  </m:r>
                                  <m:r>
                                    <a:rPr lang="en-GB" sz="1000">
                                      <a:effectLst/>
                                      <a:latin typeface="Cambria Math" panose="02040503050406030204" pitchFamily="18" charset="0"/>
                                    </a:rPr>
                                    <m:t>𝑠𝑢𝑏𝑚𝑖𝑡𝑡𝑒𝑑</m:t>
                                  </m:r>
                                  <m:r>
                                    <a:rPr lang="en-GB" sz="1000">
                                      <a:effectLst/>
                                      <a:latin typeface="Cambria Math" panose="02040503050406030204" pitchFamily="18" charset="0"/>
                                    </a:rPr>
                                    <m:t> </m:t>
                                  </m:r>
                                  <m:r>
                                    <a:rPr lang="en-GB" sz="1000">
                                      <a:effectLst/>
                                      <a:latin typeface="Cambria Math" panose="02040503050406030204" pitchFamily="18" charset="0"/>
                                    </a:rPr>
                                    <m:t>𝑠𝑒𝑟𝑣𝑖𝑐𝑒𝑠</m:t>
                                  </m:r>
                                  <m:r>
                                    <a:rPr lang="en-GB" sz="1000">
                                      <a:effectLst/>
                                      <a:latin typeface="Cambria Math" panose="02040503050406030204" pitchFamily="18" charset="0"/>
                                    </a:rPr>
                                    <m:t> </m:t>
                                  </m:r>
                                  <m:r>
                                    <a:rPr lang="en-GB" sz="1000">
                                      <a:effectLst/>
                                      <a:latin typeface="Cambria Math" panose="02040503050406030204" pitchFamily="18" charset="0"/>
                                    </a:rPr>
                                    <m:t>𝑐𝑜𝑛𝑡𝑟𝑎𝑐𝑡𝑠</m:t>
                                  </m:r>
                                </m:num>
                                <m:den>
                                  <m:r>
                                    <a:rPr lang="en-GB" sz="1000">
                                      <a:effectLst/>
                                      <a:latin typeface="Cambria Math" panose="02040503050406030204" pitchFamily="18" charset="0"/>
                                    </a:rPr>
                                    <m:t>𝑇𝑜𝑡𝑎𝑙</m:t>
                                  </m:r>
                                  <m:r>
                                    <a:rPr lang="en-GB" sz="1000">
                                      <a:effectLst/>
                                      <a:latin typeface="Cambria Math" panose="02040503050406030204" pitchFamily="18" charset="0"/>
                                    </a:rPr>
                                    <m:t> </m:t>
                                  </m:r>
                                  <m:r>
                                    <a:rPr lang="en-GB" sz="1000">
                                      <a:effectLst/>
                                      <a:latin typeface="Cambria Math" panose="02040503050406030204" pitchFamily="18" charset="0"/>
                                    </a:rPr>
                                    <m:t>𝑣𝑎𝑙𝑢𝑒</m:t>
                                  </m:r>
                                  <m:r>
                                    <a:rPr lang="en-GB" sz="1000">
                                      <a:effectLst/>
                                      <a:latin typeface="Cambria Math" panose="02040503050406030204" pitchFamily="18" charset="0"/>
                                    </a:rPr>
                                    <m:t> </m:t>
                                  </m:r>
                                  <m:r>
                                    <a:rPr lang="en-GB" sz="1000">
                                      <a:effectLst/>
                                      <a:latin typeface="Cambria Math" panose="02040503050406030204" pitchFamily="18" charset="0"/>
                                    </a:rPr>
                                    <m:t>𝑜𝑓</m:t>
                                  </m:r>
                                  <m:r>
                                    <a:rPr lang="en-GB" sz="1000">
                                      <a:effectLst/>
                                      <a:latin typeface="Cambria Math" panose="02040503050406030204" pitchFamily="18" charset="0"/>
                                    </a:rPr>
                                    <m:t> </m:t>
                                  </m:r>
                                  <m:r>
                                    <a:rPr lang="en-GB" sz="1000">
                                      <a:effectLst/>
                                      <a:latin typeface="Cambria Math" panose="02040503050406030204" pitchFamily="18" charset="0"/>
                                    </a:rPr>
                                    <m:t>𝑠𝑒𝑟𝑣𝑖𝑐𝑒𝑠</m:t>
                                  </m:r>
                                  <m:r>
                                    <a:rPr lang="en-GB" sz="1000">
                                      <a:effectLst/>
                                      <a:latin typeface="Cambria Math" panose="02040503050406030204" pitchFamily="18" charset="0"/>
                                    </a:rPr>
                                    <m:t> </m:t>
                                  </m:r>
                                  <m:r>
                                    <a:rPr lang="en-GB" sz="1000">
                                      <a:effectLst/>
                                      <a:latin typeface="Cambria Math" panose="02040503050406030204" pitchFamily="18" charset="0"/>
                                    </a:rPr>
                                    <m:t>𝑐𝑜𝑛𝑡𝑟𝑎𝑐𝑡𝑠</m:t>
                                  </m:r>
                                </m:den>
                              </m:f>
                              <m:r>
                                <a:rPr lang="en-GB" sz="1000">
                                  <a:effectLst/>
                                  <a:latin typeface="Cambria Math" panose="02040503050406030204" pitchFamily="18" charset="0"/>
                                </a:rPr>
                                <m:t>×100</m:t>
                              </m:r>
                            </m:oMath>
                          </a14:m>
                          <a:endParaRPr lang="en-US" sz="1000" dirty="0">
                            <a:effectLst/>
                          </a:endParaRPr>
                        </a:p>
                        <a:p>
                          <a:pPr marL="0" marR="0" algn="ctr">
                            <a:spcBef>
                              <a:spcPts val="0"/>
                            </a:spcBef>
                            <a:spcAft>
                              <a:spcPts val="0"/>
                            </a:spcAft>
                          </a:pPr>
                          <a:r>
                            <a:rPr lang="en-GB" sz="1000" dirty="0">
                              <a:effectLst/>
                            </a:rPr>
                            <a:t> </a:t>
                          </a:r>
                          <a:endParaRPr lang="en-US" sz="1000" dirty="0">
                            <a:effectLst/>
                          </a:endParaRPr>
                        </a:p>
                        <a:p>
                          <a:pPr marL="0" marR="0" algn="ctr">
                            <a:spcBef>
                              <a:spcPts val="0"/>
                            </a:spcBef>
                            <a:spcAft>
                              <a:spcPts val="0"/>
                            </a:spcAft>
                          </a:pPr>
                          <a:r>
                            <a:rPr lang="en-GB" sz="1000" dirty="0">
                              <a:effectLst/>
                            </a:rPr>
                            <a:t> </a:t>
                          </a:r>
                          <a14:m>
                            <m:oMath xmlns:m="http://schemas.openxmlformats.org/officeDocument/2006/math">
                              <m:f>
                                <m:fPr>
                                  <m:ctrlPr>
                                    <a:rPr lang="en-US" sz="1000" i="1">
                                      <a:effectLst/>
                                      <a:latin typeface="Cambria Math" panose="02040503050406030204" pitchFamily="18" charset="0"/>
                                    </a:rPr>
                                  </m:ctrlPr>
                                </m:fPr>
                                <m:num>
                                  <m:r>
                                    <a:rPr lang="en-GB" sz="1000">
                                      <a:effectLst/>
                                      <a:latin typeface="Cambria Math" panose="02040503050406030204" pitchFamily="18" charset="0"/>
                                    </a:rPr>
                                    <m:t>𝑉𝑎𝑙𝑢𝑒</m:t>
                                  </m:r>
                                  <m:r>
                                    <a:rPr lang="en-GB" sz="1000">
                                      <a:effectLst/>
                                      <a:latin typeface="Cambria Math" panose="02040503050406030204" pitchFamily="18" charset="0"/>
                                    </a:rPr>
                                    <m:t> </m:t>
                                  </m:r>
                                  <m:r>
                                    <a:rPr lang="en-GB" sz="1000">
                                      <a:effectLst/>
                                      <a:latin typeface="Cambria Math" panose="02040503050406030204" pitchFamily="18" charset="0"/>
                                    </a:rPr>
                                    <m:t>𝑜𝑓</m:t>
                                  </m:r>
                                  <m:r>
                                    <a:rPr lang="en-GB" sz="1000">
                                      <a:effectLst/>
                                      <a:latin typeface="Cambria Math" panose="02040503050406030204" pitchFamily="18" charset="0"/>
                                    </a:rPr>
                                    <m:t> </m:t>
                                  </m:r>
                                  <m:r>
                                    <a:rPr lang="en-GB" sz="1000">
                                      <a:effectLst/>
                                      <a:latin typeface="Cambria Math" panose="02040503050406030204" pitchFamily="18" charset="0"/>
                                    </a:rPr>
                                    <m:t>𝑒</m:t>
                                  </m:r>
                                  <m:r>
                                    <a:rPr lang="en-GB" sz="1000">
                                      <a:effectLst/>
                                      <a:latin typeface="Cambria Math" panose="02040503050406030204" pitchFamily="18" charset="0"/>
                                    </a:rPr>
                                    <m:t>−</m:t>
                                  </m:r>
                                  <m:r>
                                    <a:rPr lang="en-GB" sz="1000">
                                      <a:effectLst/>
                                      <a:latin typeface="Cambria Math" panose="02040503050406030204" pitchFamily="18" charset="0"/>
                                    </a:rPr>
                                    <m:t>𝑠𝑢𝑏𝑚𝑖𝑡𝑡𝑒𝑑</m:t>
                                  </m:r>
                                  <m:r>
                                    <a:rPr lang="en-GB" sz="1000">
                                      <a:effectLst/>
                                      <a:latin typeface="Cambria Math" panose="02040503050406030204" pitchFamily="18" charset="0"/>
                                    </a:rPr>
                                    <m:t> </m:t>
                                  </m:r>
                                  <m:r>
                                    <a:rPr lang="en-GB" sz="1000">
                                      <a:effectLst/>
                                      <a:latin typeface="Cambria Math" panose="02040503050406030204" pitchFamily="18" charset="0"/>
                                    </a:rPr>
                                    <m:t>𝑤𝑜𝑟𝑘𝑠</m:t>
                                  </m:r>
                                  <m:r>
                                    <a:rPr lang="en-GB" sz="1000">
                                      <a:effectLst/>
                                      <a:latin typeface="Cambria Math" panose="02040503050406030204" pitchFamily="18" charset="0"/>
                                    </a:rPr>
                                    <m:t> </m:t>
                                  </m:r>
                                  <m:r>
                                    <a:rPr lang="en-GB" sz="1000">
                                      <a:effectLst/>
                                      <a:latin typeface="Cambria Math" panose="02040503050406030204" pitchFamily="18" charset="0"/>
                                    </a:rPr>
                                    <m:t>𝑐𝑜𝑛𝑡𝑟𝑎𝑐𝑡𝑠</m:t>
                                  </m:r>
                                </m:num>
                                <m:den>
                                  <m:r>
                                    <a:rPr lang="en-GB" sz="1000">
                                      <a:effectLst/>
                                      <a:latin typeface="Cambria Math" panose="02040503050406030204" pitchFamily="18" charset="0"/>
                                    </a:rPr>
                                    <m:t>𝑇𝑜𝑡𝑎𝑙</m:t>
                                  </m:r>
                                  <m:r>
                                    <a:rPr lang="en-GB" sz="1000">
                                      <a:effectLst/>
                                      <a:latin typeface="Cambria Math" panose="02040503050406030204" pitchFamily="18" charset="0"/>
                                    </a:rPr>
                                    <m:t> </m:t>
                                  </m:r>
                                  <m:r>
                                    <a:rPr lang="en-GB" sz="1000">
                                      <a:effectLst/>
                                      <a:latin typeface="Cambria Math" panose="02040503050406030204" pitchFamily="18" charset="0"/>
                                    </a:rPr>
                                    <m:t>𝑣𝑎𝑙𝑢𝑒</m:t>
                                  </m:r>
                                  <m:r>
                                    <a:rPr lang="en-GB" sz="1000">
                                      <a:effectLst/>
                                      <a:latin typeface="Cambria Math" panose="02040503050406030204" pitchFamily="18" charset="0"/>
                                    </a:rPr>
                                    <m:t> </m:t>
                                  </m:r>
                                  <m:r>
                                    <a:rPr lang="en-GB" sz="1000">
                                      <a:effectLst/>
                                      <a:latin typeface="Cambria Math" panose="02040503050406030204" pitchFamily="18" charset="0"/>
                                    </a:rPr>
                                    <m:t>𝑜𝑓</m:t>
                                  </m:r>
                                  <m:r>
                                    <a:rPr lang="en-GB" sz="1000">
                                      <a:effectLst/>
                                      <a:latin typeface="Cambria Math" panose="02040503050406030204" pitchFamily="18" charset="0"/>
                                    </a:rPr>
                                    <m:t> </m:t>
                                  </m:r>
                                  <m:r>
                                    <a:rPr lang="en-GB" sz="1000">
                                      <a:effectLst/>
                                      <a:latin typeface="Cambria Math" panose="02040503050406030204" pitchFamily="18" charset="0"/>
                                    </a:rPr>
                                    <m:t>𝑤𝑜𝑟𝑘𝑠</m:t>
                                  </m:r>
                                  <m:r>
                                    <a:rPr lang="en-GB" sz="1000">
                                      <a:effectLst/>
                                      <a:latin typeface="Cambria Math" panose="02040503050406030204" pitchFamily="18" charset="0"/>
                                    </a:rPr>
                                    <m:t> </m:t>
                                  </m:r>
                                  <m:r>
                                    <a:rPr lang="en-GB" sz="1000">
                                      <a:effectLst/>
                                      <a:latin typeface="Cambria Math" panose="02040503050406030204" pitchFamily="18" charset="0"/>
                                    </a:rPr>
                                    <m:t>𝑐𝑜𝑛𝑡𝑟𝑎𝑐𝑡𝑠</m:t>
                                  </m:r>
                                </m:den>
                              </m:f>
                              <m:r>
                                <a:rPr lang="en-GB" sz="1000">
                                  <a:effectLst/>
                                  <a:latin typeface="Cambria Math" panose="02040503050406030204" pitchFamily="18" charset="0"/>
                                </a:rPr>
                                <m:t>×100</m:t>
                              </m:r>
                            </m:oMath>
                          </a14:m>
                          <a:endParaRPr lang="en-US" sz="1000" dirty="0">
                            <a:effectLst/>
                          </a:endParaRPr>
                        </a:p>
                        <a:p>
                          <a:pPr marL="0" marR="0" algn="ctr">
                            <a:spcBef>
                              <a:spcPts val="0"/>
                            </a:spcBef>
                            <a:spcAft>
                              <a:spcPts val="0"/>
                            </a:spcAft>
                          </a:pPr>
                          <a:r>
                            <a:rPr lang="en-GB" sz="1000" dirty="0">
                              <a:effectLst/>
                            </a:rPr>
                            <a:t> </a:t>
                          </a:r>
                          <a:endParaRPr lang="en-US" sz="1000" dirty="0">
                            <a:effectLst/>
                          </a:endParaRPr>
                        </a:p>
                        <a:p>
                          <a:pPr marL="0" marR="0" algn="ctr">
                            <a:spcBef>
                              <a:spcPts val="0"/>
                            </a:spcBef>
                            <a:spcAft>
                              <a:spcPts val="0"/>
                            </a:spcAft>
                          </a:pPr>
                          <a:r>
                            <a:rPr lang="en-GB" sz="1000" dirty="0">
                              <a:effectLst/>
                            </a:rPr>
                            <a:t> </a:t>
                          </a:r>
                          <a:endParaRPr lang="en-US" sz="1000" dirty="0">
                            <a:effectLst/>
                          </a:endParaRPr>
                        </a:p>
                        <a:p>
                          <a:pPr marL="0" marR="0" algn="ctr">
                            <a:spcBef>
                              <a:spcPts val="0"/>
                            </a:spcBef>
                            <a:spcAft>
                              <a:spcPts val="0"/>
                            </a:spcAft>
                          </a:pPr>
                          <a:r>
                            <a:rPr lang="en-GB" sz="1000" dirty="0">
                              <a:effectLst/>
                            </a:rPr>
                            <a:t> </a:t>
                          </a:r>
                          <a14:m>
                            <m:oMath xmlns:m="http://schemas.openxmlformats.org/officeDocument/2006/math">
                              <m:f>
                                <m:fPr>
                                  <m:ctrlPr>
                                    <a:rPr lang="en-US" sz="1000" i="1">
                                      <a:effectLst/>
                                      <a:latin typeface="Cambria Math" panose="02040503050406030204" pitchFamily="18" charset="0"/>
                                    </a:rPr>
                                  </m:ctrlPr>
                                </m:fPr>
                                <m:num>
                                  <m:eqArr>
                                    <m:eqArrPr>
                                      <m:ctrlPr>
                                        <a:rPr lang="en-US" sz="1000" i="1">
                                          <a:effectLst/>
                                          <a:latin typeface="Cambria Math" panose="02040503050406030204" pitchFamily="18" charset="0"/>
                                        </a:rPr>
                                      </m:ctrlPr>
                                    </m:eqArrPr>
                                    <m:e>
                                      <m:r>
                                        <m:rPr>
                                          <m:sty m:val="p"/>
                                        </m:rPr>
                                        <a:rPr lang="en-GB" sz="1000">
                                          <a:effectLst/>
                                          <a:latin typeface="Cambria Math" panose="02040503050406030204" pitchFamily="18" charset="0"/>
                                        </a:rPr>
                                        <m:t>Value</m:t>
                                      </m:r>
                                      <m:r>
                                        <a:rPr lang="en-GB" sz="1000">
                                          <a:effectLst/>
                                          <a:latin typeface="Cambria Math" panose="02040503050406030204" pitchFamily="18" charset="0"/>
                                        </a:rPr>
                                        <m:t> </m:t>
                                      </m:r>
                                      <m:r>
                                        <m:rPr>
                                          <m:sty m:val="p"/>
                                        </m:rPr>
                                        <a:rPr lang="en-GB" sz="1000">
                                          <a:effectLst/>
                                          <a:latin typeface="Cambria Math" panose="02040503050406030204" pitchFamily="18" charset="0"/>
                                        </a:rPr>
                                        <m:t>of</m:t>
                                      </m:r>
                                      <m:r>
                                        <a:rPr lang="en-GB" sz="1000">
                                          <a:effectLst/>
                                          <a:latin typeface="Cambria Math" panose="02040503050406030204" pitchFamily="18" charset="0"/>
                                        </a:rPr>
                                        <m:t> </m:t>
                                      </m:r>
                                      <m:r>
                                        <m:rPr>
                                          <m:sty m:val="p"/>
                                        </m:rPr>
                                        <a:rPr lang="en-GB" sz="1000">
                                          <a:effectLst/>
                                          <a:latin typeface="Cambria Math" panose="02040503050406030204" pitchFamily="18" charset="0"/>
                                        </a:rPr>
                                        <m:t>contracts</m:t>
                                      </m:r>
                                      <m:r>
                                        <a:rPr lang="en-GB" sz="1000">
                                          <a:effectLst/>
                                          <a:latin typeface="Cambria Math" panose="02040503050406030204" pitchFamily="18" charset="0"/>
                                        </a:rPr>
                                        <m:t> </m:t>
                                      </m:r>
                                      <m:r>
                                        <m:rPr>
                                          <m:sty m:val="p"/>
                                        </m:rPr>
                                        <a:rPr lang="en-GB" sz="1000">
                                          <a:effectLst/>
                                          <a:latin typeface="Cambria Math" panose="02040503050406030204" pitchFamily="18" charset="0"/>
                                        </a:rPr>
                                        <m:t>awarded</m:t>
                                      </m:r>
                                      <m:r>
                                        <a:rPr lang="en-GB" sz="1000">
                                          <a:effectLst/>
                                          <a:latin typeface="Cambria Math" panose="02040503050406030204" pitchFamily="18" charset="0"/>
                                        </a:rPr>
                                        <m:t> </m:t>
                                      </m:r>
                                      <m:r>
                                        <m:rPr>
                                          <m:sty m:val="p"/>
                                        </m:rPr>
                                        <a:rPr lang="en-GB" sz="1000">
                                          <a:effectLst/>
                                          <a:latin typeface="Cambria Math" panose="02040503050406030204" pitchFamily="18" charset="0"/>
                                        </a:rPr>
                                        <m:t>by</m:t>
                                      </m:r>
                                      <m:r>
                                        <a:rPr lang="en-GB" sz="1000">
                                          <a:effectLst/>
                                          <a:latin typeface="Cambria Math" panose="02040503050406030204" pitchFamily="18" charset="0"/>
                                        </a:rPr>
                                        <m:t> </m:t>
                                      </m:r>
                                      <m:r>
                                        <m:rPr>
                                          <m:sty m:val="p"/>
                                        </m:rPr>
                                        <a:rPr lang="en-GB" sz="1000">
                                          <a:effectLst/>
                                          <a:latin typeface="Cambria Math" panose="02040503050406030204" pitchFamily="18" charset="0"/>
                                        </a:rPr>
                                        <m:t>a</m:t>
                                      </m:r>
                                      <m:r>
                                        <a:rPr lang="en-GB" sz="1000">
                                          <a:effectLst/>
                                          <a:latin typeface="Cambria Math" panose="02040503050406030204" pitchFamily="18" charset="0"/>
                                        </a:rPr>
                                        <m:t> </m:t>
                                      </m:r>
                                      <m:r>
                                        <m:rPr>
                                          <m:sty m:val="p"/>
                                        </m:rPr>
                                        <a:rPr lang="en-GB" sz="1000">
                                          <a:effectLst/>
                                          <a:latin typeface="Cambria Math" panose="02040503050406030204" pitchFamily="18" charset="0"/>
                                        </a:rPr>
                                        <m:t>CPB</m:t>
                                      </m:r>
                                      <m:r>
                                        <a:rPr lang="en-GB" sz="1000">
                                          <a:effectLst/>
                                          <a:latin typeface="Cambria Math" panose="02040503050406030204" pitchFamily="18" charset="0"/>
                                        </a:rPr>
                                        <m:t> </m:t>
                                      </m:r>
                                      <m:r>
                                        <m:rPr>
                                          <m:sty m:val="p"/>
                                        </m:rPr>
                                        <a:rPr lang="en-GB" sz="1000">
                                          <a:effectLst/>
                                          <a:latin typeface="Cambria Math" panose="02040503050406030204" pitchFamily="18" charset="0"/>
                                        </a:rPr>
                                        <m:t>or</m:t>
                                      </m:r>
                                      <m:r>
                                        <a:rPr lang="en-GB" sz="1000">
                                          <a:effectLst/>
                                          <a:latin typeface="Cambria Math" panose="02040503050406030204" pitchFamily="18" charset="0"/>
                                        </a:rPr>
                                        <m:t> </m:t>
                                      </m:r>
                                      <m:r>
                                        <m:rPr>
                                          <m:sty m:val="p"/>
                                        </m:rPr>
                                        <a:rPr lang="en-GB" sz="1000">
                                          <a:effectLst/>
                                          <a:latin typeface="Cambria Math" panose="02040503050406030204" pitchFamily="18" charset="0"/>
                                        </a:rPr>
                                        <m:t>through</m:t>
                                      </m:r>
                                      <m:r>
                                        <a:rPr lang="en-GB" sz="1000">
                                          <a:effectLst/>
                                          <a:latin typeface="Cambria Math" panose="02040503050406030204" pitchFamily="18" charset="0"/>
                                        </a:rPr>
                                        <m:t> </m:t>
                                      </m:r>
                                      <m:r>
                                        <m:rPr>
                                          <m:sty m:val="p"/>
                                        </m:rPr>
                                        <a:rPr lang="en-GB" sz="1000">
                                          <a:effectLst/>
                                          <a:latin typeface="Cambria Math" panose="02040503050406030204" pitchFamily="18" charset="0"/>
                                        </a:rPr>
                                        <m:t>a</m:t>
                                      </m:r>
                                      <m:r>
                                        <a:rPr lang="en-GB" sz="1000">
                                          <a:effectLst/>
                                          <a:latin typeface="Cambria Math" panose="02040503050406030204" pitchFamily="18" charset="0"/>
                                        </a:rPr>
                                        <m:t> </m:t>
                                      </m:r>
                                    </m:e>
                                    <m:e>
                                      <m:r>
                                        <m:rPr>
                                          <m:sty m:val="p"/>
                                        </m:rPr>
                                        <a:rPr lang="en-GB" sz="1000">
                                          <a:effectLst/>
                                          <a:latin typeface="Cambria Math" panose="02040503050406030204" pitchFamily="18" charset="0"/>
                                        </a:rPr>
                                        <m:t>centralised</m:t>
                                      </m:r>
                                      <m:r>
                                        <a:rPr lang="en-GB" sz="1000">
                                          <a:effectLst/>
                                          <a:latin typeface="Cambria Math" panose="02040503050406030204" pitchFamily="18" charset="0"/>
                                        </a:rPr>
                                        <m:t> </m:t>
                                      </m:r>
                                      <m:r>
                                        <m:rPr>
                                          <m:sty m:val="p"/>
                                        </m:rPr>
                                        <a:rPr lang="en-GB" sz="1000">
                                          <a:effectLst/>
                                          <a:latin typeface="Cambria Math" panose="02040503050406030204" pitchFamily="18" charset="0"/>
                                        </a:rPr>
                                        <m:t>purchasing</m:t>
                                      </m:r>
                                      <m:r>
                                        <a:rPr lang="en-GB" sz="1000">
                                          <a:effectLst/>
                                          <a:latin typeface="Cambria Math" panose="02040503050406030204" pitchFamily="18" charset="0"/>
                                        </a:rPr>
                                        <m:t> </m:t>
                                      </m:r>
                                      <m:r>
                                        <m:rPr>
                                          <m:sty m:val="p"/>
                                        </m:rPr>
                                        <a:rPr lang="en-GB" sz="1000">
                                          <a:effectLst/>
                                          <a:latin typeface="Cambria Math" panose="02040503050406030204" pitchFamily="18" charset="0"/>
                                        </a:rPr>
                                        <m:t>arrangement</m:t>
                                      </m:r>
                                    </m:e>
                                  </m:eqArr>
                                </m:num>
                                <m:den>
                                  <m:r>
                                    <m:rPr>
                                      <m:sty m:val="p"/>
                                    </m:rPr>
                                    <a:rPr lang="en-GB" sz="1000">
                                      <a:effectLst/>
                                      <a:latin typeface="Cambria Math" panose="02040503050406030204" pitchFamily="18" charset="0"/>
                                    </a:rPr>
                                    <m:t>Total</m:t>
                                  </m:r>
                                  <m:r>
                                    <a:rPr lang="en-GB" sz="1000">
                                      <a:effectLst/>
                                      <a:latin typeface="Cambria Math" panose="02040503050406030204" pitchFamily="18" charset="0"/>
                                    </a:rPr>
                                    <m:t> </m:t>
                                  </m:r>
                                  <m:r>
                                    <m:rPr>
                                      <m:sty m:val="p"/>
                                    </m:rPr>
                                    <a:rPr lang="en-GB" sz="1000">
                                      <a:effectLst/>
                                      <a:latin typeface="Cambria Math" panose="02040503050406030204" pitchFamily="18" charset="0"/>
                                    </a:rPr>
                                    <m:t>value</m:t>
                                  </m:r>
                                  <m:r>
                                    <a:rPr lang="en-GB" sz="1000">
                                      <a:effectLst/>
                                      <a:latin typeface="Cambria Math" panose="02040503050406030204" pitchFamily="18" charset="0"/>
                                    </a:rPr>
                                    <m:t> </m:t>
                                  </m:r>
                                  <m:r>
                                    <m:rPr>
                                      <m:sty m:val="p"/>
                                    </m:rPr>
                                    <a:rPr lang="en-GB" sz="1000">
                                      <a:effectLst/>
                                      <a:latin typeface="Cambria Math" panose="02040503050406030204" pitchFamily="18" charset="0"/>
                                    </a:rPr>
                                    <m:t>of</m:t>
                                  </m:r>
                                  <m:r>
                                    <a:rPr lang="en-GB" sz="1000">
                                      <a:effectLst/>
                                      <a:latin typeface="Cambria Math" panose="02040503050406030204" pitchFamily="18" charset="0"/>
                                    </a:rPr>
                                    <m:t> </m:t>
                                  </m:r>
                                  <m:r>
                                    <m:rPr>
                                      <m:sty m:val="p"/>
                                    </m:rPr>
                                    <a:rPr lang="en-GB" sz="1000">
                                      <a:effectLst/>
                                      <a:latin typeface="Cambria Math" panose="02040503050406030204" pitchFamily="18" charset="0"/>
                                    </a:rPr>
                                    <m:t>contracts</m:t>
                                  </m:r>
                                </m:den>
                              </m:f>
                              <m:r>
                                <a:rPr lang="en-GB" sz="1000">
                                  <a:effectLst/>
                                  <a:latin typeface="Cambria Math" panose="02040503050406030204" pitchFamily="18" charset="0"/>
                                </a:rPr>
                                <m:t>×100</m:t>
                              </m:r>
                            </m:oMath>
                          </a14:m>
                          <a:endParaRPr lang="en-US"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49093" marR="49093" marT="0" marB="0" anchor="ctr"/>
                    </a:tc>
                    <a:extLst>
                      <a:ext uri="{0D108BD9-81ED-4DB2-BD59-A6C34878D82A}">
                        <a16:rowId xmlns:a16="http://schemas.microsoft.com/office/drawing/2014/main" val="10001"/>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199092552"/>
                  </p:ext>
                </p:extLst>
              </p:nvPr>
            </p:nvGraphicFramePr>
            <p:xfrm>
              <a:off x="477982" y="1905000"/>
              <a:ext cx="8551718" cy="4651664"/>
            </p:xfrm>
            <a:graphic>
              <a:graphicData uri="http://schemas.openxmlformats.org/drawingml/2006/table">
                <a:tbl>
                  <a:tblPr firstRow="1" firstCol="1" bandRow="1">
                    <a:tableStyleId>{F5AB1C69-6EDB-4FF4-983F-18BD219EF322}</a:tableStyleId>
                  </a:tblPr>
                  <a:tblGrid>
                    <a:gridCol w="1263801"/>
                    <a:gridCol w="1642174"/>
                    <a:gridCol w="1628389"/>
                    <a:gridCol w="4017354"/>
                  </a:tblGrid>
                  <a:tr h="995334">
                    <a:tc>
                      <a:txBody>
                        <a:bodyPr/>
                        <a:lstStyle/>
                        <a:p>
                          <a:pPr marL="0" marR="0" algn="ctr">
                            <a:spcBef>
                              <a:spcPts val="0"/>
                            </a:spcBef>
                            <a:spcAft>
                              <a:spcPts val="0"/>
                            </a:spcAft>
                          </a:pPr>
                          <a:r>
                            <a:rPr lang="en-GB" sz="900" dirty="0">
                              <a:effectLst/>
                            </a:rPr>
                            <a:t>SYNTHETIC INDICATORS</a:t>
                          </a:r>
                          <a:endParaRPr lang="en-US" sz="900" dirty="0">
                            <a:effectLst/>
                          </a:endParaRPr>
                        </a:p>
                        <a:p>
                          <a:pPr marL="0" marR="0" algn="ctr">
                            <a:spcBef>
                              <a:spcPts val="0"/>
                            </a:spcBef>
                            <a:spcAft>
                              <a:spcPts val="0"/>
                            </a:spcAft>
                          </a:pPr>
                          <a:r>
                            <a:rPr lang="en-GB" sz="900" dirty="0">
                              <a:effectLst/>
                            </a:rPr>
                            <a:t>(country wise)</a:t>
                          </a:r>
                          <a:endParaRPr lang="en-US" sz="9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49093" marR="49093" marT="0" marB="0" anchor="ctr"/>
                    </a:tc>
                    <a:tc>
                      <a:txBody>
                        <a:bodyPr/>
                        <a:lstStyle/>
                        <a:p>
                          <a:pPr marL="0" marR="0" algn="ctr">
                            <a:spcBef>
                              <a:spcPts val="0"/>
                            </a:spcBef>
                            <a:spcAft>
                              <a:spcPts val="0"/>
                            </a:spcAft>
                          </a:pPr>
                          <a:r>
                            <a:rPr lang="en-GB" sz="900" dirty="0">
                              <a:effectLst/>
                            </a:rPr>
                            <a:t> </a:t>
                          </a:r>
                          <a:endParaRPr lang="en-US" sz="900" dirty="0">
                            <a:effectLst/>
                          </a:endParaRPr>
                        </a:p>
                        <a:p>
                          <a:pPr marL="0" marR="0" algn="ctr">
                            <a:spcBef>
                              <a:spcPts val="0"/>
                            </a:spcBef>
                            <a:spcAft>
                              <a:spcPts val="0"/>
                            </a:spcAft>
                          </a:pPr>
                          <a:r>
                            <a:rPr lang="en-GB" sz="900" dirty="0">
                              <a:effectLst/>
                            </a:rPr>
                            <a:t> </a:t>
                          </a:r>
                          <a:endParaRPr lang="en-US" sz="900" dirty="0">
                            <a:effectLst/>
                          </a:endParaRPr>
                        </a:p>
                        <a:p>
                          <a:pPr marL="0" marR="0" algn="ctr">
                            <a:spcBef>
                              <a:spcPts val="0"/>
                            </a:spcBef>
                            <a:spcAft>
                              <a:spcPts val="0"/>
                            </a:spcAft>
                          </a:pPr>
                          <a:r>
                            <a:rPr lang="en-GB" sz="900" dirty="0">
                              <a:effectLst/>
                            </a:rPr>
                            <a:t>ALGORITHMS</a:t>
                          </a:r>
                          <a:endParaRPr lang="en-US" sz="9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49093" marR="49093" marT="0" marB="0"/>
                    </a:tc>
                    <a:tc>
                      <a:txBody>
                        <a:bodyPr/>
                        <a:lstStyle/>
                        <a:p>
                          <a:pPr marL="0" marR="0" algn="ctr">
                            <a:spcBef>
                              <a:spcPts val="0"/>
                            </a:spcBef>
                            <a:spcAft>
                              <a:spcPts val="0"/>
                            </a:spcAft>
                          </a:pPr>
                          <a:r>
                            <a:rPr lang="en-GB" sz="900">
                              <a:effectLst/>
                            </a:rPr>
                            <a:t>BASIC INDICATORS</a:t>
                          </a:r>
                          <a:endParaRPr lang="en-US" sz="900">
                            <a:effectLst/>
                          </a:endParaRPr>
                        </a:p>
                        <a:p>
                          <a:pPr marL="0" marR="0" algn="ctr">
                            <a:spcBef>
                              <a:spcPts val="0"/>
                            </a:spcBef>
                            <a:spcAft>
                              <a:spcPts val="0"/>
                            </a:spcAft>
                          </a:pPr>
                          <a:r>
                            <a:rPr lang="en-GB" sz="900">
                              <a:effectLst/>
                            </a:rPr>
                            <a:t>(from platforms level)</a:t>
                          </a:r>
                          <a:endParaRPr lang="en-US" sz="900">
                            <a:effectLst/>
                            <a:latin typeface="Calibri Light" panose="020F0302020204030204" pitchFamily="34" charset="0"/>
                            <a:ea typeface="Calibri" panose="020F0502020204030204" pitchFamily="34" charset="0"/>
                            <a:cs typeface="Times New Roman" panose="02020603050405020304" pitchFamily="18" charset="0"/>
                          </a:endParaRPr>
                        </a:p>
                      </a:txBody>
                      <a:tcPr marL="49093" marR="49093" marT="0" marB="0" anchor="ctr"/>
                    </a:tc>
                    <a:tc>
                      <a:txBody>
                        <a:bodyPr/>
                        <a:lstStyle/>
                        <a:p>
                          <a:pPr marL="0" marR="0" algn="ctr">
                            <a:spcBef>
                              <a:spcPts val="0"/>
                            </a:spcBef>
                            <a:spcAft>
                              <a:spcPts val="0"/>
                            </a:spcAft>
                          </a:pPr>
                          <a:r>
                            <a:rPr lang="en-GB" sz="900">
                              <a:effectLst/>
                            </a:rPr>
                            <a:t> </a:t>
                          </a:r>
                          <a:endParaRPr lang="en-US" sz="900">
                            <a:effectLst/>
                          </a:endParaRPr>
                        </a:p>
                        <a:p>
                          <a:pPr marL="0" marR="0" algn="ctr">
                            <a:spcBef>
                              <a:spcPts val="0"/>
                            </a:spcBef>
                            <a:spcAft>
                              <a:spcPts val="0"/>
                            </a:spcAft>
                          </a:pPr>
                          <a:r>
                            <a:rPr lang="en-GB" sz="900">
                              <a:effectLst/>
                            </a:rPr>
                            <a:t> </a:t>
                          </a:r>
                          <a:endParaRPr lang="en-US" sz="900">
                            <a:effectLst/>
                          </a:endParaRPr>
                        </a:p>
                        <a:p>
                          <a:pPr marL="0" marR="0" algn="ctr">
                            <a:spcBef>
                              <a:spcPts val="0"/>
                            </a:spcBef>
                            <a:spcAft>
                              <a:spcPts val="0"/>
                            </a:spcAft>
                          </a:pPr>
                          <a:r>
                            <a:rPr lang="en-GB" sz="900">
                              <a:effectLst/>
                            </a:rPr>
                            <a:t>ALGORITHMS</a:t>
                          </a:r>
                          <a:endParaRPr lang="en-US" sz="900">
                            <a:effectLst/>
                            <a:latin typeface="Calibri Light" panose="020F0302020204030204" pitchFamily="34" charset="0"/>
                            <a:ea typeface="Calibri" panose="020F0502020204030204" pitchFamily="34" charset="0"/>
                            <a:cs typeface="Times New Roman" panose="02020603050405020304" pitchFamily="18" charset="0"/>
                          </a:endParaRPr>
                        </a:p>
                      </a:txBody>
                      <a:tcPr marL="49093" marR="49093" marT="0" marB="0"/>
                    </a:tc>
                  </a:tr>
                  <a:tr h="3656330">
                    <a:tc>
                      <a:txBody>
                        <a:bodyPr/>
                        <a:lstStyle/>
                        <a:p>
                          <a:pPr marL="0" marR="0" algn="just">
                            <a:spcBef>
                              <a:spcPts val="0"/>
                            </a:spcBef>
                            <a:spcAft>
                              <a:spcPts val="0"/>
                            </a:spcAft>
                          </a:pPr>
                          <a:r>
                            <a:rPr lang="en-GB" sz="900" dirty="0">
                              <a:effectLst/>
                            </a:rPr>
                            <a:t>Value of contracts formed through e-GP  (% of total Government Procurement) </a:t>
                          </a:r>
                          <a:endParaRPr lang="en-US" sz="9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49093" marR="49093" marT="0" marB="0" anchor="ctr"/>
                    </a:tc>
                    <a:tc>
                      <a:txBody>
                        <a:bodyPr/>
                        <a:lstStyle/>
                        <a:p>
                          <a:endParaRPr lang="en-US"/>
                        </a:p>
                      </a:txBody>
                      <a:tcPr marL="49093" marR="49093" marT="0" marB="0" anchor="ctr">
                        <a:blipFill rotWithShape="0">
                          <a:blip r:embed="rId3"/>
                          <a:stretch>
                            <a:fillRect l="-77037" t="-27288" r="-344815" b="-333"/>
                          </a:stretch>
                        </a:blipFill>
                      </a:tcPr>
                    </a:tc>
                    <a:tc>
                      <a:txBody>
                        <a:bodyPr/>
                        <a:lstStyle/>
                        <a:p>
                          <a:pPr marL="342900" marR="0" lvl="0" indent="-342900" algn="l">
                            <a:spcBef>
                              <a:spcPts val="0"/>
                            </a:spcBef>
                            <a:spcAft>
                              <a:spcPts val="0"/>
                            </a:spcAft>
                            <a:buFont typeface="Wingdings" panose="05000000000000000000" pitchFamily="2" charset="2"/>
                            <a:buChar char=""/>
                          </a:pPr>
                          <a:r>
                            <a:rPr lang="en-GB" sz="900">
                              <a:effectLst/>
                            </a:rPr>
                            <a:t>Value of contracts awarded through e-submission </a:t>
                          </a:r>
                          <a:endParaRPr lang="en-US" sz="900">
                            <a:effectLst/>
                          </a:endParaRPr>
                        </a:p>
                        <a:p>
                          <a:pPr marL="59055" marR="0" algn="just">
                            <a:spcBef>
                              <a:spcPts val="0"/>
                            </a:spcBef>
                            <a:spcAft>
                              <a:spcPts val="0"/>
                            </a:spcAft>
                          </a:pPr>
                          <a:r>
                            <a:rPr lang="en-GB" sz="900">
                              <a:effectLst/>
                            </a:rPr>
                            <a:t> </a:t>
                          </a:r>
                          <a:endParaRPr lang="en-US" sz="900">
                            <a:effectLst/>
                          </a:endParaRPr>
                        </a:p>
                        <a:p>
                          <a:pPr marL="59055" marR="0" algn="just">
                            <a:spcBef>
                              <a:spcPts val="0"/>
                            </a:spcBef>
                            <a:spcAft>
                              <a:spcPts val="0"/>
                            </a:spcAft>
                          </a:pPr>
                          <a:r>
                            <a:rPr lang="en-GB" sz="900">
                              <a:effectLst/>
                            </a:rPr>
                            <a:t> </a:t>
                          </a:r>
                          <a:endParaRPr lang="en-US" sz="900">
                            <a:effectLst/>
                          </a:endParaRPr>
                        </a:p>
                        <a:p>
                          <a:pPr marL="342900" marR="0" lvl="0" indent="-342900" algn="l">
                            <a:spcBef>
                              <a:spcPts val="0"/>
                            </a:spcBef>
                            <a:spcAft>
                              <a:spcPts val="0"/>
                            </a:spcAft>
                            <a:buFont typeface="Wingdings" panose="05000000000000000000" pitchFamily="2" charset="2"/>
                            <a:buChar char=""/>
                          </a:pPr>
                          <a:r>
                            <a:rPr lang="en-GB" sz="900">
                              <a:effectLst/>
                            </a:rPr>
                            <a:t>Value of goods, services and works contracts awarded through e-submission</a:t>
                          </a:r>
                          <a:endParaRPr lang="en-US" sz="900">
                            <a:effectLst/>
                          </a:endParaRPr>
                        </a:p>
                        <a:p>
                          <a:pPr marL="59055" marR="0" algn="just">
                            <a:spcBef>
                              <a:spcPts val="0"/>
                            </a:spcBef>
                            <a:spcAft>
                              <a:spcPts val="0"/>
                            </a:spcAft>
                          </a:pPr>
                          <a:r>
                            <a:rPr lang="en-GB" sz="900">
                              <a:effectLst/>
                            </a:rPr>
                            <a:t> </a:t>
                          </a:r>
                          <a:endParaRPr lang="en-US" sz="900">
                            <a:effectLst/>
                          </a:endParaRPr>
                        </a:p>
                        <a:p>
                          <a:pPr marL="342900" marR="0" lvl="0" indent="-342900" algn="l">
                            <a:spcBef>
                              <a:spcPts val="0"/>
                            </a:spcBef>
                            <a:spcAft>
                              <a:spcPts val="0"/>
                            </a:spcAft>
                            <a:buFont typeface="Wingdings" panose="05000000000000000000" pitchFamily="2" charset="2"/>
                            <a:buChar char=""/>
                          </a:pPr>
                          <a:r>
                            <a:rPr lang="en-GB" sz="900">
                              <a:effectLst/>
                            </a:rPr>
                            <a:t>Value of contracts awarded by a CPB or through a centralised purchasing arrangement </a:t>
                          </a:r>
                          <a:endParaRPr lang="en-US" sz="900">
                            <a:effectLst/>
                            <a:latin typeface="Calibri Light" panose="020F0302020204030204" pitchFamily="34" charset="0"/>
                            <a:ea typeface="Calibri" panose="020F0502020204030204" pitchFamily="34" charset="0"/>
                            <a:cs typeface="Times New Roman" panose="02020603050405020304" pitchFamily="18" charset="0"/>
                          </a:endParaRPr>
                        </a:p>
                      </a:txBody>
                      <a:tcPr marL="49093" marR="49093" marT="0" marB="0" anchor="ctr"/>
                    </a:tc>
                    <a:tc>
                      <a:txBody>
                        <a:bodyPr/>
                        <a:lstStyle/>
                        <a:p>
                          <a:endParaRPr lang="en-US"/>
                        </a:p>
                      </a:txBody>
                      <a:tcPr marL="49093" marR="49093" marT="0" marB="0" anchor="ctr">
                        <a:blipFill rotWithShape="0">
                          <a:blip r:embed="rId3"/>
                          <a:stretch>
                            <a:fillRect l="-112879" t="-27288" r="-606" b="-333"/>
                          </a:stretch>
                        </a:blipFill>
                      </a:tcPr>
                    </a:tc>
                  </a:tr>
                </a:tbl>
              </a:graphicData>
            </a:graphic>
          </p:graphicFrame>
        </mc:Fallback>
      </mc:AlternateContent>
    </p:spTree>
    <p:extLst>
      <p:ext uri="{BB962C8B-B14F-4D97-AF65-F5344CB8AC3E}">
        <p14:creationId xmlns:p14="http://schemas.microsoft.com/office/powerpoint/2010/main" val="191241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Transposing the strategy to the SAR</a:t>
            </a:r>
          </a:p>
        </p:txBody>
      </p:sp>
    </p:spTree>
    <p:extLst>
      <p:ext uri="{BB962C8B-B14F-4D97-AF65-F5344CB8AC3E}">
        <p14:creationId xmlns:p14="http://schemas.microsoft.com/office/powerpoint/2010/main" val="194839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Contents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7637117"/>
              </p:ext>
            </p:extLst>
          </p:nvPr>
        </p:nvGraphicFramePr>
        <p:xfrm>
          <a:off x="508000" y="1104900"/>
          <a:ext cx="8470900"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133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1" y="2198531"/>
            <a:ext cx="8953499" cy="1280890"/>
          </a:xfrm>
        </p:spPr>
        <p:txBody>
          <a:bodyPr>
            <a:noAutofit/>
          </a:bodyPr>
          <a:lstStyle/>
          <a:p>
            <a:pPr algn="ctr"/>
            <a:r>
              <a:rPr lang="en-US" sz="4800" b="1" dirty="0">
                <a:effectLst>
                  <a:outerShdw blurRad="38100" dist="38100" dir="2700000" algn="tl">
                    <a:srgbClr val="000000">
                      <a:alpha val="43137"/>
                    </a:srgbClr>
                  </a:outerShdw>
                </a:effectLst>
              </a:rPr>
              <a:t>3.</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E-Procurement Projects in ECA</a:t>
            </a:r>
          </a:p>
        </p:txBody>
      </p:sp>
    </p:spTree>
    <p:extLst>
      <p:ext uri="{BB962C8B-B14F-4D97-AF65-F5344CB8AC3E}">
        <p14:creationId xmlns:p14="http://schemas.microsoft.com/office/powerpoint/2010/main" val="2404522847"/>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544" y="601374"/>
            <a:ext cx="7892643" cy="960668"/>
          </a:xfrm>
        </p:spPr>
        <p:txBody>
          <a:bodyPr>
            <a:noAutofit/>
          </a:bodyPr>
          <a:lstStyle/>
          <a:p>
            <a:r>
              <a:rPr lang="en-US" sz="3200" dirty="0">
                <a:effectLst>
                  <a:outerShdw blurRad="38100" dist="38100" dir="2700000" algn="tl">
                    <a:srgbClr val="000000">
                      <a:alpha val="43137"/>
                    </a:srgbClr>
                  </a:outerShdw>
                </a:effectLst>
              </a:rPr>
              <a:t>What is the World Bank doing in ECA</a:t>
            </a:r>
          </a:p>
        </p:txBody>
      </p:sp>
      <p:grpSp>
        <p:nvGrpSpPr>
          <p:cNvPr id="15" name="Group 14"/>
          <p:cNvGrpSpPr/>
          <p:nvPr/>
        </p:nvGrpSpPr>
        <p:grpSpPr>
          <a:xfrm>
            <a:off x="2089826" y="1733763"/>
            <a:ext cx="5079117" cy="4332490"/>
            <a:chOff x="2519862" y="1921165"/>
            <a:chExt cx="4332876" cy="3872639"/>
          </a:xfrm>
        </p:grpSpPr>
        <p:sp>
          <p:nvSpPr>
            <p:cNvPr id="5" name="Freeform 4"/>
            <p:cNvSpPr/>
            <p:nvPr/>
          </p:nvSpPr>
          <p:spPr>
            <a:xfrm>
              <a:off x="2833736" y="2720649"/>
              <a:ext cx="4019002" cy="627749"/>
            </a:xfrm>
            <a:custGeom>
              <a:avLst/>
              <a:gdLst>
                <a:gd name="connsiteX0" fmla="*/ 0 w 4019002"/>
                <a:gd name="connsiteY0" fmla="*/ 0 h 627747"/>
                <a:gd name="connsiteX1" fmla="*/ 3705129 w 4019002"/>
                <a:gd name="connsiteY1" fmla="*/ 0 h 627747"/>
                <a:gd name="connsiteX2" fmla="*/ 4019002 w 4019002"/>
                <a:gd name="connsiteY2" fmla="*/ 313874 h 627747"/>
                <a:gd name="connsiteX3" fmla="*/ 3705129 w 4019002"/>
                <a:gd name="connsiteY3" fmla="*/ 627747 h 627747"/>
                <a:gd name="connsiteX4" fmla="*/ 0 w 4019002"/>
                <a:gd name="connsiteY4" fmla="*/ 627747 h 627747"/>
                <a:gd name="connsiteX5" fmla="*/ 0 w 4019002"/>
                <a:gd name="connsiteY5" fmla="*/ 0 h 62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002" h="627747">
                  <a:moveTo>
                    <a:pt x="4019002" y="627746"/>
                  </a:moveTo>
                  <a:lnTo>
                    <a:pt x="313873" y="627746"/>
                  </a:lnTo>
                  <a:lnTo>
                    <a:pt x="0" y="313873"/>
                  </a:lnTo>
                  <a:lnTo>
                    <a:pt x="313873" y="1"/>
                  </a:lnTo>
                  <a:lnTo>
                    <a:pt x="4019002" y="1"/>
                  </a:lnTo>
                  <a:lnTo>
                    <a:pt x="4019002" y="627746"/>
                  </a:lnTo>
                  <a:close/>
                </a:path>
              </a:pathLst>
            </a:custGeom>
          </p:spPr>
          <p:style>
            <a:lnRef idx="0">
              <a:schemeClr val="lt1">
                <a:hueOff val="0"/>
                <a:satOff val="0"/>
                <a:lumOff val="0"/>
                <a:alphaOff val="0"/>
              </a:schemeClr>
            </a:lnRef>
            <a:fillRef idx="3">
              <a:schemeClr val="accent3">
                <a:shade val="80000"/>
                <a:hueOff val="0"/>
                <a:satOff val="0"/>
                <a:lumOff val="0"/>
                <a:alphaOff val="0"/>
              </a:schemeClr>
            </a:fillRef>
            <a:effectRef idx="3">
              <a:schemeClr val="accent3">
                <a:shade val="80000"/>
                <a:hueOff val="0"/>
                <a:satOff val="0"/>
                <a:lumOff val="0"/>
                <a:alphaOff val="0"/>
              </a:schemeClr>
            </a:effectRef>
            <a:fontRef idx="minor">
              <a:schemeClr val="lt1"/>
            </a:fontRef>
          </p:style>
          <p:txBody>
            <a:bodyPr spcFirstLastPara="0" vert="horz" wrap="square" lIns="433756" tIns="49531" rIns="92456" bIns="49531" numCol="1" spcCol="1270" anchor="ctr" anchorCtr="0">
              <a:noAutofit/>
            </a:bodyPr>
            <a:lstStyle/>
            <a:p>
              <a:pPr lvl="0" algn="ctr" defTabSz="577850">
                <a:lnSpc>
                  <a:spcPct val="90000"/>
                </a:lnSpc>
                <a:spcBef>
                  <a:spcPct val="0"/>
                </a:spcBef>
                <a:spcAft>
                  <a:spcPct val="35000"/>
                </a:spcAft>
              </a:pPr>
              <a:r>
                <a:rPr lang="en-US" sz="1300" kern="1200" dirty="0"/>
                <a:t>Strengthening Public Procurement in Serbia</a:t>
              </a:r>
            </a:p>
          </p:txBody>
        </p:sp>
        <p:sp>
          <p:nvSpPr>
            <p:cNvPr id="6" name="Oval 5"/>
            <p:cNvSpPr/>
            <p:nvPr/>
          </p:nvSpPr>
          <p:spPr>
            <a:xfrm>
              <a:off x="2519862" y="2720650"/>
              <a:ext cx="627747" cy="627747"/>
            </a:xfrm>
            <a:prstGeom prst="ellipse">
              <a:avLst/>
            </a:prstGeom>
            <a:blipFill>
              <a:blip r:embed="rId3" cstate="print">
                <a:extLst>
                  <a:ext uri="{28A0092B-C50C-407E-A947-70E740481C1C}">
                    <a14:useLocalDpi xmlns:a14="http://schemas.microsoft.com/office/drawing/2010/main" val="0"/>
                  </a:ext>
                </a:extLst>
              </a:blip>
              <a:srcRect/>
              <a:stretch>
                <a:fillRect l="-25000" r="-25000"/>
              </a:stretch>
            </a:blipFill>
          </p:spPr>
          <p:style>
            <a:lnRef idx="0">
              <a:schemeClr val="lt1">
                <a:hueOff val="0"/>
                <a:satOff val="0"/>
                <a:lumOff val="0"/>
                <a:alphaOff val="0"/>
              </a:schemeClr>
            </a:lnRef>
            <a:fillRef idx="1">
              <a:scrgbClr r="0" g="0" b="0"/>
            </a:fillRef>
            <a:effectRef idx="3">
              <a:schemeClr val="accent3">
                <a:tint val="50000"/>
                <a:hueOff val="0"/>
                <a:satOff val="0"/>
                <a:lumOff val="0"/>
                <a:alphaOff val="0"/>
              </a:schemeClr>
            </a:effectRef>
            <a:fontRef idx="minor">
              <a:schemeClr val="lt1">
                <a:hueOff val="0"/>
                <a:satOff val="0"/>
                <a:lumOff val="0"/>
                <a:alphaOff val="0"/>
              </a:schemeClr>
            </a:fontRef>
          </p:style>
        </p:sp>
        <p:sp>
          <p:nvSpPr>
            <p:cNvPr id="7" name="Freeform 6"/>
            <p:cNvSpPr/>
            <p:nvPr/>
          </p:nvSpPr>
          <p:spPr>
            <a:xfrm>
              <a:off x="2833736" y="3535784"/>
              <a:ext cx="4019002" cy="627749"/>
            </a:xfrm>
            <a:custGeom>
              <a:avLst/>
              <a:gdLst>
                <a:gd name="connsiteX0" fmla="*/ 0 w 4019002"/>
                <a:gd name="connsiteY0" fmla="*/ 0 h 627747"/>
                <a:gd name="connsiteX1" fmla="*/ 3705129 w 4019002"/>
                <a:gd name="connsiteY1" fmla="*/ 0 h 627747"/>
                <a:gd name="connsiteX2" fmla="*/ 4019002 w 4019002"/>
                <a:gd name="connsiteY2" fmla="*/ 313874 h 627747"/>
                <a:gd name="connsiteX3" fmla="*/ 3705129 w 4019002"/>
                <a:gd name="connsiteY3" fmla="*/ 627747 h 627747"/>
                <a:gd name="connsiteX4" fmla="*/ 0 w 4019002"/>
                <a:gd name="connsiteY4" fmla="*/ 627747 h 627747"/>
                <a:gd name="connsiteX5" fmla="*/ 0 w 4019002"/>
                <a:gd name="connsiteY5" fmla="*/ 0 h 62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002" h="627747">
                  <a:moveTo>
                    <a:pt x="4019002" y="627746"/>
                  </a:moveTo>
                  <a:lnTo>
                    <a:pt x="313873" y="627746"/>
                  </a:lnTo>
                  <a:lnTo>
                    <a:pt x="0" y="313873"/>
                  </a:lnTo>
                  <a:lnTo>
                    <a:pt x="313873" y="1"/>
                  </a:lnTo>
                  <a:lnTo>
                    <a:pt x="4019002" y="1"/>
                  </a:lnTo>
                  <a:lnTo>
                    <a:pt x="4019002" y="627746"/>
                  </a:lnTo>
                  <a:close/>
                </a:path>
              </a:pathLst>
            </a:custGeom>
          </p:spPr>
          <p:style>
            <a:lnRef idx="0">
              <a:schemeClr val="lt1">
                <a:hueOff val="0"/>
                <a:satOff val="0"/>
                <a:lumOff val="0"/>
                <a:alphaOff val="0"/>
              </a:schemeClr>
            </a:lnRef>
            <a:fillRef idx="3">
              <a:schemeClr val="accent3">
                <a:shade val="80000"/>
                <a:hueOff val="127441"/>
                <a:satOff val="-9676"/>
                <a:lumOff val="8572"/>
                <a:alphaOff val="0"/>
              </a:schemeClr>
            </a:fillRef>
            <a:effectRef idx="3">
              <a:schemeClr val="accent3">
                <a:shade val="80000"/>
                <a:hueOff val="127441"/>
                <a:satOff val="-9676"/>
                <a:lumOff val="8572"/>
                <a:alphaOff val="0"/>
              </a:schemeClr>
            </a:effectRef>
            <a:fontRef idx="minor">
              <a:schemeClr val="lt1"/>
            </a:fontRef>
          </p:style>
          <p:txBody>
            <a:bodyPr spcFirstLastPara="0" vert="horz" wrap="square" lIns="433756" tIns="49531" rIns="92456" bIns="49531" numCol="1" spcCol="1270" anchor="ctr" anchorCtr="0">
              <a:noAutofit/>
            </a:bodyPr>
            <a:lstStyle/>
            <a:p>
              <a:pPr lvl="0" algn="ctr" defTabSz="577850">
                <a:lnSpc>
                  <a:spcPct val="90000"/>
                </a:lnSpc>
                <a:spcBef>
                  <a:spcPct val="0"/>
                </a:spcBef>
                <a:spcAft>
                  <a:spcPct val="35000"/>
                </a:spcAft>
              </a:pPr>
              <a:r>
                <a:rPr lang="en-US" sz="1300" kern="1200" dirty="0"/>
                <a:t>Improving Efficiency and Transparency in Public Procurement </a:t>
              </a:r>
              <a:r>
                <a:rPr lang="en-US" sz="1300" i="0" u="none" kern="1200" dirty="0"/>
                <a:t>Georgia</a:t>
              </a:r>
              <a:endParaRPr lang="en-US" sz="1300" kern="1200" dirty="0"/>
            </a:p>
          </p:txBody>
        </p:sp>
        <p:sp>
          <p:nvSpPr>
            <p:cNvPr id="8" name="Oval 7"/>
            <p:cNvSpPr/>
            <p:nvPr/>
          </p:nvSpPr>
          <p:spPr>
            <a:xfrm>
              <a:off x="2519862" y="3535785"/>
              <a:ext cx="627747" cy="627747"/>
            </a:xfrm>
            <a:prstGeom prst="ellipse">
              <a:avLst/>
            </a:prstGeom>
            <a:blipFill>
              <a:blip r:embed="rId4" cstate="print">
                <a:extLst>
                  <a:ext uri="{28A0092B-C50C-407E-A947-70E740481C1C}">
                    <a14:useLocalDpi xmlns:a14="http://schemas.microsoft.com/office/drawing/2010/main" val="0"/>
                  </a:ext>
                </a:extLst>
              </a:blip>
              <a:srcRect/>
              <a:stretch>
                <a:fillRect l="-17000" r="-17000"/>
              </a:stretch>
            </a:blipFill>
          </p:spPr>
          <p:style>
            <a:lnRef idx="0">
              <a:schemeClr val="lt1">
                <a:hueOff val="0"/>
                <a:satOff val="0"/>
                <a:lumOff val="0"/>
                <a:alphaOff val="0"/>
              </a:schemeClr>
            </a:lnRef>
            <a:fillRef idx="1">
              <a:scrgbClr r="0" g="0" b="0"/>
            </a:fillRef>
            <a:effectRef idx="3">
              <a:schemeClr val="accent3">
                <a:tint val="50000"/>
                <a:hueOff val="9595"/>
                <a:satOff val="-492"/>
                <a:lumOff val="3485"/>
                <a:alphaOff val="0"/>
              </a:schemeClr>
            </a:effectRef>
            <a:fontRef idx="minor">
              <a:schemeClr val="lt1">
                <a:hueOff val="0"/>
                <a:satOff val="0"/>
                <a:lumOff val="0"/>
                <a:alphaOff val="0"/>
              </a:schemeClr>
            </a:fontRef>
          </p:style>
        </p:sp>
        <p:sp>
          <p:nvSpPr>
            <p:cNvPr id="9" name="Freeform 8"/>
            <p:cNvSpPr/>
            <p:nvPr/>
          </p:nvSpPr>
          <p:spPr>
            <a:xfrm>
              <a:off x="2833736" y="4350921"/>
              <a:ext cx="4019002" cy="627747"/>
            </a:xfrm>
            <a:custGeom>
              <a:avLst/>
              <a:gdLst>
                <a:gd name="connsiteX0" fmla="*/ 0 w 4019002"/>
                <a:gd name="connsiteY0" fmla="*/ 0 h 627747"/>
                <a:gd name="connsiteX1" fmla="*/ 3705129 w 4019002"/>
                <a:gd name="connsiteY1" fmla="*/ 0 h 627747"/>
                <a:gd name="connsiteX2" fmla="*/ 4019002 w 4019002"/>
                <a:gd name="connsiteY2" fmla="*/ 313874 h 627747"/>
                <a:gd name="connsiteX3" fmla="*/ 3705129 w 4019002"/>
                <a:gd name="connsiteY3" fmla="*/ 627747 h 627747"/>
                <a:gd name="connsiteX4" fmla="*/ 0 w 4019002"/>
                <a:gd name="connsiteY4" fmla="*/ 627747 h 627747"/>
                <a:gd name="connsiteX5" fmla="*/ 0 w 4019002"/>
                <a:gd name="connsiteY5" fmla="*/ 0 h 62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002" h="627747">
                  <a:moveTo>
                    <a:pt x="4019002" y="627746"/>
                  </a:moveTo>
                  <a:lnTo>
                    <a:pt x="313873" y="627746"/>
                  </a:lnTo>
                  <a:lnTo>
                    <a:pt x="0" y="313873"/>
                  </a:lnTo>
                  <a:lnTo>
                    <a:pt x="313873" y="1"/>
                  </a:lnTo>
                  <a:lnTo>
                    <a:pt x="4019002" y="1"/>
                  </a:lnTo>
                  <a:lnTo>
                    <a:pt x="4019002" y="627746"/>
                  </a:lnTo>
                  <a:close/>
                </a:path>
              </a:pathLst>
            </a:custGeom>
          </p:spPr>
          <p:style>
            <a:lnRef idx="0">
              <a:schemeClr val="lt1">
                <a:hueOff val="0"/>
                <a:satOff val="0"/>
                <a:lumOff val="0"/>
                <a:alphaOff val="0"/>
              </a:schemeClr>
            </a:lnRef>
            <a:fillRef idx="3">
              <a:schemeClr val="accent3">
                <a:shade val="80000"/>
                <a:hueOff val="254882"/>
                <a:satOff val="-19351"/>
                <a:lumOff val="17144"/>
                <a:alphaOff val="0"/>
              </a:schemeClr>
            </a:fillRef>
            <a:effectRef idx="3">
              <a:schemeClr val="accent3">
                <a:shade val="80000"/>
                <a:hueOff val="254882"/>
                <a:satOff val="-19351"/>
                <a:lumOff val="17144"/>
                <a:alphaOff val="0"/>
              </a:schemeClr>
            </a:effectRef>
            <a:fontRef idx="minor">
              <a:schemeClr val="lt1"/>
            </a:fontRef>
          </p:style>
          <p:txBody>
            <a:bodyPr spcFirstLastPara="0" vert="horz" wrap="square" lIns="433756" tIns="49530" rIns="92456" bIns="49530" numCol="1" spcCol="1270" anchor="ctr" anchorCtr="0">
              <a:noAutofit/>
            </a:bodyPr>
            <a:lstStyle/>
            <a:p>
              <a:pPr lvl="0" algn="ctr" defTabSz="577850">
                <a:lnSpc>
                  <a:spcPct val="90000"/>
                </a:lnSpc>
                <a:spcBef>
                  <a:spcPct val="0"/>
                </a:spcBef>
                <a:spcAft>
                  <a:spcPct val="35000"/>
                </a:spcAft>
              </a:pPr>
              <a:r>
                <a:rPr lang="en-US" sz="1300" i="0" u="none" kern="1200" dirty="0"/>
                <a:t>Enhancing the implementation of Public Procurement in FYR Macedonia</a:t>
              </a:r>
            </a:p>
          </p:txBody>
        </p:sp>
        <p:sp>
          <p:nvSpPr>
            <p:cNvPr id="10" name="Oval 9"/>
            <p:cNvSpPr/>
            <p:nvPr/>
          </p:nvSpPr>
          <p:spPr>
            <a:xfrm>
              <a:off x="2519862" y="4350921"/>
              <a:ext cx="627747" cy="627747"/>
            </a:xfrm>
            <a:prstGeom prst="ellipse">
              <a:avLst/>
            </a:prstGeom>
            <a:blipFill>
              <a:blip r:embed="rId5" cstate="print">
                <a:extLst>
                  <a:ext uri="{28A0092B-C50C-407E-A947-70E740481C1C}">
                    <a14:useLocalDpi xmlns:a14="http://schemas.microsoft.com/office/drawing/2010/main" val="0"/>
                  </a:ext>
                </a:extLst>
              </a:blip>
              <a:srcRect/>
              <a:stretch>
                <a:fillRect l="-25000" r="-25000"/>
              </a:stretch>
            </a:blipFill>
          </p:spPr>
          <p:style>
            <a:lnRef idx="0">
              <a:schemeClr val="lt1">
                <a:hueOff val="0"/>
                <a:satOff val="0"/>
                <a:lumOff val="0"/>
                <a:alphaOff val="0"/>
              </a:schemeClr>
            </a:lnRef>
            <a:fillRef idx="1">
              <a:scrgbClr r="0" g="0" b="0"/>
            </a:fillRef>
            <a:effectRef idx="3">
              <a:schemeClr val="accent3">
                <a:tint val="50000"/>
                <a:hueOff val="19189"/>
                <a:satOff val="-984"/>
                <a:lumOff val="6970"/>
                <a:alphaOff val="0"/>
              </a:schemeClr>
            </a:effectRef>
            <a:fontRef idx="minor">
              <a:schemeClr val="lt1">
                <a:hueOff val="0"/>
                <a:satOff val="0"/>
                <a:lumOff val="0"/>
                <a:alphaOff val="0"/>
              </a:schemeClr>
            </a:fontRef>
          </p:style>
        </p:sp>
        <p:sp>
          <p:nvSpPr>
            <p:cNvPr id="11" name="Freeform 10"/>
            <p:cNvSpPr/>
            <p:nvPr/>
          </p:nvSpPr>
          <p:spPr>
            <a:xfrm>
              <a:off x="2833736" y="1921165"/>
              <a:ext cx="4019002" cy="627748"/>
            </a:xfrm>
            <a:custGeom>
              <a:avLst/>
              <a:gdLst>
                <a:gd name="connsiteX0" fmla="*/ 0 w 4019002"/>
                <a:gd name="connsiteY0" fmla="*/ 0 h 627747"/>
                <a:gd name="connsiteX1" fmla="*/ 3705129 w 4019002"/>
                <a:gd name="connsiteY1" fmla="*/ 0 h 627747"/>
                <a:gd name="connsiteX2" fmla="*/ 4019002 w 4019002"/>
                <a:gd name="connsiteY2" fmla="*/ 313874 h 627747"/>
                <a:gd name="connsiteX3" fmla="*/ 3705129 w 4019002"/>
                <a:gd name="connsiteY3" fmla="*/ 627747 h 627747"/>
                <a:gd name="connsiteX4" fmla="*/ 0 w 4019002"/>
                <a:gd name="connsiteY4" fmla="*/ 627747 h 627747"/>
                <a:gd name="connsiteX5" fmla="*/ 0 w 4019002"/>
                <a:gd name="connsiteY5" fmla="*/ 0 h 62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002" h="627747">
                  <a:moveTo>
                    <a:pt x="4019002" y="627746"/>
                  </a:moveTo>
                  <a:lnTo>
                    <a:pt x="313873" y="627746"/>
                  </a:lnTo>
                  <a:lnTo>
                    <a:pt x="0" y="313873"/>
                  </a:lnTo>
                  <a:lnTo>
                    <a:pt x="313873" y="1"/>
                  </a:lnTo>
                  <a:lnTo>
                    <a:pt x="4019002" y="1"/>
                  </a:lnTo>
                  <a:lnTo>
                    <a:pt x="4019002" y="627746"/>
                  </a:lnTo>
                  <a:close/>
                </a:path>
              </a:pathLst>
            </a:custGeom>
          </p:spPr>
          <p:style>
            <a:lnRef idx="0">
              <a:schemeClr val="lt1">
                <a:hueOff val="0"/>
                <a:satOff val="0"/>
                <a:lumOff val="0"/>
                <a:alphaOff val="0"/>
              </a:schemeClr>
            </a:lnRef>
            <a:fillRef idx="3">
              <a:schemeClr val="accent3">
                <a:shade val="80000"/>
                <a:hueOff val="382324"/>
                <a:satOff val="-29027"/>
                <a:lumOff val="25716"/>
                <a:alphaOff val="0"/>
              </a:schemeClr>
            </a:fillRef>
            <a:effectRef idx="3">
              <a:schemeClr val="accent3">
                <a:shade val="80000"/>
                <a:hueOff val="382324"/>
                <a:satOff val="-29027"/>
                <a:lumOff val="25716"/>
                <a:alphaOff val="0"/>
              </a:schemeClr>
            </a:effectRef>
            <a:fontRef idx="minor">
              <a:schemeClr val="lt1"/>
            </a:fontRef>
          </p:style>
          <p:txBody>
            <a:bodyPr spcFirstLastPara="0" vert="horz" wrap="square" lIns="433756" tIns="49531" rIns="92456" bIns="49530" numCol="1" spcCol="1270" anchor="ctr" anchorCtr="0">
              <a:noAutofit/>
            </a:bodyPr>
            <a:lstStyle/>
            <a:p>
              <a:pPr lvl="0" algn="ctr" defTabSz="577850">
                <a:lnSpc>
                  <a:spcPct val="90000"/>
                </a:lnSpc>
                <a:spcBef>
                  <a:spcPct val="0"/>
                </a:spcBef>
                <a:spcAft>
                  <a:spcPct val="35000"/>
                </a:spcAft>
              </a:pPr>
              <a:r>
                <a:rPr lang="en-US" sz="1300" i="0" kern="1200" dirty="0"/>
                <a:t>Support to the implementation of the public procurement strategy </a:t>
              </a:r>
              <a:r>
                <a:rPr lang="en-US" sz="1300" kern="1200" dirty="0"/>
                <a:t>in Romania</a:t>
              </a:r>
            </a:p>
          </p:txBody>
        </p:sp>
        <p:sp>
          <p:nvSpPr>
            <p:cNvPr id="12" name="Oval 11"/>
            <p:cNvSpPr/>
            <p:nvPr/>
          </p:nvSpPr>
          <p:spPr>
            <a:xfrm>
              <a:off x="2519862" y="1921166"/>
              <a:ext cx="627747" cy="627747"/>
            </a:xfrm>
            <a:prstGeom prst="ellipse">
              <a:avLst/>
            </a:prstGeom>
            <a:blipFill>
              <a:blip r:embed="rId6" cstate="print">
                <a:extLst>
                  <a:ext uri="{28A0092B-C50C-407E-A947-70E740481C1C}">
                    <a14:useLocalDpi xmlns:a14="http://schemas.microsoft.com/office/drawing/2010/main" val="0"/>
                  </a:ext>
                </a:extLst>
              </a:blip>
              <a:srcRect/>
              <a:stretch>
                <a:fillRect l="-25000" r="-25000"/>
              </a:stretch>
            </a:blipFill>
          </p:spPr>
          <p:style>
            <a:lnRef idx="0">
              <a:schemeClr val="lt1">
                <a:hueOff val="0"/>
                <a:satOff val="0"/>
                <a:lumOff val="0"/>
                <a:alphaOff val="0"/>
              </a:schemeClr>
            </a:lnRef>
            <a:fillRef idx="1">
              <a:scrgbClr r="0" g="0" b="0"/>
            </a:fillRef>
            <a:effectRef idx="3">
              <a:schemeClr val="accent3">
                <a:tint val="50000"/>
                <a:hueOff val="28784"/>
                <a:satOff val="-1477"/>
                <a:lumOff val="10456"/>
                <a:alphaOff val="0"/>
              </a:schemeClr>
            </a:effectRef>
            <a:fontRef idx="minor">
              <a:schemeClr val="lt1">
                <a:hueOff val="0"/>
                <a:satOff val="0"/>
                <a:lumOff val="0"/>
                <a:alphaOff val="0"/>
              </a:schemeClr>
            </a:fontRef>
          </p:style>
        </p:sp>
        <p:sp>
          <p:nvSpPr>
            <p:cNvPr id="13" name="Freeform 12"/>
            <p:cNvSpPr/>
            <p:nvPr/>
          </p:nvSpPr>
          <p:spPr>
            <a:xfrm>
              <a:off x="2833736" y="5166056"/>
              <a:ext cx="4019002" cy="627748"/>
            </a:xfrm>
            <a:custGeom>
              <a:avLst/>
              <a:gdLst>
                <a:gd name="connsiteX0" fmla="*/ 0 w 4019002"/>
                <a:gd name="connsiteY0" fmla="*/ 0 h 627747"/>
                <a:gd name="connsiteX1" fmla="*/ 3705129 w 4019002"/>
                <a:gd name="connsiteY1" fmla="*/ 0 h 627747"/>
                <a:gd name="connsiteX2" fmla="*/ 4019002 w 4019002"/>
                <a:gd name="connsiteY2" fmla="*/ 313874 h 627747"/>
                <a:gd name="connsiteX3" fmla="*/ 3705129 w 4019002"/>
                <a:gd name="connsiteY3" fmla="*/ 627747 h 627747"/>
                <a:gd name="connsiteX4" fmla="*/ 0 w 4019002"/>
                <a:gd name="connsiteY4" fmla="*/ 627747 h 627747"/>
                <a:gd name="connsiteX5" fmla="*/ 0 w 4019002"/>
                <a:gd name="connsiteY5" fmla="*/ 0 h 62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002" h="627747">
                  <a:moveTo>
                    <a:pt x="4019002" y="627746"/>
                  </a:moveTo>
                  <a:lnTo>
                    <a:pt x="313873" y="627746"/>
                  </a:lnTo>
                  <a:lnTo>
                    <a:pt x="0" y="313873"/>
                  </a:lnTo>
                  <a:lnTo>
                    <a:pt x="313873" y="1"/>
                  </a:lnTo>
                  <a:lnTo>
                    <a:pt x="4019002" y="1"/>
                  </a:lnTo>
                  <a:lnTo>
                    <a:pt x="4019002" y="627746"/>
                  </a:lnTo>
                  <a:close/>
                </a:path>
              </a:pathLst>
            </a:custGeom>
          </p:spPr>
          <p:style>
            <a:lnRef idx="0">
              <a:schemeClr val="lt1">
                <a:hueOff val="0"/>
                <a:satOff val="0"/>
                <a:lumOff val="0"/>
                <a:alphaOff val="0"/>
              </a:schemeClr>
            </a:lnRef>
            <a:fillRef idx="3">
              <a:schemeClr val="accent3">
                <a:shade val="80000"/>
                <a:hueOff val="509765"/>
                <a:satOff val="-38702"/>
                <a:lumOff val="34288"/>
                <a:alphaOff val="0"/>
              </a:schemeClr>
            </a:fillRef>
            <a:effectRef idx="3">
              <a:schemeClr val="accent3">
                <a:shade val="80000"/>
                <a:hueOff val="509765"/>
                <a:satOff val="-38702"/>
                <a:lumOff val="34288"/>
                <a:alphaOff val="0"/>
              </a:schemeClr>
            </a:effectRef>
            <a:fontRef idx="minor">
              <a:schemeClr val="lt1"/>
            </a:fontRef>
          </p:style>
          <p:txBody>
            <a:bodyPr spcFirstLastPara="0" vert="horz" wrap="square" lIns="433756" tIns="49531" rIns="92456" bIns="49530" numCol="1" spcCol="1270" anchor="ctr" anchorCtr="0">
              <a:noAutofit/>
            </a:bodyPr>
            <a:lstStyle/>
            <a:p>
              <a:pPr lvl="0" algn="ctr" defTabSz="577850">
                <a:lnSpc>
                  <a:spcPct val="90000"/>
                </a:lnSpc>
                <a:spcBef>
                  <a:spcPct val="0"/>
                </a:spcBef>
                <a:spcAft>
                  <a:spcPct val="35000"/>
                </a:spcAft>
              </a:pPr>
              <a:r>
                <a:rPr lang="en-US" sz="1300" kern="1200" dirty="0"/>
                <a:t>Country Fiduciary and Project Implementation (</a:t>
              </a:r>
              <a:r>
                <a:rPr lang="en-US" sz="1300" i="1" kern="1200" dirty="0"/>
                <a:t>CFPI</a:t>
              </a:r>
              <a:r>
                <a:rPr lang="en-US" sz="1300" kern="1200" dirty="0"/>
                <a:t>) Review in Albania</a:t>
              </a:r>
            </a:p>
          </p:txBody>
        </p:sp>
        <p:sp>
          <p:nvSpPr>
            <p:cNvPr id="14" name="Oval 13"/>
            <p:cNvSpPr/>
            <p:nvPr/>
          </p:nvSpPr>
          <p:spPr>
            <a:xfrm>
              <a:off x="2519862" y="5166057"/>
              <a:ext cx="627747" cy="627747"/>
            </a:xfrm>
            <a:prstGeom prst="ellipse">
              <a:avLst/>
            </a:prstGeom>
            <a:blipFill>
              <a:blip r:embed="rId7" cstate="print">
                <a:extLst>
                  <a:ext uri="{28A0092B-C50C-407E-A947-70E740481C1C}">
                    <a14:useLocalDpi xmlns:a14="http://schemas.microsoft.com/office/drawing/2010/main" val="0"/>
                  </a:ext>
                </a:extLst>
              </a:blip>
              <a:srcRect/>
              <a:stretch>
                <a:fillRect l="-23000" r="-23000"/>
              </a:stretch>
            </a:blipFill>
          </p:spPr>
          <p:style>
            <a:lnRef idx="0">
              <a:schemeClr val="lt1">
                <a:hueOff val="0"/>
                <a:satOff val="0"/>
                <a:lumOff val="0"/>
                <a:alphaOff val="0"/>
              </a:schemeClr>
            </a:lnRef>
            <a:fillRef idx="1">
              <a:scrgbClr r="0" g="0" b="0"/>
            </a:fillRef>
            <a:effectRef idx="3">
              <a:schemeClr val="accent3">
                <a:tint val="50000"/>
                <a:hueOff val="38379"/>
                <a:satOff val="-1969"/>
                <a:lumOff val="13941"/>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68650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543" y="492009"/>
            <a:ext cx="7892643" cy="960668"/>
          </a:xfrm>
        </p:spPr>
        <p:txBody>
          <a:bodyPr>
            <a:noAutofit/>
          </a:bodyPr>
          <a:lstStyle/>
          <a:p>
            <a:r>
              <a:rPr lang="en-US" sz="3200" dirty="0">
                <a:effectLst>
                  <a:outerShdw blurRad="38100" dist="38100" dir="2700000" algn="tl">
                    <a:srgbClr val="000000">
                      <a:alpha val="43137"/>
                    </a:srgbClr>
                  </a:outerShdw>
                </a:effectLst>
              </a:rPr>
              <a:t>E-Procurement Data: Examples Albania and Georgia</a:t>
            </a:r>
          </a:p>
        </p:txBody>
      </p:sp>
      <p:grpSp>
        <p:nvGrpSpPr>
          <p:cNvPr id="4" name="Group 3"/>
          <p:cNvGrpSpPr/>
          <p:nvPr/>
        </p:nvGrpSpPr>
        <p:grpSpPr>
          <a:xfrm>
            <a:off x="5386864" y="5316031"/>
            <a:ext cx="3282167" cy="601891"/>
            <a:chOff x="3174124" y="2566592"/>
            <a:chExt cx="2554014" cy="397325"/>
          </a:xfrm>
        </p:grpSpPr>
        <p:sp>
          <p:nvSpPr>
            <p:cNvPr id="5" name="Freeform 4"/>
            <p:cNvSpPr/>
            <p:nvPr/>
          </p:nvSpPr>
          <p:spPr>
            <a:xfrm>
              <a:off x="3427380" y="2566592"/>
              <a:ext cx="2300758" cy="397325"/>
            </a:xfrm>
            <a:custGeom>
              <a:avLst/>
              <a:gdLst>
                <a:gd name="connsiteX0" fmla="*/ 0 w 5358669"/>
                <a:gd name="connsiteY0" fmla="*/ 0 h 836997"/>
                <a:gd name="connsiteX1" fmla="*/ 4940171 w 5358669"/>
                <a:gd name="connsiteY1" fmla="*/ 0 h 836997"/>
                <a:gd name="connsiteX2" fmla="*/ 5358669 w 5358669"/>
                <a:gd name="connsiteY2" fmla="*/ 418499 h 836997"/>
                <a:gd name="connsiteX3" fmla="*/ 4940171 w 5358669"/>
                <a:gd name="connsiteY3" fmla="*/ 836997 h 836997"/>
                <a:gd name="connsiteX4" fmla="*/ 0 w 5358669"/>
                <a:gd name="connsiteY4" fmla="*/ 836997 h 836997"/>
                <a:gd name="connsiteX5" fmla="*/ 0 w 5358669"/>
                <a:gd name="connsiteY5" fmla="*/ 0 h 83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8669" h="836997">
                  <a:moveTo>
                    <a:pt x="5358669" y="836996"/>
                  </a:moveTo>
                  <a:lnTo>
                    <a:pt x="418498" y="836996"/>
                  </a:lnTo>
                  <a:lnTo>
                    <a:pt x="0" y="418498"/>
                  </a:lnTo>
                  <a:lnTo>
                    <a:pt x="418498" y="1"/>
                  </a:lnTo>
                  <a:lnTo>
                    <a:pt x="5358669" y="1"/>
                  </a:lnTo>
                  <a:lnTo>
                    <a:pt x="5358669" y="836996"/>
                  </a:lnTo>
                  <a:close/>
                </a:path>
              </a:pathLst>
            </a:custGeom>
          </p:spPr>
          <p:style>
            <a:lnRef idx="0">
              <a:schemeClr val="lt1">
                <a:hueOff val="0"/>
                <a:satOff val="0"/>
                <a:lumOff val="0"/>
                <a:alphaOff val="0"/>
              </a:schemeClr>
            </a:lnRef>
            <a:fillRef idx="3">
              <a:schemeClr val="accent3">
                <a:shade val="80000"/>
                <a:hueOff val="127441"/>
                <a:satOff val="-9676"/>
                <a:lumOff val="8572"/>
                <a:alphaOff val="0"/>
              </a:schemeClr>
            </a:fillRef>
            <a:effectRef idx="3">
              <a:schemeClr val="accent3">
                <a:shade val="80000"/>
                <a:hueOff val="127441"/>
                <a:satOff val="-9676"/>
                <a:lumOff val="8572"/>
                <a:alphaOff val="0"/>
              </a:schemeClr>
            </a:effectRef>
            <a:fontRef idx="minor">
              <a:schemeClr val="lt1"/>
            </a:fontRef>
          </p:style>
          <p:txBody>
            <a:bodyPr spcFirstLastPara="0" vert="horz" wrap="square" lIns="243988" tIns="28933" rIns="54007" bIns="28932" numCol="1" spcCol="1270" anchor="ctr" anchorCtr="0">
              <a:noAutofit/>
            </a:bodyPr>
            <a:lstStyle/>
            <a:p>
              <a:pPr algn="ctr" defTabSz="337542">
                <a:lnSpc>
                  <a:spcPct val="90000"/>
                </a:lnSpc>
                <a:spcBef>
                  <a:spcPct val="0"/>
                </a:spcBef>
                <a:spcAft>
                  <a:spcPct val="35000"/>
                </a:spcAft>
              </a:pPr>
              <a:r>
                <a:rPr lang="en-US" sz="1000" dirty="0"/>
                <a:t>Improving Efficiency and Transparency in Public Procurement Georgia</a:t>
              </a:r>
            </a:p>
          </p:txBody>
        </p:sp>
        <p:sp>
          <p:nvSpPr>
            <p:cNvPr id="6" name="Oval 5"/>
            <p:cNvSpPr/>
            <p:nvPr/>
          </p:nvSpPr>
          <p:spPr>
            <a:xfrm>
              <a:off x="3174124" y="2566592"/>
              <a:ext cx="432939" cy="397324"/>
            </a:xfrm>
            <a:prstGeom prst="ellipse">
              <a:avLst/>
            </a:prstGeom>
            <a:blipFill>
              <a:blip r:embed="rId3" cstate="print">
                <a:extLst>
                  <a:ext uri="{28A0092B-C50C-407E-A947-70E740481C1C}">
                    <a14:useLocalDpi xmlns:a14="http://schemas.microsoft.com/office/drawing/2010/main" val="0"/>
                  </a:ext>
                </a:extLst>
              </a:blip>
              <a:srcRect/>
              <a:stretch>
                <a:fillRect l="-17000" r="-17000"/>
              </a:stretch>
            </a:blipFill>
          </p:spPr>
          <p:style>
            <a:lnRef idx="0">
              <a:schemeClr val="lt1">
                <a:hueOff val="0"/>
                <a:satOff val="0"/>
                <a:lumOff val="0"/>
                <a:alphaOff val="0"/>
              </a:schemeClr>
            </a:lnRef>
            <a:fillRef idx="1">
              <a:scrgbClr r="0" g="0" b="0"/>
            </a:fillRef>
            <a:effectRef idx="3">
              <a:schemeClr val="accent3">
                <a:tint val="50000"/>
                <a:hueOff val="9595"/>
                <a:satOff val="-492"/>
                <a:lumOff val="3485"/>
                <a:alphaOff val="0"/>
              </a:schemeClr>
            </a:effectRef>
            <a:fontRef idx="minor">
              <a:schemeClr val="lt1">
                <a:hueOff val="0"/>
                <a:satOff val="0"/>
                <a:lumOff val="0"/>
                <a:alphaOff val="0"/>
              </a:schemeClr>
            </a:fontRef>
          </p:style>
        </p:sp>
      </p:grpSp>
      <p:grpSp>
        <p:nvGrpSpPr>
          <p:cNvPr id="7" name="Group 6"/>
          <p:cNvGrpSpPr/>
          <p:nvPr/>
        </p:nvGrpSpPr>
        <p:grpSpPr>
          <a:xfrm>
            <a:off x="1130498" y="1809566"/>
            <a:ext cx="3280869" cy="623222"/>
            <a:chOff x="3174124" y="3276424"/>
            <a:chExt cx="2554014" cy="433728"/>
          </a:xfrm>
        </p:grpSpPr>
        <p:sp>
          <p:nvSpPr>
            <p:cNvPr id="8" name="Freeform 7"/>
            <p:cNvSpPr/>
            <p:nvPr/>
          </p:nvSpPr>
          <p:spPr>
            <a:xfrm>
              <a:off x="3427381" y="3276424"/>
              <a:ext cx="2300757" cy="433728"/>
            </a:xfrm>
            <a:custGeom>
              <a:avLst/>
              <a:gdLst>
                <a:gd name="connsiteX0" fmla="*/ 0 w 5358669"/>
                <a:gd name="connsiteY0" fmla="*/ 0 h 836997"/>
                <a:gd name="connsiteX1" fmla="*/ 4940171 w 5358669"/>
                <a:gd name="connsiteY1" fmla="*/ 0 h 836997"/>
                <a:gd name="connsiteX2" fmla="*/ 5358669 w 5358669"/>
                <a:gd name="connsiteY2" fmla="*/ 418499 h 836997"/>
                <a:gd name="connsiteX3" fmla="*/ 4940171 w 5358669"/>
                <a:gd name="connsiteY3" fmla="*/ 836997 h 836997"/>
                <a:gd name="connsiteX4" fmla="*/ 0 w 5358669"/>
                <a:gd name="connsiteY4" fmla="*/ 836997 h 836997"/>
                <a:gd name="connsiteX5" fmla="*/ 0 w 5358669"/>
                <a:gd name="connsiteY5" fmla="*/ 0 h 83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8669" h="836997">
                  <a:moveTo>
                    <a:pt x="5358669" y="836996"/>
                  </a:moveTo>
                  <a:lnTo>
                    <a:pt x="418498" y="836996"/>
                  </a:lnTo>
                  <a:lnTo>
                    <a:pt x="0" y="418498"/>
                  </a:lnTo>
                  <a:lnTo>
                    <a:pt x="418498" y="1"/>
                  </a:lnTo>
                  <a:lnTo>
                    <a:pt x="5358669" y="1"/>
                  </a:lnTo>
                  <a:lnTo>
                    <a:pt x="5358669" y="836996"/>
                  </a:lnTo>
                  <a:close/>
                </a:path>
              </a:pathLst>
            </a:custGeom>
          </p:spPr>
          <p:style>
            <a:lnRef idx="0">
              <a:schemeClr val="lt1">
                <a:hueOff val="0"/>
                <a:satOff val="0"/>
                <a:lumOff val="0"/>
                <a:alphaOff val="0"/>
              </a:schemeClr>
            </a:lnRef>
            <a:fillRef idx="3">
              <a:schemeClr val="accent3">
                <a:shade val="80000"/>
                <a:hueOff val="509765"/>
                <a:satOff val="-38702"/>
                <a:lumOff val="34288"/>
                <a:alphaOff val="0"/>
              </a:schemeClr>
            </a:fillRef>
            <a:effectRef idx="3">
              <a:schemeClr val="accent3">
                <a:shade val="80000"/>
                <a:hueOff val="509765"/>
                <a:satOff val="-38702"/>
                <a:lumOff val="34288"/>
                <a:alphaOff val="0"/>
              </a:schemeClr>
            </a:effectRef>
            <a:fontRef idx="minor">
              <a:schemeClr val="lt1"/>
            </a:fontRef>
          </p:style>
          <p:txBody>
            <a:bodyPr spcFirstLastPara="0" vert="horz" wrap="square" lIns="243988" tIns="28933" rIns="54008" bIns="28932" numCol="1" spcCol="1270" anchor="ctr" anchorCtr="0">
              <a:noAutofit/>
            </a:bodyPr>
            <a:lstStyle/>
            <a:p>
              <a:pPr algn="ctr" defTabSz="337542">
                <a:lnSpc>
                  <a:spcPct val="90000"/>
                </a:lnSpc>
                <a:spcBef>
                  <a:spcPct val="0"/>
                </a:spcBef>
                <a:spcAft>
                  <a:spcPct val="35000"/>
                </a:spcAft>
              </a:pPr>
              <a:r>
                <a:rPr lang="en-US" sz="1000" dirty="0"/>
                <a:t>Country Fiduciary and Project Implementation (</a:t>
              </a:r>
              <a:r>
                <a:rPr lang="en-US" sz="1000" i="1" dirty="0"/>
                <a:t>CFPI</a:t>
              </a:r>
              <a:r>
                <a:rPr lang="en-US" sz="1000" dirty="0"/>
                <a:t>) Review in Albania</a:t>
              </a:r>
            </a:p>
          </p:txBody>
        </p:sp>
        <p:sp>
          <p:nvSpPr>
            <p:cNvPr id="9" name="Oval 8"/>
            <p:cNvSpPr/>
            <p:nvPr/>
          </p:nvSpPr>
          <p:spPr>
            <a:xfrm>
              <a:off x="3174124" y="3276425"/>
              <a:ext cx="432940" cy="433727"/>
            </a:xfrm>
            <a:prstGeom prst="ellipse">
              <a:avLst/>
            </a:prstGeom>
            <a:blipFill>
              <a:blip r:embed="rId4" cstate="print">
                <a:extLst>
                  <a:ext uri="{28A0092B-C50C-407E-A947-70E740481C1C}">
                    <a14:useLocalDpi xmlns:a14="http://schemas.microsoft.com/office/drawing/2010/main" val="0"/>
                  </a:ext>
                </a:extLst>
              </a:blip>
              <a:srcRect/>
              <a:stretch>
                <a:fillRect l="-23000" r="-23000"/>
              </a:stretch>
            </a:blipFill>
          </p:spPr>
          <p:style>
            <a:lnRef idx="0">
              <a:schemeClr val="lt1">
                <a:hueOff val="0"/>
                <a:satOff val="0"/>
                <a:lumOff val="0"/>
                <a:alphaOff val="0"/>
              </a:schemeClr>
            </a:lnRef>
            <a:fillRef idx="1">
              <a:scrgbClr r="0" g="0" b="0"/>
            </a:fillRef>
            <a:effectRef idx="3">
              <a:schemeClr val="accent3">
                <a:tint val="50000"/>
                <a:hueOff val="38379"/>
                <a:satOff val="-1969"/>
                <a:lumOff val="13941"/>
                <a:alphaOff val="0"/>
              </a:schemeClr>
            </a:effectRef>
            <a:fontRef idx="minor">
              <a:schemeClr val="lt1">
                <a:hueOff val="0"/>
                <a:satOff val="0"/>
                <a:lumOff val="0"/>
                <a:alphaOff val="0"/>
              </a:schemeClr>
            </a:fontRef>
          </p:style>
        </p:sp>
      </p:grpSp>
      <p:pic>
        <p:nvPicPr>
          <p:cNvPr id="10" name="Picture 9"/>
          <p:cNvPicPr>
            <a:picLocks noChangeAspect="1"/>
          </p:cNvPicPr>
          <p:nvPr/>
        </p:nvPicPr>
        <p:blipFill>
          <a:blip r:embed="rId5"/>
          <a:stretch>
            <a:fillRect/>
          </a:stretch>
        </p:blipFill>
        <p:spPr>
          <a:xfrm>
            <a:off x="2376263" y="4041144"/>
            <a:ext cx="2400035" cy="1680852"/>
          </a:xfrm>
          <a:prstGeom prst="rect">
            <a:avLst/>
          </a:prstGeom>
          <a:ln>
            <a:solidFill>
              <a:schemeClr val="accent1"/>
            </a:solidFill>
          </a:ln>
        </p:spPr>
      </p:pic>
      <p:pic>
        <p:nvPicPr>
          <p:cNvPr id="11" name="Picture 10"/>
          <p:cNvPicPr>
            <a:picLocks noChangeAspect="1"/>
          </p:cNvPicPr>
          <p:nvPr/>
        </p:nvPicPr>
        <p:blipFill>
          <a:blip r:embed="rId6"/>
          <a:stretch>
            <a:fillRect/>
          </a:stretch>
        </p:blipFill>
        <p:spPr>
          <a:xfrm>
            <a:off x="935946" y="2820278"/>
            <a:ext cx="2810293" cy="1606673"/>
          </a:xfrm>
          <a:prstGeom prst="rect">
            <a:avLst/>
          </a:prstGeom>
          <a:ln>
            <a:solidFill>
              <a:schemeClr val="accent1"/>
            </a:solidFill>
          </a:ln>
        </p:spPr>
      </p:pic>
      <p:pic>
        <p:nvPicPr>
          <p:cNvPr id="12" name="Picture 11"/>
          <p:cNvPicPr>
            <a:picLocks noChangeAspect="1"/>
          </p:cNvPicPr>
          <p:nvPr/>
        </p:nvPicPr>
        <p:blipFill>
          <a:blip r:embed="rId7"/>
          <a:stretch>
            <a:fillRect/>
          </a:stretch>
        </p:blipFill>
        <p:spPr>
          <a:xfrm>
            <a:off x="5919861" y="3103676"/>
            <a:ext cx="2432448" cy="1650429"/>
          </a:xfrm>
          <a:prstGeom prst="rect">
            <a:avLst/>
          </a:prstGeom>
          <a:noFill/>
          <a:ln>
            <a:solidFill>
              <a:schemeClr val="accent1"/>
            </a:solidFill>
          </a:ln>
        </p:spPr>
      </p:pic>
      <p:pic>
        <p:nvPicPr>
          <p:cNvPr id="13" name="Picture 12"/>
          <p:cNvPicPr>
            <a:picLocks noChangeAspect="1"/>
          </p:cNvPicPr>
          <p:nvPr/>
        </p:nvPicPr>
        <p:blipFill>
          <a:blip r:embed="rId8"/>
          <a:stretch>
            <a:fillRect/>
          </a:stretch>
        </p:blipFill>
        <p:spPr>
          <a:xfrm>
            <a:off x="5076496" y="2060598"/>
            <a:ext cx="2468612" cy="1604434"/>
          </a:xfrm>
          <a:prstGeom prst="rect">
            <a:avLst/>
          </a:prstGeom>
          <a:ln>
            <a:solidFill>
              <a:schemeClr val="accent1"/>
            </a:solidFill>
          </a:ln>
        </p:spPr>
      </p:pic>
    </p:spTree>
    <p:extLst>
      <p:ext uri="{BB962C8B-B14F-4D97-AF65-F5344CB8AC3E}">
        <p14:creationId xmlns:p14="http://schemas.microsoft.com/office/powerpoint/2010/main" val="191856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similar projects in SAR</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324676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1" y="1106710"/>
            <a:ext cx="8953499" cy="1280890"/>
          </a:xfrm>
        </p:spPr>
        <p:txBody>
          <a:bodyPr>
            <a:noAutofit/>
          </a:bodyPr>
          <a:lstStyle/>
          <a:p>
            <a:pPr algn="ctr"/>
            <a:r>
              <a:rPr lang="en-US" sz="4800" b="1" dirty="0">
                <a:effectLst>
                  <a:outerShdw blurRad="38100" dist="38100" dir="2700000" algn="tl">
                    <a:srgbClr val="000000">
                      <a:alpha val="43137"/>
                    </a:srgbClr>
                  </a:outerShdw>
                </a:effectLst>
              </a:rPr>
              <a:t>4.</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Rapid e-Procurement Toolkit and Online Learning</a:t>
            </a:r>
          </a:p>
        </p:txBody>
      </p:sp>
    </p:spTree>
    <p:extLst>
      <p:ext uri="{BB962C8B-B14F-4D97-AF65-F5344CB8AC3E}">
        <p14:creationId xmlns:p14="http://schemas.microsoft.com/office/powerpoint/2010/main" val="3222716484"/>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Scope and Objectives of the Toolkit and Online course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93038016"/>
              </p:ext>
            </p:extLst>
          </p:nvPr>
        </p:nvGraphicFramePr>
        <p:xfrm>
          <a:off x="368968" y="2053389"/>
          <a:ext cx="8630654"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2405787"/>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707" y="339538"/>
            <a:ext cx="7026442" cy="1280890"/>
          </a:xfrm>
        </p:spPr>
        <p:txBody>
          <a:bodyPr/>
          <a:lstStyle/>
          <a:p>
            <a:r>
              <a:rPr lang="en-GB" dirty="0">
                <a:effectLst>
                  <a:outerShdw blurRad="38100" dist="38100" dir="2700000" algn="tl">
                    <a:srgbClr val="000000">
                      <a:alpha val="43137"/>
                    </a:srgbClr>
                  </a:outerShdw>
                </a:effectLst>
              </a:rPr>
              <a:t>E-Procurement online learning course – General</a:t>
            </a:r>
            <a:endParaRPr lang="en-US" dirty="0">
              <a:effectLst>
                <a:outerShdw blurRad="38100" dist="38100" dir="2700000" algn="tl">
                  <a:srgbClr val="000000">
                    <a:alpha val="43137"/>
                  </a:srgbClr>
                </a:outerShdw>
              </a:effectLst>
            </a:endParaRPr>
          </a:p>
        </p:txBody>
      </p:sp>
      <p:sp>
        <p:nvSpPr>
          <p:cNvPr id="4" name="Content Placeholder 2"/>
          <p:cNvSpPr>
            <a:spLocks noGrp="1"/>
          </p:cNvSpPr>
          <p:nvPr>
            <p:ph idx="1"/>
          </p:nvPr>
        </p:nvSpPr>
        <p:spPr>
          <a:xfrm>
            <a:off x="367081" y="1782109"/>
            <a:ext cx="8536287" cy="936104"/>
          </a:xfrm>
        </p:spPr>
        <p:txBody>
          <a:bodyPr/>
          <a:lstStyle/>
          <a:p>
            <a:pPr marL="0" indent="0">
              <a:buNone/>
            </a:pPr>
            <a:r>
              <a:rPr lang="en-US" dirty="0">
                <a:solidFill>
                  <a:srgbClr val="0060A9"/>
                </a:solidFill>
                <a:latin typeface="Segoe UI" panose="020B0502040204020203" pitchFamily="34" charset="0"/>
              </a:rPr>
              <a:t>www.eProcurementLearning.org</a:t>
            </a:r>
          </a:p>
          <a:p>
            <a:r>
              <a:rPr lang="en-US" dirty="0"/>
              <a:t>Consists of five learning modules, following common structure:</a:t>
            </a:r>
          </a:p>
        </p:txBody>
      </p:sp>
      <p:sp>
        <p:nvSpPr>
          <p:cNvPr id="5" name="Content Placeholder 2"/>
          <p:cNvSpPr txBox="1">
            <a:spLocks/>
          </p:cNvSpPr>
          <p:nvPr/>
        </p:nvSpPr>
        <p:spPr>
          <a:xfrm>
            <a:off x="367081" y="2646205"/>
            <a:ext cx="8536287" cy="2051554"/>
          </a:xfrm>
          <a:prstGeom prst="rect">
            <a:avLst/>
          </a:prstGeom>
          <a:solidFill>
            <a:srgbClr val="EDEFF2"/>
          </a:solidFill>
        </p:spPr>
        <p:txBody>
          <a:bodyPr vert="horz" lIns="91440" tIns="45720" rIns="91440" bIns="45720" numCol="2" rtlCol="0">
            <a:noAutofit/>
          </a:bodyPr>
          <a:lstStyle>
            <a:lvl1pPr marL="228600" indent="-228600" algn="l" defTabSz="914400" rtl="0" eaLnBrk="1" latinLnBrk="0" hangingPunct="1">
              <a:lnSpc>
                <a:spcPct val="120000"/>
              </a:lnSpc>
              <a:spcBef>
                <a:spcPts val="1600"/>
              </a:spcBef>
              <a:buFont typeface="Wingdings" panose="05000000000000000000" pitchFamily="2" charset="2"/>
              <a:buChar char="§"/>
              <a:defRPr lang="en-US" sz="1600" kern="1200" dirty="0" smtClean="0">
                <a:solidFill>
                  <a:srgbClr val="323C41"/>
                </a:solidFill>
                <a:latin typeface="Segoe UI" panose="020B0502040204020203" pitchFamily="34" charset="0"/>
                <a:ea typeface="Segoe UI" panose="020B0502040204020203" pitchFamily="34" charset="0"/>
                <a:cs typeface="Segoe UI" panose="020B0502040204020203" pitchFamily="34" charset="0"/>
              </a:defRPr>
            </a:lvl1pPr>
            <a:lvl2pPr marL="460800" indent="-228600" algn="l" defTabSz="914400" rtl="0" eaLnBrk="1" latinLnBrk="0" hangingPunct="1">
              <a:lnSpc>
                <a:spcPct val="120000"/>
              </a:lnSpc>
              <a:spcBef>
                <a:spcPts val="800"/>
              </a:spcBef>
              <a:buFont typeface="Segoe UI Light" panose="020B0502040204020203" pitchFamily="34" charset="0"/>
              <a:buChar char="-"/>
              <a:defRPr lang="en-US" sz="1400" kern="1200" dirty="0" smtClean="0">
                <a:solidFill>
                  <a:srgbClr val="323C41"/>
                </a:solidFill>
                <a:latin typeface="Segoe UI Semilight" panose="020B0402040204020203" pitchFamily="34" charset="0"/>
                <a:ea typeface="Open Sans Light" panose="020B0306030504020204" pitchFamily="34" charset="0"/>
                <a:cs typeface="Segoe UI Semilight" panose="020B0402040204020203" pitchFamily="34" charset="0"/>
              </a:defRPr>
            </a:lvl2pPr>
            <a:lvl3pPr marL="691200" indent="-228600" algn="l" defTabSz="914400" rtl="0" eaLnBrk="1" latinLnBrk="0" hangingPunct="1">
              <a:lnSpc>
                <a:spcPct val="120000"/>
              </a:lnSpc>
              <a:spcBef>
                <a:spcPts val="400"/>
              </a:spcBef>
              <a:buFont typeface="Segoe UI Light" panose="020B0502040204020203" pitchFamily="34" charset="0"/>
              <a:buChar char="›"/>
              <a:defRPr lang="en-US" sz="1400" kern="1200">
                <a:solidFill>
                  <a:srgbClr val="323C41"/>
                </a:solidFill>
                <a:latin typeface="Segoe UI Semilight" panose="020B0402040204020203" pitchFamily="34" charset="0"/>
                <a:ea typeface="Open Sans Light" panose="020B0306030504020204" pitchFamily="34" charset="0"/>
                <a:cs typeface="Segoe UI Semilight" panose="020B0402040204020203" pitchFamily="34" charset="0"/>
              </a:defRPr>
            </a:lvl3pPr>
            <a:lvl4pPr marL="921600" indent="-228600" algn="l" defTabSz="914400" rtl="0" eaLnBrk="1" latinLnBrk="0" hangingPunct="1">
              <a:lnSpc>
                <a:spcPct val="120000"/>
              </a:lnSpc>
              <a:spcBef>
                <a:spcPts val="400"/>
              </a:spcBef>
              <a:buFont typeface="Arial" panose="020B0604020202020204" pitchFamily="34" charset="0"/>
              <a:buChar char="•"/>
              <a:defRPr lang="en-US" sz="1400" kern="1200">
                <a:solidFill>
                  <a:srgbClr val="323C41"/>
                </a:solidFill>
                <a:latin typeface="Segoe UI Semilight" panose="020B0402040204020203" pitchFamily="34" charset="0"/>
                <a:ea typeface="Open Sans Light" panose="020B0306030504020204" pitchFamily="34" charset="0"/>
                <a:cs typeface="Segoe UI Semilight" panose="020B0402040204020203" pitchFamily="34" charset="0"/>
              </a:defRPr>
            </a:lvl4pPr>
            <a:lvl5pPr marL="1152000" indent="-228600" algn="l" defTabSz="914400" rtl="0" eaLnBrk="1" latinLnBrk="0" hangingPunct="1">
              <a:lnSpc>
                <a:spcPct val="120000"/>
              </a:lnSpc>
              <a:spcBef>
                <a:spcPts val="400"/>
              </a:spcBef>
              <a:buFont typeface="Segoe UI Light" panose="020B0502040204020203" pitchFamily="34" charset="0"/>
              <a:buChar char="∙"/>
              <a:defRPr lang="el-GR" sz="1400" kern="1200">
                <a:solidFill>
                  <a:srgbClr val="323C41"/>
                </a:solidFill>
                <a:latin typeface="Segoe UI Semilight" panose="020B0402040204020203" pitchFamily="34" charset="0"/>
                <a:ea typeface="Open Sans Light" panose="020B0306030504020204" pitchFamily="34" charset="0"/>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2200" lvl="1" indent="0">
              <a:spcBef>
                <a:spcPts val="400"/>
              </a:spcBef>
              <a:buNone/>
            </a:pPr>
            <a:r>
              <a:rPr lang="en-US" sz="1200" dirty="0">
                <a:latin typeface="Segoe UI Semibold" panose="020B0702040204020203" pitchFamily="34" charset="0"/>
                <a:ea typeface="Segoe UI" panose="020B0502040204020203" pitchFamily="34" charset="0"/>
                <a:cs typeface="Segoe UI" panose="020B0502040204020203" pitchFamily="34" charset="0"/>
              </a:rPr>
              <a:t>Topics</a:t>
            </a:r>
            <a:r>
              <a:rPr lang="en-US" sz="1200" dirty="0">
                <a:latin typeface="Segoe UI" panose="020B0502040204020203" pitchFamily="34" charset="0"/>
                <a:ea typeface="Segoe UI" panose="020B0502040204020203" pitchFamily="34" charset="0"/>
                <a:cs typeface="Segoe UI" panose="020B0502040204020203" pitchFamily="34" charset="0"/>
              </a:rPr>
              <a:t>:</a:t>
            </a:r>
          </a:p>
          <a:p>
            <a:pPr lvl="1">
              <a:spcBef>
                <a:spcPts val="400"/>
              </a:spcBef>
            </a:pPr>
            <a:r>
              <a:rPr lang="en-US" sz="1100" dirty="0">
                <a:latin typeface="Segoe UI" panose="020B0502040204020203" pitchFamily="34" charset="0"/>
                <a:ea typeface="Segoe UI" panose="020B0502040204020203" pitchFamily="34" charset="0"/>
                <a:cs typeface="Segoe UI" panose="020B0502040204020203" pitchFamily="34" charset="0"/>
              </a:rPr>
              <a:t>E-Procurement Preparation</a:t>
            </a:r>
          </a:p>
          <a:p>
            <a:pPr lvl="1">
              <a:spcBef>
                <a:spcPts val="400"/>
              </a:spcBef>
            </a:pPr>
            <a:r>
              <a:rPr lang="en-US" sz="1100" dirty="0">
                <a:latin typeface="Segoe UI" panose="020B0502040204020203" pitchFamily="34" charset="0"/>
                <a:ea typeface="Segoe UI" panose="020B0502040204020203" pitchFamily="34" charset="0"/>
                <a:cs typeface="Segoe UI" panose="020B0502040204020203" pitchFamily="34" charset="0"/>
              </a:rPr>
              <a:t>E-Procurement Basics</a:t>
            </a:r>
          </a:p>
          <a:p>
            <a:pPr lvl="1">
              <a:spcBef>
                <a:spcPts val="400"/>
              </a:spcBef>
            </a:pPr>
            <a:r>
              <a:rPr lang="en-US" sz="1100" dirty="0">
                <a:latin typeface="Segoe UI" panose="020B0502040204020203" pitchFamily="34" charset="0"/>
                <a:ea typeface="Segoe UI" panose="020B0502040204020203" pitchFamily="34" charset="0"/>
                <a:cs typeface="Segoe UI" panose="020B0502040204020203" pitchFamily="34" charset="0"/>
              </a:rPr>
              <a:t>Advanced e-Procurement</a:t>
            </a:r>
          </a:p>
          <a:p>
            <a:pPr lvl="1">
              <a:spcBef>
                <a:spcPts val="400"/>
              </a:spcBef>
            </a:pPr>
            <a:r>
              <a:rPr lang="en-US" sz="1100" dirty="0">
                <a:latin typeface="Segoe UI" panose="020B0502040204020203" pitchFamily="34" charset="0"/>
                <a:ea typeface="Segoe UI" panose="020B0502040204020203" pitchFamily="34" charset="0"/>
                <a:cs typeface="Segoe UI" panose="020B0502040204020203" pitchFamily="34" charset="0"/>
              </a:rPr>
              <a:t>E-Procurement Indicators</a:t>
            </a:r>
          </a:p>
          <a:p>
            <a:pPr lvl="1">
              <a:spcBef>
                <a:spcPts val="400"/>
              </a:spcBef>
            </a:pPr>
            <a:r>
              <a:rPr lang="en-US" sz="1100" dirty="0">
                <a:latin typeface="Segoe UI" panose="020B0502040204020203" pitchFamily="34" charset="0"/>
                <a:ea typeface="Segoe UI" panose="020B0502040204020203" pitchFamily="34" charset="0"/>
                <a:cs typeface="Segoe UI" panose="020B0502040204020203" pitchFamily="34" charset="0"/>
              </a:rPr>
              <a:t>Incorporating e-Procurement into Public Financial Management (PFM) reforms</a:t>
            </a:r>
          </a:p>
          <a:p>
            <a:pPr marL="232200" lvl="1" indent="0">
              <a:spcBef>
                <a:spcPts val="400"/>
              </a:spcBef>
              <a:buNone/>
            </a:pPr>
            <a:endParaRPr lang="en-US" sz="1200" dirty="0">
              <a:latin typeface="Segoe UI Semibold" panose="020B0702040204020203" pitchFamily="34" charset="0"/>
              <a:ea typeface="Segoe UI" panose="020B0502040204020203" pitchFamily="34" charset="0"/>
              <a:cs typeface="Segoe UI" panose="020B0502040204020203" pitchFamily="34" charset="0"/>
            </a:endParaRPr>
          </a:p>
          <a:p>
            <a:pPr marL="232200" lvl="1" indent="0">
              <a:spcBef>
                <a:spcPts val="400"/>
              </a:spcBef>
              <a:buNone/>
            </a:pPr>
            <a:r>
              <a:rPr lang="en-US" sz="1200" dirty="0">
                <a:latin typeface="Segoe UI Semibold" panose="020B0702040204020203" pitchFamily="34" charset="0"/>
                <a:ea typeface="Segoe UI" panose="020B0502040204020203" pitchFamily="34" charset="0"/>
                <a:cs typeface="Segoe UI" panose="020B0502040204020203" pitchFamily="34" charset="0"/>
              </a:rPr>
              <a:t>Common structure</a:t>
            </a:r>
            <a:r>
              <a:rPr lang="en-US" sz="1200" dirty="0">
                <a:latin typeface="Segoe UI" panose="020B0502040204020203" pitchFamily="34" charset="0"/>
                <a:ea typeface="Segoe UI" panose="020B0502040204020203" pitchFamily="34" charset="0"/>
                <a:cs typeface="Segoe UI" panose="020B0502040204020203" pitchFamily="34" charset="0"/>
              </a:rPr>
              <a:t>:</a:t>
            </a:r>
          </a:p>
          <a:p>
            <a:pPr lvl="1">
              <a:spcBef>
                <a:spcPts val="400"/>
              </a:spcBef>
            </a:pPr>
            <a:r>
              <a:rPr lang="en-US" sz="1100" dirty="0">
                <a:latin typeface="Segoe UI" panose="020B0502040204020203" pitchFamily="34" charset="0"/>
                <a:ea typeface="Segoe UI" panose="020B0502040204020203" pitchFamily="34" charset="0"/>
                <a:cs typeface="Segoe UI" panose="020B0502040204020203" pitchFamily="34" charset="0"/>
              </a:rPr>
              <a:t>Introductory video, outlining the topic to be presented</a:t>
            </a:r>
          </a:p>
          <a:p>
            <a:pPr lvl="1">
              <a:spcBef>
                <a:spcPts val="400"/>
              </a:spcBef>
            </a:pPr>
            <a:r>
              <a:rPr lang="en-US" sz="1100" dirty="0">
                <a:latin typeface="Segoe UI" panose="020B0502040204020203" pitchFamily="34" charset="0"/>
                <a:ea typeface="Segoe UI" panose="020B0502040204020203" pitchFamily="34" charset="0"/>
                <a:cs typeface="Segoe UI" panose="020B0502040204020203" pitchFamily="34" charset="0"/>
              </a:rPr>
              <a:t>Main content, including interactive features, diagrams and inline questions</a:t>
            </a:r>
          </a:p>
          <a:p>
            <a:pPr lvl="1">
              <a:spcBef>
                <a:spcPts val="400"/>
              </a:spcBef>
            </a:pPr>
            <a:r>
              <a:rPr lang="en-US" sz="1100" dirty="0">
                <a:latin typeface="Segoe UI" panose="020B0502040204020203" pitchFamily="34" charset="0"/>
                <a:ea typeface="Segoe UI" panose="020B0502040204020203" pitchFamily="34" charset="0"/>
                <a:cs typeface="Segoe UI" panose="020B0502040204020203" pitchFamily="34" charset="0"/>
              </a:rPr>
              <a:t>Self assessment quiz, prompting the learners to evaluate their understanding</a:t>
            </a:r>
          </a:p>
          <a:p>
            <a:pPr lvl="1">
              <a:spcBef>
                <a:spcPts val="400"/>
              </a:spcBef>
            </a:pPr>
            <a:r>
              <a:rPr lang="en-US" sz="1100" dirty="0">
                <a:latin typeface="Segoe UI" panose="020B0502040204020203" pitchFamily="34" charset="0"/>
                <a:ea typeface="Segoe UI" panose="020B0502040204020203" pitchFamily="34" charset="0"/>
                <a:cs typeface="Segoe UI" panose="020B0502040204020203" pitchFamily="34" charset="0"/>
              </a:rPr>
              <a:t>Summary of the presented learning module</a:t>
            </a:r>
          </a:p>
          <a:p>
            <a:pPr lvl="1">
              <a:spcBef>
                <a:spcPts val="400"/>
              </a:spcBef>
            </a:pPr>
            <a:r>
              <a:rPr lang="en-US" sz="1100" dirty="0">
                <a:latin typeface="Segoe UI" panose="020B0502040204020203" pitchFamily="34" charset="0"/>
                <a:ea typeface="Segoe UI" panose="020B0502040204020203" pitchFamily="34" charset="0"/>
                <a:cs typeface="Segoe UI" panose="020B0502040204020203" pitchFamily="34" charset="0"/>
              </a:rPr>
              <a:t>List of acronyms used throughout the presented module</a:t>
            </a:r>
          </a:p>
        </p:txBody>
      </p:sp>
      <p:sp>
        <p:nvSpPr>
          <p:cNvPr id="6" name="Content Placeholder 2"/>
          <p:cNvSpPr txBox="1">
            <a:spLocks/>
          </p:cNvSpPr>
          <p:nvPr/>
        </p:nvSpPr>
        <p:spPr>
          <a:xfrm>
            <a:off x="367080" y="4697760"/>
            <a:ext cx="8536287" cy="1831378"/>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oAutofit/>
          </a:bodyPr>
          <a:lstStyle>
            <a:lvl1pPr marL="228600" indent="-228600" algn="l" defTabSz="914400" rtl="0" eaLnBrk="1" latinLnBrk="0" hangingPunct="1">
              <a:lnSpc>
                <a:spcPct val="120000"/>
              </a:lnSpc>
              <a:spcBef>
                <a:spcPts val="1600"/>
              </a:spcBef>
              <a:buFont typeface="Wingdings" panose="05000000000000000000" pitchFamily="2" charset="2"/>
              <a:buChar char="§"/>
              <a:defRPr lang="en-US" sz="1600" kern="1200" dirty="0" smtClean="0">
                <a:solidFill>
                  <a:srgbClr val="323C41"/>
                </a:solidFill>
                <a:latin typeface="Segoe UI" panose="020B0502040204020203" pitchFamily="34" charset="0"/>
                <a:ea typeface="Segoe UI" panose="020B0502040204020203" pitchFamily="34" charset="0"/>
                <a:cs typeface="Segoe UI" panose="020B0502040204020203" pitchFamily="34" charset="0"/>
              </a:defRPr>
            </a:lvl1pPr>
            <a:lvl2pPr marL="460800" indent="-228600" algn="l" defTabSz="914400" rtl="0" eaLnBrk="1" latinLnBrk="0" hangingPunct="1">
              <a:lnSpc>
                <a:spcPct val="120000"/>
              </a:lnSpc>
              <a:spcBef>
                <a:spcPts val="800"/>
              </a:spcBef>
              <a:buFont typeface="Segoe UI Light" panose="020B0502040204020203" pitchFamily="34" charset="0"/>
              <a:buChar char="-"/>
              <a:defRPr lang="en-US" sz="1400" kern="1200" dirty="0" smtClean="0">
                <a:solidFill>
                  <a:srgbClr val="323C41"/>
                </a:solidFill>
                <a:latin typeface="Segoe UI Semilight" panose="020B0402040204020203" pitchFamily="34" charset="0"/>
                <a:ea typeface="Open Sans Light" panose="020B0306030504020204" pitchFamily="34" charset="0"/>
                <a:cs typeface="Segoe UI Semilight" panose="020B0402040204020203" pitchFamily="34" charset="0"/>
              </a:defRPr>
            </a:lvl2pPr>
            <a:lvl3pPr marL="691200" indent="-228600" algn="l" defTabSz="914400" rtl="0" eaLnBrk="1" latinLnBrk="0" hangingPunct="1">
              <a:lnSpc>
                <a:spcPct val="120000"/>
              </a:lnSpc>
              <a:spcBef>
                <a:spcPts val="400"/>
              </a:spcBef>
              <a:buFont typeface="Segoe UI Light" panose="020B0502040204020203" pitchFamily="34" charset="0"/>
              <a:buChar char="›"/>
              <a:defRPr lang="en-US" sz="1400" kern="1200">
                <a:solidFill>
                  <a:srgbClr val="323C41"/>
                </a:solidFill>
                <a:latin typeface="Segoe UI Semilight" panose="020B0402040204020203" pitchFamily="34" charset="0"/>
                <a:ea typeface="Open Sans Light" panose="020B0306030504020204" pitchFamily="34" charset="0"/>
                <a:cs typeface="Segoe UI Semilight" panose="020B0402040204020203" pitchFamily="34" charset="0"/>
              </a:defRPr>
            </a:lvl3pPr>
            <a:lvl4pPr marL="921600" indent="-228600" algn="l" defTabSz="914400" rtl="0" eaLnBrk="1" latinLnBrk="0" hangingPunct="1">
              <a:lnSpc>
                <a:spcPct val="120000"/>
              </a:lnSpc>
              <a:spcBef>
                <a:spcPts val="400"/>
              </a:spcBef>
              <a:buFont typeface="Arial" panose="020B0604020202020204" pitchFamily="34" charset="0"/>
              <a:buChar char="•"/>
              <a:defRPr lang="en-US" sz="1400" kern="1200">
                <a:solidFill>
                  <a:srgbClr val="323C41"/>
                </a:solidFill>
                <a:latin typeface="Segoe UI Semilight" panose="020B0402040204020203" pitchFamily="34" charset="0"/>
                <a:ea typeface="Open Sans Light" panose="020B0306030504020204" pitchFamily="34" charset="0"/>
                <a:cs typeface="Segoe UI Semilight" panose="020B0402040204020203" pitchFamily="34" charset="0"/>
              </a:defRPr>
            </a:lvl4pPr>
            <a:lvl5pPr marL="1152000" indent="-228600" algn="l" defTabSz="914400" rtl="0" eaLnBrk="1" latinLnBrk="0" hangingPunct="1">
              <a:lnSpc>
                <a:spcPct val="120000"/>
              </a:lnSpc>
              <a:spcBef>
                <a:spcPts val="400"/>
              </a:spcBef>
              <a:buFont typeface="Segoe UI Light" panose="020B0502040204020203" pitchFamily="34" charset="0"/>
              <a:buChar char="∙"/>
              <a:defRPr lang="el-GR" sz="1400" kern="1200">
                <a:solidFill>
                  <a:srgbClr val="323C41"/>
                </a:solidFill>
                <a:latin typeface="Segoe UI Semilight" panose="020B0402040204020203" pitchFamily="34" charset="0"/>
                <a:ea typeface="Open Sans Light" panose="020B0306030504020204" pitchFamily="34" charset="0"/>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chemeClr val="bg1"/>
                </a:solidFill>
                <a:latin typeface="Segoe UI Semibold" panose="020B0702040204020203" pitchFamily="34" charset="0"/>
              </a:rPr>
              <a:t>Leads to an e-Procurement certification</a:t>
            </a:r>
          </a:p>
          <a:p>
            <a:pPr lvl="1">
              <a:spcBef>
                <a:spcPts val="400"/>
              </a:spcBef>
            </a:pP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Upon completion of the five learning modules, learners can take the e-Procurement Certificate examination (20 random questions of topics covered in all five learning Modules)</a:t>
            </a:r>
          </a:p>
          <a:p>
            <a:pPr lvl="1">
              <a:spcBef>
                <a:spcPts val="400"/>
              </a:spcBef>
            </a:pP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Upon successful completion of the examination, learners obtain the “e-Procurement champion” certificate</a:t>
            </a:r>
          </a:p>
          <a:p>
            <a:r>
              <a:rPr lang="en-US" sz="1200" dirty="0">
                <a:solidFill>
                  <a:schemeClr val="bg1"/>
                </a:solidFill>
                <a:latin typeface="Segoe UI Semibold" panose="020B0702040204020203" pitchFamily="34" charset="0"/>
              </a:rPr>
              <a:t>Implemented within the World Bank Group’s Open Learning Campus (OLC)</a:t>
            </a:r>
          </a:p>
          <a:p>
            <a:pPr lvl="1">
              <a:spcBef>
                <a:spcPts val="400"/>
              </a:spcBef>
            </a:pP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OLC: learning platform providing access to development knowledge across all sectors and region</a:t>
            </a:r>
          </a:p>
        </p:txBody>
      </p:sp>
    </p:spTree>
    <p:extLst>
      <p:ext uri="{BB962C8B-B14F-4D97-AF65-F5344CB8AC3E}">
        <p14:creationId xmlns:p14="http://schemas.microsoft.com/office/powerpoint/2010/main" val="19252565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030" y="247193"/>
            <a:ext cx="7625969" cy="1280890"/>
          </a:xfrm>
        </p:spPr>
        <p:txBody>
          <a:bodyPr>
            <a:normAutofit/>
          </a:bodyPr>
          <a:lstStyle/>
          <a:p>
            <a:r>
              <a:rPr lang="en-GB" dirty="0">
                <a:effectLst>
                  <a:outerShdw blurRad="38100" dist="38100" dir="2700000" algn="tl">
                    <a:srgbClr val="000000">
                      <a:alpha val="43137"/>
                    </a:srgbClr>
                  </a:outerShdw>
                </a:effectLst>
              </a:rPr>
              <a:t>E-Procurement online learning course – Topics covered</a:t>
            </a:r>
            <a:endParaRPr lang="el-GR" dirty="0">
              <a:effectLst>
                <a:outerShdw blurRad="38100" dist="38100" dir="2700000" algn="tl">
                  <a:srgbClr val="000000">
                    <a:alpha val="43137"/>
                  </a:srgbClr>
                </a:outerShdw>
              </a:effectLst>
            </a:endParaRPr>
          </a:p>
        </p:txBody>
      </p:sp>
      <p:graphicFrame>
        <p:nvGraphicFramePr>
          <p:cNvPr id="3" name="Diagram 2"/>
          <p:cNvGraphicFramePr/>
          <p:nvPr>
            <p:extLst>
              <p:ext uri="{D42A27DB-BD31-4B8C-83A1-F6EECF244321}">
                <p14:modId xmlns:p14="http://schemas.microsoft.com/office/powerpoint/2010/main" val="359370339"/>
              </p:ext>
            </p:extLst>
          </p:nvPr>
        </p:nvGraphicFramePr>
        <p:xfrm>
          <a:off x="272716" y="247193"/>
          <a:ext cx="8871283" cy="6493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071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030" y="247193"/>
            <a:ext cx="7625969" cy="1280890"/>
          </a:xfrm>
        </p:spPr>
        <p:txBody>
          <a:bodyPr>
            <a:normAutofit/>
          </a:bodyPr>
          <a:lstStyle/>
          <a:p>
            <a:r>
              <a:rPr lang="en-GB" dirty="0">
                <a:effectLst>
                  <a:outerShdw blurRad="38100" dist="38100" dir="2700000" algn="tl">
                    <a:srgbClr val="000000">
                      <a:alpha val="43137"/>
                    </a:srgbClr>
                  </a:outerShdw>
                </a:effectLst>
              </a:rPr>
              <a:t>E-Procurement online learning course – Overview</a:t>
            </a:r>
            <a:endParaRPr lang="el-GR"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stretch>
            <a:fillRect/>
          </a:stretch>
        </p:blipFill>
        <p:spPr>
          <a:xfrm>
            <a:off x="378835" y="1570266"/>
            <a:ext cx="8612229" cy="4851316"/>
          </a:xfrm>
          <a:prstGeom prst="rect">
            <a:avLst/>
          </a:prstGeom>
        </p:spPr>
      </p:pic>
    </p:spTree>
    <p:extLst>
      <p:ext uri="{BB962C8B-B14F-4D97-AF65-F5344CB8AC3E}">
        <p14:creationId xmlns:p14="http://schemas.microsoft.com/office/powerpoint/2010/main" val="360908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874" y="338911"/>
            <a:ext cx="7058526" cy="1280890"/>
          </a:xfrm>
        </p:spPr>
        <p:txBody>
          <a:bodyPr/>
          <a:lstStyle/>
          <a:p>
            <a:r>
              <a:rPr lang="en-GB" dirty="0">
                <a:effectLst>
                  <a:outerShdw blurRad="38100" dist="38100" dir="2700000" algn="tl">
                    <a:srgbClr val="000000">
                      <a:alpha val="43137"/>
                    </a:srgbClr>
                  </a:outerShdw>
                </a:effectLst>
              </a:rPr>
              <a:t>Rapid e-Procurement Toolkit - Overview</a:t>
            </a:r>
            <a:endParaRPr lang="el-GR" dirty="0">
              <a:effectLst>
                <a:outerShdw blurRad="38100" dist="38100" dir="2700000" algn="tl">
                  <a:srgbClr val="000000">
                    <a:alpha val="43137"/>
                  </a:srgbClr>
                </a:outerShdw>
              </a:effectLst>
            </a:endParaRPr>
          </a:p>
        </p:txBody>
      </p:sp>
      <p:sp>
        <p:nvSpPr>
          <p:cNvPr id="7" name="Content Placeholder 6"/>
          <p:cNvSpPr>
            <a:spLocks noGrp="1"/>
          </p:cNvSpPr>
          <p:nvPr>
            <p:ph sz="half" idx="1"/>
          </p:nvPr>
        </p:nvSpPr>
        <p:spPr>
          <a:xfrm>
            <a:off x="477707" y="2186862"/>
            <a:ext cx="4084131" cy="4197896"/>
          </a:xfrm>
        </p:spPr>
        <p:style>
          <a:lnRef idx="0">
            <a:schemeClr val="accent3"/>
          </a:lnRef>
          <a:fillRef idx="3">
            <a:schemeClr val="accent3"/>
          </a:fillRef>
          <a:effectRef idx="3">
            <a:schemeClr val="accent3"/>
          </a:effectRef>
          <a:fontRef idx="minor">
            <a:schemeClr val="lt1"/>
          </a:fontRef>
        </p:style>
        <p:txBody>
          <a:bodyPr>
            <a:normAutofit/>
          </a:bodyPr>
          <a:lstStyle/>
          <a:p>
            <a:r>
              <a:rPr lang="en-US" dirty="0">
                <a:latin typeface="Segoe UI Semibold" panose="020B0702040204020203" pitchFamily="34" charset="0"/>
              </a:rPr>
              <a:t>Documents section</a:t>
            </a:r>
            <a:r>
              <a:rPr lang="en-US" dirty="0"/>
              <a:t>, covering four essential topics of e-GP and e-Procurement:</a:t>
            </a:r>
          </a:p>
          <a:p>
            <a:pPr lvl="1"/>
            <a:r>
              <a:rPr lang="en-US" dirty="0"/>
              <a:t>E-Procurement Preparation</a:t>
            </a:r>
          </a:p>
          <a:p>
            <a:pPr lvl="1"/>
            <a:r>
              <a:rPr lang="en-US" dirty="0"/>
              <a:t>Open Contracting Data Standard (OCDS) Implementation Methodology</a:t>
            </a:r>
          </a:p>
          <a:p>
            <a:pPr lvl="1"/>
            <a:r>
              <a:rPr lang="en-US" dirty="0"/>
              <a:t>Public Procurement Indicators</a:t>
            </a:r>
          </a:p>
          <a:p>
            <a:pPr lvl="1"/>
            <a:r>
              <a:rPr lang="en-US" dirty="0"/>
              <a:t>Guidelines for Conducting Market Analysis for e-Procurement Systems</a:t>
            </a:r>
          </a:p>
        </p:txBody>
      </p:sp>
      <p:sp>
        <p:nvSpPr>
          <p:cNvPr id="8" name="Content Placeholder 7"/>
          <p:cNvSpPr>
            <a:spLocks noGrp="1"/>
          </p:cNvSpPr>
          <p:nvPr>
            <p:ph sz="half" idx="2"/>
          </p:nvPr>
        </p:nvSpPr>
        <p:spPr>
          <a:xfrm>
            <a:off x="4620925" y="2186862"/>
            <a:ext cx="4104456" cy="4197896"/>
          </a:xfrm>
        </p:spPr>
        <p:style>
          <a:lnRef idx="0">
            <a:schemeClr val="accent2"/>
          </a:lnRef>
          <a:fillRef idx="3">
            <a:schemeClr val="accent2"/>
          </a:fillRef>
          <a:effectRef idx="3">
            <a:schemeClr val="accent2"/>
          </a:effectRef>
          <a:fontRef idx="minor">
            <a:schemeClr val="lt1"/>
          </a:fontRef>
        </p:style>
        <p:txBody>
          <a:bodyPr>
            <a:normAutofit/>
          </a:bodyPr>
          <a:lstStyle/>
          <a:p>
            <a:r>
              <a:rPr lang="en-US" dirty="0">
                <a:latin typeface="Segoe UI Semibold" panose="020B0702040204020203" pitchFamily="34" charset="0"/>
              </a:rPr>
              <a:t>Template Requirements functionality</a:t>
            </a:r>
            <a:r>
              <a:rPr lang="en-US" dirty="0"/>
              <a:t>, guiding users to quickly formalize their technical requirements for implementing or procuring an e-Procurement system, in terms of:</a:t>
            </a:r>
          </a:p>
          <a:p>
            <a:pPr lvl="1"/>
            <a:r>
              <a:rPr lang="en-US" dirty="0"/>
              <a:t>E-Procurement modules</a:t>
            </a:r>
          </a:p>
          <a:p>
            <a:pPr lvl="1"/>
            <a:r>
              <a:rPr lang="en-US" dirty="0"/>
              <a:t>E-Procurement submodules</a:t>
            </a:r>
          </a:p>
          <a:p>
            <a:pPr lvl="1"/>
            <a:r>
              <a:rPr lang="en-US" dirty="0"/>
              <a:t>E-Procurement requirements</a:t>
            </a:r>
          </a:p>
        </p:txBody>
      </p:sp>
      <p:sp>
        <p:nvSpPr>
          <p:cNvPr id="5" name="Content Placeholder 6"/>
          <p:cNvSpPr txBox="1">
            <a:spLocks/>
          </p:cNvSpPr>
          <p:nvPr/>
        </p:nvSpPr>
        <p:spPr>
          <a:xfrm>
            <a:off x="477707" y="1714311"/>
            <a:ext cx="8424936" cy="378041"/>
          </a:xfrm>
          <a:prstGeom prst="rect">
            <a:avLst/>
          </a:prstGeom>
        </p:spPr>
        <p:txBody>
          <a:bodyPr vert="horz" lIns="68580" tIns="34290" rIns="68580" bIns="34290" rtlCol="0">
            <a:noAutofit/>
          </a:bodyPr>
          <a:lstStyle>
            <a:lvl1pPr marL="228600" indent="-228600" algn="l" defTabSz="914400" rtl="0" eaLnBrk="1" latinLnBrk="0" hangingPunct="1">
              <a:lnSpc>
                <a:spcPct val="120000"/>
              </a:lnSpc>
              <a:spcBef>
                <a:spcPts val="1600"/>
              </a:spcBef>
              <a:buFont typeface="Wingdings" panose="05000000000000000000" pitchFamily="2" charset="2"/>
              <a:buChar char="§"/>
              <a:defRPr lang="en-US" sz="1600" kern="1200" smtClean="0">
                <a:solidFill>
                  <a:srgbClr val="323C41"/>
                </a:solidFill>
                <a:latin typeface="Segoe UI" panose="020B0502040204020203" pitchFamily="34" charset="0"/>
                <a:ea typeface="Segoe UI" panose="020B0502040204020203" pitchFamily="34" charset="0"/>
                <a:cs typeface="Segoe UI" panose="020B0502040204020203" pitchFamily="34" charset="0"/>
              </a:defRPr>
            </a:lvl1pPr>
            <a:lvl2pPr marL="460800" indent="-228600" algn="l" defTabSz="914400" rtl="0" eaLnBrk="1" latinLnBrk="0" hangingPunct="1">
              <a:lnSpc>
                <a:spcPct val="120000"/>
              </a:lnSpc>
              <a:spcBef>
                <a:spcPts val="800"/>
              </a:spcBef>
              <a:buFont typeface="Segoe UI Light" panose="020B0502040204020203" pitchFamily="34" charset="0"/>
              <a:buChar char="-"/>
              <a:defRPr lang="en-US" sz="1400" kern="1200" smtClean="0">
                <a:solidFill>
                  <a:srgbClr val="323C41"/>
                </a:solidFill>
                <a:latin typeface="Segoe UI Semilight" panose="020B0402040204020203" pitchFamily="34" charset="0"/>
                <a:ea typeface="Open Sans Light" panose="020B0306030504020204" pitchFamily="34" charset="0"/>
                <a:cs typeface="Segoe UI Semilight" panose="020B0402040204020203" pitchFamily="34" charset="0"/>
              </a:defRPr>
            </a:lvl2pPr>
            <a:lvl3pPr marL="691200" indent="-228600" algn="l" defTabSz="914400" rtl="0" eaLnBrk="1" latinLnBrk="0" hangingPunct="1">
              <a:lnSpc>
                <a:spcPct val="120000"/>
              </a:lnSpc>
              <a:spcBef>
                <a:spcPts val="400"/>
              </a:spcBef>
              <a:buFont typeface="Arial" panose="020B0604020202020204" pitchFamily="34" charset="0"/>
              <a:buChar char="•"/>
              <a:defRPr lang="en-US" sz="1400" kern="1200" smtClean="0">
                <a:solidFill>
                  <a:srgbClr val="323C41"/>
                </a:solidFill>
                <a:latin typeface="Segoe UI Semilight" panose="020B0402040204020203" pitchFamily="34" charset="0"/>
                <a:ea typeface="Open Sans Light" panose="020B0306030504020204" pitchFamily="34" charset="0"/>
                <a:cs typeface="Segoe UI Semilight" panose="020B0402040204020203" pitchFamily="34" charset="0"/>
              </a:defRPr>
            </a:lvl3pPr>
            <a:lvl4pPr marL="921600" indent="-228600" algn="l" defTabSz="914400" rtl="0" eaLnBrk="1" latinLnBrk="0" hangingPunct="1">
              <a:lnSpc>
                <a:spcPct val="120000"/>
              </a:lnSpc>
              <a:spcBef>
                <a:spcPts val="400"/>
              </a:spcBef>
              <a:buFont typeface="Arial" panose="020B0604020202020204" pitchFamily="34" charset="0"/>
              <a:buChar char="•"/>
              <a:defRPr lang="en-US" sz="1400" kern="1200" smtClean="0">
                <a:solidFill>
                  <a:srgbClr val="323C41"/>
                </a:solidFill>
                <a:latin typeface="Segoe UI Semilight" panose="020B0402040204020203" pitchFamily="34" charset="0"/>
                <a:ea typeface="Open Sans Light" panose="020B0306030504020204" pitchFamily="34" charset="0"/>
                <a:cs typeface="Segoe UI Semilight" panose="020B0402040204020203" pitchFamily="34" charset="0"/>
              </a:defRPr>
            </a:lvl4pPr>
            <a:lvl5pPr marL="1152000" indent="-228600" algn="l" defTabSz="914400" rtl="0" eaLnBrk="1" latinLnBrk="0" hangingPunct="1">
              <a:lnSpc>
                <a:spcPct val="120000"/>
              </a:lnSpc>
              <a:spcBef>
                <a:spcPts val="400"/>
              </a:spcBef>
              <a:buFont typeface="Arial" panose="020B0604020202020204" pitchFamily="34" charset="0"/>
              <a:buChar char="•"/>
              <a:defRPr lang="el-GR" sz="1400" kern="1200">
                <a:solidFill>
                  <a:srgbClr val="323C41"/>
                </a:solidFill>
                <a:latin typeface="Segoe UI Semilight" panose="020B0402040204020203" pitchFamily="34" charset="0"/>
                <a:ea typeface="Open Sans Light" panose="020B0306030504020204" pitchFamily="34" charset="0"/>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0060A9"/>
                </a:solidFill>
                <a:ea typeface="+mn-ea"/>
                <a:cs typeface="+mn-cs"/>
              </a:rPr>
              <a:t>www.eProcurementToolkit.org</a:t>
            </a:r>
          </a:p>
        </p:txBody>
      </p:sp>
    </p:spTree>
    <p:extLst>
      <p:ext uri="{BB962C8B-B14F-4D97-AF65-F5344CB8AC3E}">
        <p14:creationId xmlns:p14="http://schemas.microsoft.com/office/powerpoint/2010/main" val="1724110428"/>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633" y="525232"/>
            <a:ext cx="7504612" cy="960668"/>
          </a:xfrm>
        </p:spPr>
        <p:txBody>
          <a:bodyPr>
            <a:normAutofit fontScale="90000"/>
          </a:bodyPr>
          <a:lstStyle/>
          <a:p>
            <a:r>
              <a:rPr lang="en-US" dirty="0">
                <a:effectLst>
                  <a:outerShdw blurRad="38100" dist="38100" dir="2700000" algn="tl">
                    <a:srgbClr val="000000">
                      <a:alpha val="43137"/>
                    </a:srgbClr>
                  </a:outerShdw>
                </a:effectLst>
              </a:rPr>
              <a:t>Intro – Why encouraging e-Procurement initiatives?</a:t>
            </a:r>
          </a:p>
        </p:txBody>
      </p:sp>
      <p:graphicFrame>
        <p:nvGraphicFramePr>
          <p:cNvPr id="4" name="Diagram 3"/>
          <p:cNvGraphicFramePr/>
          <p:nvPr>
            <p:extLst>
              <p:ext uri="{D42A27DB-BD31-4B8C-83A1-F6EECF244321}">
                <p14:modId xmlns:p14="http://schemas.microsoft.com/office/powerpoint/2010/main" val="3464877868"/>
              </p:ext>
            </p:extLst>
          </p:nvPr>
        </p:nvGraphicFramePr>
        <p:xfrm>
          <a:off x="789708" y="1350818"/>
          <a:ext cx="7897091" cy="5320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3191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036" y="509810"/>
            <a:ext cx="7204364" cy="1280890"/>
          </a:xfrm>
        </p:spPr>
        <p:txBody>
          <a:bodyPr/>
          <a:lstStyle/>
          <a:p>
            <a:r>
              <a:rPr lang="en-GB" dirty="0">
                <a:effectLst>
                  <a:outerShdw blurRad="38100" dist="38100" dir="2700000" algn="tl">
                    <a:srgbClr val="000000">
                      <a:alpha val="43137"/>
                    </a:srgbClr>
                  </a:outerShdw>
                </a:effectLst>
              </a:rPr>
              <a:t>Rapid e-Procurement Toolkit - Documentation</a:t>
            </a:r>
            <a:endParaRPr lang="el-GR" dirty="0">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26771112"/>
              </p:ext>
            </p:extLst>
          </p:nvPr>
        </p:nvGraphicFramePr>
        <p:xfrm>
          <a:off x="415637" y="1984664"/>
          <a:ext cx="8406245" cy="4530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7224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036" y="509810"/>
            <a:ext cx="7204364" cy="1280890"/>
          </a:xfrm>
        </p:spPr>
        <p:txBody>
          <a:bodyPr/>
          <a:lstStyle/>
          <a:p>
            <a:r>
              <a:rPr lang="en-GB" dirty="0">
                <a:effectLst>
                  <a:outerShdw blurRad="38100" dist="38100" dir="2700000" algn="tl">
                    <a:srgbClr val="000000">
                      <a:alpha val="43137"/>
                    </a:srgbClr>
                  </a:outerShdw>
                </a:effectLst>
              </a:rPr>
              <a:t>Rapid e-Procurement Toolkit – Documentation Overview</a:t>
            </a:r>
            <a:endParaRPr lang="el-GR"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a:stretch>
            <a:fillRect/>
          </a:stretch>
        </p:blipFill>
        <p:spPr>
          <a:xfrm>
            <a:off x="996228" y="1587986"/>
            <a:ext cx="7871980" cy="5270014"/>
          </a:xfrm>
          <a:prstGeom prst="rect">
            <a:avLst/>
          </a:prstGeom>
        </p:spPr>
      </p:pic>
    </p:spTree>
    <p:extLst>
      <p:ext uri="{BB962C8B-B14F-4D97-AF65-F5344CB8AC3E}">
        <p14:creationId xmlns:p14="http://schemas.microsoft.com/office/powerpoint/2010/main" val="1553899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037" y="529936"/>
            <a:ext cx="7464136" cy="1375064"/>
          </a:xfrm>
        </p:spPr>
        <p:txBody>
          <a:bodyPr/>
          <a:lstStyle/>
          <a:p>
            <a:r>
              <a:rPr lang="en-GB" dirty="0">
                <a:effectLst>
                  <a:outerShdw blurRad="38100" dist="38100" dir="2700000" algn="tl">
                    <a:srgbClr val="000000">
                      <a:alpha val="43137"/>
                    </a:srgbClr>
                  </a:outerShdw>
                </a:effectLst>
              </a:rPr>
              <a:t>Rapid e-Procurement Toolkit – Template requirements</a:t>
            </a:r>
            <a:endParaRPr lang="el-GR"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2429887"/>
              </p:ext>
            </p:extLst>
          </p:nvPr>
        </p:nvGraphicFramePr>
        <p:xfrm>
          <a:off x="852055" y="1905000"/>
          <a:ext cx="7942118" cy="4883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0252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037" y="529936"/>
            <a:ext cx="7464136" cy="1375064"/>
          </a:xfrm>
        </p:spPr>
        <p:txBody>
          <a:bodyPr>
            <a:normAutofit fontScale="90000"/>
          </a:bodyPr>
          <a:lstStyle/>
          <a:p>
            <a:r>
              <a:rPr lang="en-GB" dirty="0">
                <a:effectLst>
                  <a:outerShdw blurRad="38100" dist="38100" dir="2700000" algn="tl">
                    <a:srgbClr val="000000">
                      <a:alpha val="43137"/>
                    </a:srgbClr>
                  </a:outerShdw>
                </a:effectLst>
              </a:rPr>
              <a:t>Rapid e-Procurement Toolkit – Template requirements Overview</a:t>
            </a:r>
            <a:endParaRPr lang="el-GR"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stretch>
            <a:fillRect/>
          </a:stretch>
        </p:blipFill>
        <p:spPr>
          <a:xfrm>
            <a:off x="533400" y="1543050"/>
            <a:ext cx="8301738" cy="5314950"/>
          </a:xfrm>
          <a:prstGeom prst="rect">
            <a:avLst/>
          </a:prstGeom>
        </p:spPr>
      </p:pic>
    </p:spTree>
    <p:extLst>
      <p:ext uri="{BB962C8B-B14F-4D97-AF65-F5344CB8AC3E}">
        <p14:creationId xmlns:p14="http://schemas.microsoft.com/office/powerpoint/2010/main" val="2959730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037" y="529936"/>
            <a:ext cx="7464136" cy="1375064"/>
          </a:xfrm>
        </p:spPr>
        <p:txBody>
          <a:bodyPr>
            <a:normAutofit fontScale="90000"/>
          </a:bodyPr>
          <a:lstStyle/>
          <a:p>
            <a:r>
              <a:rPr lang="en-GB" dirty="0">
                <a:effectLst>
                  <a:outerShdw blurRad="38100" dist="38100" dir="2700000" algn="tl">
                    <a:srgbClr val="000000">
                      <a:alpha val="43137"/>
                    </a:srgbClr>
                  </a:outerShdw>
                </a:effectLst>
              </a:rPr>
              <a:t>Rapid e-Procurement Toolkit – Template requirements Overview</a:t>
            </a:r>
            <a:endParaRPr lang="el-GR"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a:stretch>
            <a:fillRect/>
          </a:stretch>
        </p:blipFill>
        <p:spPr>
          <a:xfrm>
            <a:off x="561976" y="1671858"/>
            <a:ext cx="8343034" cy="5019887"/>
          </a:xfrm>
          <a:prstGeom prst="rect">
            <a:avLst/>
          </a:prstGeom>
        </p:spPr>
      </p:pic>
    </p:spTree>
    <p:extLst>
      <p:ext uri="{BB962C8B-B14F-4D97-AF65-F5344CB8AC3E}">
        <p14:creationId xmlns:p14="http://schemas.microsoft.com/office/powerpoint/2010/main" val="424787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Usage of Toolkit by SAR?</a:t>
            </a:r>
            <a:endParaRPr lang="el-GR" dirty="0"/>
          </a:p>
        </p:txBody>
      </p:sp>
      <p:sp>
        <p:nvSpPr>
          <p:cNvPr id="3" name="Content Placeholder 2"/>
          <p:cNvSpPr>
            <a:spLocks noGrp="1"/>
          </p:cNvSpPr>
          <p:nvPr>
            <p:ph idx="1"/>
          </p:nvPr>
        </p:nvSpPr>
        <p:spPr/>
        <p:txBody>
          <a:bodyPr>
            <a:normAutofit/>
          </a:bodyPr>
          <a:lstStyle/>
          <a:p>
            <a:endParaRPr lang="en-US" dirty="0">
              <a:latin typeface="Segoe UI" panose="020B0502040204020203" pitchFamily="34" charset="0"/>
            </a:endParaRPr>
          </a:p>
        </p:txBody>
      </p:sp>
    </p:spTree>
    <p:extLst>
      <p:ext uri="{BB962C8B-B14F-4D97-AF65-F5344CB8AC3E}">
        <p14:creationId xmlns:p14="http://schemas.microsoft.com/office/powerpoint/2010/main" val="1161695457"/>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856" y="2025866"/>
            <a:ext cx="8401050" cy="1836523"/>
          </a:xfrm>
        </p:spPr>
        <p:txBody>
          <a:bodyPr>
            <a:noAutofit/>
          </a:bodyPr>
          <a:lstStyle/>
          <a:p>
            <a:r>
              <a:rPr lang="en-US" sz="6600" dirty="0">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4287387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919" y="530370"/>
            <a:ext cx="7385201" cy="960668"/>
          </a:xfrm>
        </p:spPr>
        <p:txBody>
          <a:bodyPr>
            <a:normAutofit fontScale="90000"/>
          </a:bodyPr>
          <a:lstStyle/>
          <a:p>
            <a:r>
              <a:rPr lang="en-US" dirty="0">
                <a:effectLst>
                  <a:outerShdw blurRad="38100" dist="38100" dir="2700000" algn="tl">
                    <a:srgbClr val="000000">
                      <a:alpha val="43137"/>
                    </a:srgbClr>
                  </a:outerShdw>
                </a:effectLst>
              </a:rPr>
              <a:t>Procurement</a:t>
            </a:r>
            <a:r>
              <a:rPr lang="en-US" dirty="0"/>
              <a:t> </a:t>
            </a:r>
            <a:r>
              <a:rPr lang="en-US" dirty="0">
                <a:effectLst>
                  <a:outerShdw blurRad="38100" dist="38100" dir="2700000" algn="tl">
                    <a:srgbClr val="000000">
                      <a:alpha val="43137"/>
                    </a:srgbClr>
                  </a:outerShdw>
                </a:effectLst>
              </a:rPr>
              <a:t>Performance and E-Procurement – Reaching the top </a:t>
            </a:r>
          </a:p>
        </p:txBody>
      </p:sp>
      <p:graphicFrame>
        <p:nvGraphicFramePr>
          <p:cNvPr id="4" name="Diagram 3"/>
          <p:cNvGraphicFramePr/>
          <p:nvPr>
            <p:extLst>
              <p:ext uri="{D42A27DB-BD31-4B8C-83A1-F6EECF244321}">
                <p14:modId xmlns:p14="http://schemas.microsoft.com/office/powerpoint/2010/main" val="457127055"/>
              </p:ext>
            </p:extLst>
          </p:nvPr>
        </p:nvGraphicFramePr>
        <p:xfrm>
          <a:off x="841665" y="1608016"/>
          <a:ext cx="7564580" cy="4927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2439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958" y="1859802"/>
            <a:ext cx="8153400" cy="1280890"/>
          </a:xfrm>
        </p:spPr>
        <p:txBody>
          <a:bodyPr>
            <a:noAutofit/>
          </a:bodyPr>
          <a:lstStyle/>
          <a:p>
            <a:pPr algn="ctr"/>
            <a:r>
              <a:rPr lang="en-US" sz="4800" b="1" dirty="0">
                <a:effectLst>
                  <a:outerShdw blurRad="38100" dist="38100" dir="2700000" algn="tl">
                    <a:srgbClr val="000000">
                      <a:alpha val="43137"/>
                    </a:srgbClr>
                  </a:outerShdw>
                </a:effectLst>
              </a:rPr>
              <a:t>1.</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E-Procurement Forums in Berlin and Vienna</a:t>
            </a:r>
          </a:p>
        </p:txBody>
      </p:sp>
    </p:spTree>
    <p:extLst>
      <p:ext uri="{BB962C8B-B14F-4D97-AF65-F5344CB8AC3E}">
        <p14:creationId xmlns:p14="http://schemas.microsoft.com/office/powerpoint/2010/main" val="260289698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52544486"/>
              </p:ext>
            </p:extLst>
          </p:nvPr>
        </p:nvGraphicFramePr>
        <p:xfrm>
          <a:off x="1123950" y="1155700"/>
          <a:ext cx="7581900" cy="554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90860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365" y="473994"/>
            <a:ext cx="7597930" cy="960668"/>
          </a:xfrm>
        </p:spPr>
        <p:txBody>
          <a:bodyPr>
            <a:normAutofit fontScale="90000"/>
          </a:bodyPr>
          <a:lstStyle/>
          <a:p>
            <a:r>
              <a:rPr lang="en-US" dirty="0">
                <a:effectLst>
                  <a:outerShdw blurRad="38100" dist="38100" dir="2700000" algn="tl">
                    <a:srgbClr val="000000">
                      <a:alpha val="43137"/>
                    </a:srgbClr>
                  </a:outerShdw>
                </a:effectLst>
              </a:rPr>
              <a:t>Objectives of the 2015 e-Procurement Forum in Vienna</a:t>
            </a:r>
          </a:p>
        </p:txBody>
      </p:sp>
      <p:graphicFrame>
        <p:nvGraphicFramePr>
          <p:cNvPr id="8" name="Diagram 7"/>
          <p:cNvGraphicFramePr/>
          <p:nvPr>
            <p:extLst>
              <p:ext uri="{D42A27DB-BD31-4B8C-83A1-F6EECF244321}">
                <p14:modId xmlns:p14="http://schemas.microsoft.com/office/powerpoint/2010/main" val="2231981947"/>
              </p:ext>
            </p:extLst>
          </p:nvPr>
        </p:nvGraphicFramePr>
        <p:xfrm>
          <a:off x="797882" y="2209102"/>
          <a:ext cx="8065870" cy="3748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904379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908" y="447567"/>
            <a:ext cx="7385201" cy="960668"/>
          </a:xfrm>
        </p:spPr>
        <p:txBody>
          <a:bodyPr>
            <a:noAutofit/>
          </a:bodyPr>
          <a:lstStyle/>
          <a:p>
            <a:r>
              <a:rPr lang="en-US" sz="3200" dirty="0">
                <a:effectLst>
                  <a:outerShdw blurRad="38100" dist="38100" dir="2700000" algn="tl">
                    <a:srgbClr val="000000">
                      <a:alpha val="43137"/>
                    </a:srgbClr>
                  </a:outerShdw>
                </a:effectLst>
              </a:rPr>
              <a:t>2015 E-Procurement Indicators: Example of Italy</a:t>
            </a:r>
          </a:p>
        </p:txBody>
      </p:sp>
      <p:graphicFrame>
        <p:nvGraphicFramePr>
          <p:cNvPr id="3" name="Table 2"/>
          <p:cNvGraphicFramePr>
            <a:graphicFrameLocks noGrp="1"/>
          </p:cNvGraphicFramePr>
          <p:nvPr>
            <p:extLst>
              <p:ext uri="{D42A27DB-BD31-4B8C-83A1-F6EECF244321}">
                <p14:modId xmlns:p14="http://schemas.microsoft.com/office/powerpoint/2010/main" val="2309034812"/>
              </p:ext>
            </p:extLst>
          </p:nvPr>
        </p:nvGraphicFramePr>
        <p:xfrm>
          <a:off x="241159" y="1744566"/>
          <a:ext cx="8613950" cy="4862390"/>
        </p:xfrm>
        <a:graphic>
          <a:graphicData uri="http://schemas.openxmlformats.org/drawingml/2006/table">
            <a:tbl>
              <a:tblPr firstRow="1" firstCol="1" bandRow="1">
                <a:tableStyleId>{F5AB1C69-6EDB-4FF4-983F-18BD219EF322}</a:tableStyleId>
              </a:tblPr>
              <a:tblGrid>
                <a:gridCol w="1104165">
                  <a:extLst>
                    <a:ext uri="{9D8B030D-6E8A-4147-A177-3AD203B41FA5}">
                      <a16:colId xmlns:a16="http://schemas.microsoft.com/office/drawing/2014/main" val="20000"/>
                    </a:ext>
                  </a:extLst>
                </a:gridCol>
                <a:gridCol w="1313793">
                  <a:extLst>
                    <a:ext uri="{9D8B030D-6E8A-4147-A177-3AD203B41FA5}">
                      <a16:colId xmlns:a16="http://schemas.microsoft.com/office/drawing/2014/main" val="20001"/>
                    </a:ext>
                  </a:extLst>
                </a:gridCol>
                <a:gridCol w="600630">
                  <a:extLst>
                    <a:ext uri="{9D8B030D-6E8A-4147-A177-3AD203B41FA5}">
                      <a16:colId xmlns:a16="http://schemas.microsoft.com/office/drawing/2014/main" val="20002"/>
                    </a:ext>
                  </a:extLst>
                </a:gridCol>
                <a:gridCol w="2121550">
                  <a:extLst>
                    <a:ext uri="{9D8B030D-6E8A-4147-A177-3AD203B41FA5}">
                      <a16:colId xmlns:a16="http://schemas.microsoft.com/office/drawing/2014/main" val="20003"/>
                    </a:ext>
                  </a:extLst>
                </a:gridCol>
                <a:gridCol w="1371303">
                  <a:extLst>
                    <a:ext uri="{9D8B030D-6E8A-4147-A177-3AD203B41FA5}">
                      <a16:colId xmlns:a16="http://schemas.microsoft.com/office/drawing/2014/main" val="20004"/>
                    </a:ext>
                  </a:extLst>
                </a:gridCol>
                <a:gridCol w="2102509">
                  <a:extLst>
                    <a:ext uri="{9D8B030D-6E8A-4147-A177-3AD203B41FA5}">
                      <a16:colId xmlns:a16="http://schemas.microsoft.com/office/drawing/2014/main" val="20005"/>
                    </a:ext>
                  </a:extLst>
                </a:gridCol>
              </a:tblGrid>
              <a:tr h="130174">
                <a:tc>
                  <a:txBody>
                    <a:bodyPr/>
                    <a:lstStyle/>
                    <a:p>
                      <a:pPr marL="0" marR="0" algn="ctr">
                        <a:spcBef>
                          <a:spcPts val="0"/>
                        </a:spcBef>
                        <a:spcAft>
                          <a:spcPts val="0"/>
                        </a:spcAft>
                      </a:pPr>
                      <a:r>
                        <a:rPr lang="en-US" sz="1000" dirty="0">
                          <a:effectLst/>
                        </a:rPr>
                        <a:t>Category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a:txBody>
                    <a:bodyPr/>
                    <a:lstStyle/>
                    <a:p>
                      <a:pPr marL="0" marR="0" algn="ctr">
                        <a:spcBef>
                          <a:spcPts val="0"/>
                        </a:spcBef>
                        <a:spcAft>
                          <a:spcPts val="0"/>
                        </a:spcAft>
                      </a:pPr>
                      <a:r>
                        <a:rPr lang="en-US" sz="1000" dirty="0">
                          <a:effectLst/>
                        </a:rPr>
                        <a:t>Indicator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a:txBody>
                    <a:bodyPr/>
                    <a:lstStyle/>
                    <a:p>
                      <a:pPr marL="0" marR="0" algn="ctr">
                        <a:spcBef>
                          <a:spcPts val="0"/>
                        </a:spcBef>
                        <a:spcAft>
                          <a:spcPts val="0"/>
                        </a:spcAft>
                      </a:pPr>
                      <a:r>
                        <a:rPr lang="en-US" sz="10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a:txBody>
                    <a:bodyPr/>
                    <a:lstStyle/>
                    <a:p>
                      <a:pPr marL="0" marR="0" algn="ctr">
                        <a:spcBef>
                          <a:spcPts val="0"/>
                        </a:spcBef>
                        <a:spcAft>
                          <a:spcPts val="0"/>
                        </a:spcAft>
                      </a:pPr>
                      <a:r>
                        <a:rPr lang="en-US" sz="1000" dirty="0">
                          <a:solidFill>
                            <a:schemeClr val="bg1"/>
                          </a:solidFill>
                          <a:effectLst/>
                        </a:rPr>
                        <a:t> </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a:txBody>
                    <a:bodyPr/>
                    <a:lstStyle/>
                    <a:p>
                      <a:pPr marL="0" marR="0" algn="ctr">
                        <a:spcBef>
                          <a:spcPts val="0"/>
                        </a:spcBef>
                        <a:spcAft>
                          <a:spcPts val="0"/>
                        </a:spcAft>
                      </a:pPr>
                      <a:r>
                        <a:rPr lang="en-US" sz="1000" dirty="0">
                          <a:effectLst/>
                        </a:rPr>
                        <a:t>Availability of Data (Yes/No)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tc>
                <a:tc>
                  <a:txBody>
                    <a:bodyPr/>
                    <a:lstStyle/>
                    <a:p>
                      <a:pPr marL="0" marR="0" algn="ctr">
                        <a:spcBef>
                          <a:spcPts val="0"/>
                        </a:spcBef>
                        <a:spcAft>
                          <a:spcPts val="0"/>
                        </a:spcAft>
                      </a:pPr>
                      <a:r>
                        <a:rPr lang="en-US" sz="1000" dirty="0">
                          <a:effectLst/>
                        </a:rPr>
                        <a:t>Indicator Value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extLst>
                  <a:ext uri="{0D108BD9-81ED-4DB2-BD59-A6C34878D82A}">
                    <a16:rowId xmlns:a16="http://schemas.microsoft.com/office/drawing/2014/main" val="10000"/>
                  </a:ext>
                </a:extLst>
              </a:tr>
              <a:tr h="387861">
                <a:tc rowSpan="2">
                  <a:txBody>
                    <a:bodyPr/>
                    <a:lstStyle/>
                    <a:p>
                      <a:pPr marL="0" marR="0" algn="ctr">
                        <a:spcBef>
                          <a:spcPts val="0"/>
                        </a:spcBef>
                        <a:spcAft>
                          <a:spcPts val="0"/>
                        </a:spcAft>
                      </a:pPr>
                      <a:r>
                        <a:rPr lang="en-US" sz="900" dirty="0">
                          <a:effectLst/>
                        </a:rPr>
                        <a:t>Efficiency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a:txBody>
                    <a:bodyPr/>
                    <a:lstStyle/>
                    <a:p>
                      <a:pPr marL="0" marR="0">
                        <a:spcBef>
                          <a:spcPts val="0"/>
                        </a:spcBef>
                        <a:spcAft>
                          <a:spcPts val="0"/>
                        </a:spcAft>
                      </a:pPr>
                      <a:r>
                        <a:rPr lang="en-US" sz="800" dirty="0">
                          <a:effectLst/>
                        </a:rPr>
                        <a:t>Success ratio/cancellation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a:txBody>
                    <a:bodyPr/>
                    <a:lstStyle/>
                    <a:p>
                      <a:pPr marL="0" marR="0" algn="ctr">
                        <a:spcBef>
                          <a:spcPts val="0"/>
                        </a:spcBef>
                        <a:spcAft>
                          <a:spcPts val="0"/>
                        </a:spcAft>
                      </a:pPr>
                      <a:r>
                        <a:rPr lang="en-US" sz="1000" dirty="0">
                          <a:effectLst/>
                        </a:rPr>
                        <a:t>8.41%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a:txBody>
                    <a:bodyPr/>
                    <a:lstStyle/>
                    <a:p>
                      <a:pPr marL="0" marR="0">
                        <a:spcBef>
                          <a:spcPts val="0"/>
                        </a:spcBef>
                        <a:spcAft>
                          <a:spcPts val="0"/>
                        </a:spcAft>
                      </a:pPr>
                      <a:r>
                        <a:rPr lang="en-US" sz="800" dirty="0">
                          <a:effectLst/>
                        </a:rPr>
                        <a:t>Percentage of procedures without cancellation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a:txBody>
                    <a:bodyPr/>
                    <a:lstStyle/>
                    <a:p>
                      <a:pPr marL="0" marR="0" algn="ctr">
                        <a:spcBef>
                          <a:spcPts val="0"/>
                        </a:spcBef>
                        <a:spcAft>
                          <a:spcPts val="0"/>
                        </a:spcAft>
                      </a:pPr>
                      <a:r>
                        <a:rPr lang="en-US" sz="1000" dirty="0">
                          <a:effectLst/>
                        </a:rPr>
                        <a:t>Yes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a:txBody>
                    <a:bodyPr/>
                    <a:lstStyle/>
                    <a:p>
                      <a:pPr marL="0" marR="0" algn="l">
                        <a:spcBef>
                          <a:spcPts val="0"/>
                        </a:spcBef>
                        <a:spcAft>
                          <a:spcPts val="0"/>
                        </a:spcAft>
                      </a:pPr>
                      <a:r>
                        <a:rPr lang="en-US" sz="800">
                          <a:effectLst/>
                        </a:rPr>
                        <a:t> 100%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extLst>
                  <a:ext uri="{0D108BD9-81ED-4DB2-BD59-A6C34878D82A}">
                    <a16:rowId xmlns:a16="http://schemas.microsoft.com/office/drawing/2014/main" val="10001"/>
                  </a:ext>
                </a:extLst>
              </a:tr>
              <a:tr h="763683">
                <a:tc vMerge="1">
                  <a:txBody>
                    <a:bodyPr/>
                    <a:lstStyle/>
                    <a:p>
                      <a:endParaRPr lang="en-US"/>
                    </a:p>
                  </a:txBody>
                  <a:tcPr/>
                </a:tc>
                <a:tc>
                  <a:txBody>
                    <a:bodyPr/>
                    <a:lstStyle/>
                    <a:p>
                      <a:pPr marL="0" marR="0">
                        <a:spcBef>
                          <a:spcPts val="0"/>
                        </a:spcBef>
                        <a:spcAft>
                          <a:spcPts val="0"/>
                        </a:spcAft>
                      </a:pPr>
                      <a:r>
                        <a:rPr lang="en-US" sz="800" dirty="0">
                          <a:effectLst/>
                        </a:rPr>
                        <a:t>Savings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a:txBody>
                    <a:bodyPr/>
                    <a:lstStyle/>
                    <a:p>
                      <a:pPr marL="0" marR="0" algn="ctr">
                        <a:spcBef>
                          <a:spcPts val="0"/>
                        </a:spcBef>
                        <a:spcAft>
                          <a:spcPts val="0"/>
                        </a:spcAft>
                      </a:pPr>
                      <a:r>
                        <a:rPr lang="en-US" sz="1000" dirty="0">
                          <a:effectLst/>
                        </a:rPr>
                        <a:t>8.40%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a:txBody>
                    <a:bodyPr/>
                    <a:lstStyle/>
                    <a:p>
                      <a:pPr marL="0" marR="0">
                        <a:spcBef>
                          <a:spcPts val="0"/>
                        </a:spcBef>
                        <a:spcAft>
                          <a:spcPts val="0"/>
                        </a:spcAft>
                      </a:pPr>
                      <a:r>
                        <a:rPr lang="en-US" sz="800" dirty="0">
                          <a:effectLst/>
                        </a:rPr>
                        <a:t>Percentage of savings from award price vs. cost estimate;</a:t>
                      </a:r>
                      <a:br>
                        <a:rPr lang="en-US" sz="800" dirty="0">
                          <a:effectLst/>
                        </a:rPr>
                      </a:br>
                      <a:r>
                        <a:rPr lang="en-US" sz="800" dirty="0">
                          <a:effectLst/>
                        </a:rPr>
                        <a:t>Percentage of savings from final price after contract completion vs. award price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a:txBody>
                    <a:bodyPr/>
                    <a:lstStyle/>
                    <a:p>
                      <a:pPr marL="0" marR="0" algn="ctr">
                        <a:spcBef>
                          <a:spcPts val="0"/>
                        </a:spcBef>
                        <a:spcAft>
                          <a:spcPts val="0"/>
                        </a:spcAft>
                      </a:pPr>
                      <a:r>
                        <a:rPr lang="en-US" sz="1000" dirty="0">
                          <a:effectLst/>
                        </a:rPr>
                        <a:t> Yes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a:txBody>
                    <a:bodyPr/>
                    <a:lstStyle/>
                    <a:p>
                      <a:pPr marL="0" marR="0" algn="l">
                        <a:spcBef>
                          <a:spcPts val="0"/>
                        </a:spcBef>
                        <a:spcAft>
                          <a:spcPts val="0"/>
                        </a:spcAft>
                      </a:pPr>
                      <a:r>
                        <a:rPr lang="en-US" sz="800">
                          <a:effectLst/>
                        </a:rPr>
                        <a:t> 17% (average award price vs. cost estimate)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extLst>
                  <a:ext uri="{0D108BD9-81ED-4DB2-BD59-A6C34878D82A}">
                    <a16:rowId xmlns:a16="http://schemas.microsoft.com/office/drawing/2014/main" val="10002"/>
                  </a:ext>
                </a:extLst>
              </a:tr>
              <a:tr h="921758">
                <a:tc>
                  <a:txBody>
                    <a:bodyPr/>
                    <a:lstStyle/>
                    <a:p>
                      <a:pPr marL="0" marR="0" algn="ctr">
                        <a:spcBef>
                          <a:spcPts val="0"/>
                        </a:spcBef>
                        <a:spcAft>
                          <a:spcPts val="0"/>
                        </a:spcAft>
                      </a:pPr>
                      <a:r>
                        <a:rPr lang="en-US" sz="900" dirty="0">
                          <a:effectLst/>
                        </a:rPr>
                        <a:t>Transparency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a:txBody>
                    <a:bodyPr/>
                    <a:lstStyle/>
                    <a:p>
                      <a:pPr marL="0" marR="0">
                        <a:spcBef>
                          <a:spcPts val="0"/>
                        </a:spcBef>
                        <a:spcAft>
                          <a:spcPts val="0"/>
                        </a:spcAft>
                      </a:pPr>
                      <a:r>
                        <a:rPr lang="en-US" sz="800" dirty="0">
                          <a:effectLst/>
                        </a:rPr>
                        <a:t>Open access to procurement information and decisions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a:txBody>
                    <a:bodyPr/>
                    <a:lstStyle/>
                    <a:p>
                      <a:pPr marL="0" marR="0" algn="ctr">
                        <a:spcBef>
                          <a:spcPts val="0"/>
                        </a:spcBef>
                        <a:spcAft>
                          <a:spcPts val="0"/>
                        </a:spcAft>
                      </a:pPr>
                      <a:r>
                        <a:rPr lang="en-US" sz="1000" dirty="0">
                          <a:effectLst/>
                        </a:rPr>
                        <a:t>8.41%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a:txBody>
                    <a:bodyPr/>
                    <a:lstStyle/>
                    <a:p>
                      <a:pPr marL="0" marR="0">
                        <a:spcBef>
                          <a:spcPts val="0"/>
                        </a:spcBef>
                        <a:spcAft>
                          <a:spcPts val="0"/>
                        </a:spcAft>
                      </a:pPr>
                      <a:r>
                        <a:rPr lang="en-US" sz="800" dirty="0">
                          <a:effectLst/>
                        </a:rPr>
                        <a:t>Percentage of procurement opportunities advertised on a portal with free access;</a:t>
                      </a:r>
                      <a:br>
                        <a:rPr lang="en-US" sz="800" dirty="0">
                          <a:effectLst/>
                        </a:rPr>
                      </a:br>
                      <a:r>
                        <a:rPr lang="en-US" sz="800" dirty="0">
                          <a:effectLst/>
                        </a:rPr>
                        <a:t>Percentage of awarded contracts published on a portal with free access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a:txBody>
                    <a:bodyPr/>
                    <a:lstStyle/>
                    <a:p>
                      <a:pPr marL="0" marR="0" algn="ctr">
                        <a:spcBef>
                          <a:spcPts val="0"/>
                        </a:spcBef>
                        <a:spcAft>
                          <a:spcPts val="0"/>
                        </a:spcAft>
                      </a:pPr>
                      <a:r>
                        <a:rPr lang="en-US" sz="1000" dirty="0">
                          <a:effectLst/>
                        </a:rPr>
                        <a:t> Yes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a:txBody>
                    <a:bodyPr/>
                    <a:lstStyle/>
                    <a:p>
                      <a:pPr marL="0" marR="0" algn="l">
                        <a:spcBef>
                          <a:spcPts val="0"/>
                        </a:spcBef>
                        <a:spcAft>
                          <a:spcPts val="0"/>
                        </a:spcAft>
                      </a:pPr>
                      <a:r>
                        <a:rPr lang="en-US" sz="800">
                          <a:effectLst/>
                        </a:rPr>
                        <a:t> 100%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extLst>
                  <a:ext uri="{0D108BD9-81ED-4DB2-BD59-A6C34878D82A}">
                    <a16:rowId xmlns:a16="http://schemas.microsoft.com/office/drawing/2014/main" val="10003"/>
                  </a:ext>
                </a:extLst>
              </a:tr>
              <a:tr h="517149">
                <a:tc rowSpan="2">
                  <a:txBody>
                    <a:bodyPr/>
                    <a:lstStyle/>
                    <a:p>
                      <a:pPr marL="0" marR="0" algn="ctr">
                        <a:spcBef>
                          <a:spcPts val="0"/>
                        </a:spcBef>
                        <a:spcAft>
                          <a:spcPts val="0"/>
                        </a:spcAft>
                      </a:pPr>
                      <a:r>
                        <a:rPr lang="en-US" sz="900" dirty="0">
                          <a:effectLst/>
                        </a:rPr>
                        <a:t>Level of Adoption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a:txBody>
                    <a:bodyPr/>
                    <a:lstStyle/>
                    <a:p>
                      <a:pPr marL="0" marR="0">
                        <a:spcBef>
                          <a:spcPts val="0"/>
                        </a:spcBef>
                        <a:spcAft>
                          <a:spcPts val="0"/>
                        </a:spcAft>
                      </a:pPr>
                      <a:r>
                        <a:rPr lang="en-US" sz="800" dirty="0">
                          <a:effectLst/>
                        </a:rPr>
                        <a:t>Procurement value passed through e-platforms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a:txBody>
                    <a:bodyPr/>
                    <a:lstStyle/>
                    <a:p>
                      <a:pPr marL="0" marR="0" algn="ctr">
                        <a:spcBef>
                          <a:spcPts val="0"/>
                        </a:spcBef>
                        <a:spcAft>
                          <a:spcPts val="0"/>
                        </a:spcAft>
                      </a:pPr>
                      <a:r>
                        <a:rPr lang="en-US" sz="1000" dirty="0">
                          <a:effectLst/>
                        </a:rPr>
                        <a:t>7.48%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a:txBody>
                    <a:bodyPr/>
                    <a:lstStyle/>
                    <a:p>
                      <a:pPr marL="0" marR="0">
                        <a:spcBef>
                          <a:spcPts val="0"/>
                        </a:spcBef>
                        <a:spcAft>
                          <a:spcPts val="0"/>
                        </a:spcAft>
                      </a:pPr>
                      <a:r>
                        <a:rPr lang="en-US" sz="800" dirty="0">
                          <a:effectLst/>
                        </a:rPr>
                        <a:t>Percentage of procurement value  with online transactions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a:txBody>
                    <a:bodyPr/>
                    <a:lstStyle/>
                    <a:p>
                      <a:pPr marL="0" marR="0" algn="ctr">
                        <a:spcBef>
                          <a:spcPts val="0"/>
                        </a:spcBef>
                        <a:spcAft>
                          <a:spcPts val="0"/>
                        </a:spcAft>
                      </a:pPr>
                      <a:r>
                        <a:rPr lang="en-US" sz="1000" dirty="0">
                          <a:effectLst/>
                        </a:rPr>
                        <a:t> Yes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a:txBody>
                    <a:bodyPr/>
                    <a:lstStyle/>
                    <a:p>
                      <a:pPr marL="0" marR="0" algn="l">
                        <a:spcBef>
                          <a:spcPts val="0"/>
                        </a:spcBef>
                        <a:spcAft>
                          <a:spcPts val="0"/>
                        </a:spcAft>
                      </a:pPr>
                      <a:r>
                        <a:rPr lang="en-US" sz="800">
                          <a:effectLst/>
                        </a:rPr>
                        <a:t> 100%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extLst>
                  <a:ext uri="{0D108BD9-81ED-4DB2-BD59-A6C34878D82A}">
                    <a16:rowId xmlns:a16="http://schemas.microsoft.com/office/drawing/2014/main" val="10004"/>
                  </a:ext>
                </a:extLst>
              </a:tr>
              <a:tr h="614505">
                <a:tc vMerge="1">
                  <a:txBody>
                    <a:bodyPr/>
                    <a:lstStyle/>
                    <a:p>
                      <a:endParaRPr lang="en-US"/>
                    </a:p>
                  </a:txBody>
                  <a:tcPr/>
                </a:tc>
                <a:tc>
                  <a:txBody>
                    <a:bodyPr/>
                    <a:lstStyle/>
                    <a:p>
                      <a:pPr marL="0" marR="0">
                        <a:spcBef>
                          <a:spcPts val="0"/>
                        </a:spcBef>
                        <a:spcAft>
                          <a:spcPts val="0"/>
                        </a:spcAft>
                      </a:pPr>
                      <a:r>
                        <a:rPr lang="en-US" sz="800" dirty="0">
                          <a:effectLst/>
                        </a:rPr>
                        <a:t>Professionalization of the PP Officials and Practitioners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a:txBody>
                    <a:bodyPr/>
                    <a:lstStyle/>
                    <a:p>
                      <a:pPr marL="0" marR="0" algn="ctr">
                        <a:spcBef>
                          <a:spcPts val="0"/>
                        </a:spcBef>
                        <a:spcAft>
                          <a:spcPts val="0"/>
                        </a:spcAft>
                      </a:pPr>
                      <a:r>
                        <a:rPr lang="en-US" sz="1000" dirty="0">
                          <a:effectLst/>
                        </a:rPr>
                        <a:t>5.61%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a:txBody>
                    <a:bodyPr/>
                    <a:lstStyle/>
                    <a:p>
                      <a:pPr marL="0" marR="0">
                        <a:spcBef>
                          <a:spcPts val="0"/>
                        </a:spcBef>
                        <a:spcAft>
                          <a:spcPts val="0"/>
                        </a:spcAft>
                      </a:pPr>
                      <a:r>
                        <a:rPr lang="en-US" sz="800" dirty="0">
                          <a:effectLst/>
                        </a:rPr>
                        <a:t>Percentage of certified e-Procurement users in contracting authorities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a:txBody>
                    <a:bodyPr/>
                    <a:lstStyle/>
                    <a:p>
                      <a:pPr marL="0" marR="0" algn="ctr">
                        <a:spcBef>
                          <a:spcPts val="0"/>
                        </a:spcBef>
                        <a:spcAft>
                          <a:spcPts val="0"/>
                        </a:spcAft>
                      </a:pPr>
                      <a:r>
                        <a:rPr lang="en-US" sz="1000" dirty="0">
                          <a:effectLst/>
                        </a:rPr>
                        <a:t> No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a:txBody>
                    <a:bodyPr/>
                    <a:lstStyle/>
                    <a:p>
                      <a:pPr marL="0" marR="0" algn="l">
                        <a:spcBef>
                          <a:spcPts val="0"/>
                        </a:spcBef>
                        <a:spcAft>
                          <a:spcPts val="0"/>
                        </a:spcAft>
                      </a:pPr>
                      <a:r>
                        <a:rPr lang="en-US" sz="800">
                          <a:effectLst/>
                        </a:rPr>
                        <a:t>Despite the absence of a official certification of the public buyer in Italy, Consip is recognized as a center of excellence in terms of procurement and eProcurement skills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extLst>
                  <a:ext uri="{0D108BD9-81ED-4DB2-BD59-A6C34878D82A}">
                    <a16:rowId xmlns:a16="http://schemas.microsoft.com/office/drawing/2014/main" val="10005"/>
                  </a:ext>
                </a:extLst>
              </a:tr>
              <a:tr h="185961">
                <a:tc rowSpan="3">
                  <a:txBody>
                    <a:bodyPr/>
                    <a:lstStyle/>
                    <a:p>
                      <a:pPr marL="0" marR="0" algn="ctr">
                        <a:spcBef>
                          <a:spcPts val="0"/>
                        </a:spcBef>
                        <a:spcAft>
                          <a:spcPts val="0"/>
                        </a:spcAft>
                      </a:pPr>
                      <a:r>
                        <a:rPr lang="en-US" sz="900" dirty="0">
                          <a:effectLst/>
                        </a:rPr>
                        <a:t>Competitiveness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rowSpan="2">
                  <a:txBody>
                    <a:bodyPr/>
                    <a:lstStyle/>
                    <a:p>
                      <a:pPr marL="0" marR="0">
                        <a:spcBef>
                          <a:spcPts val="0"/>
                        </a:spcBef>
                        <a:spcAft>
                          <a:spcPts val="0"/>
                        </a:spcAft>
                      </a:pPr>
                      <a:r>
                        <a:rPr lang="en-US" sz="800" dirty="0">
                          <a:effectLst/>
                        </a:rPr>
                        <a:t>Level of competition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rowSpan="2">
                  <a:txBody>
                    <a:bodyPr/>
                    <a:lstStyle/>
                    <a:p>
                      <a:pPr marL="0" marR="0" algn="ctr">
                        <a:spcBef>
                          <a:spcPts val="0"/>
                        </a:spcBef>
                        <a:spcAft>
                          <a:spcPts val="0"/>
                        </a:spcAft>
                      </a:pPr>
                      <a:r>
                        <a:rPr lang="en-US" sz="1000" dirty="0">
                          <a:effectLst/>
                        </a:rPr>
                        <a:t>7.48%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rowSpan="2">
                  <a:txBody>
                    <a:bodyPr/>
                    <a:lstStyle/>
                    <a:p>
                      <a:pPr marL="0" marR="0">
                        <a:spcBef>
                          <a:spcPts val="0"/>
                        </a:spcBef>
                        <a:spcAft>
                          <a:spcPts val="0"/>
                        </a:spcAft>
                      </a:pPr>
                      <a:r>
                        <a:rPr lang="en-US" sz="800" dirty="0">
                          <a:effectLst/>
                        </a:rPr>
                        <a:t>Average number of bidders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a:txBody>
                    <a:bodyPr/>
                    <a:lstStyle/>
                    <a:p>
                      <a:pPr marL="0" marR="0" algn="ctr">
                        <a:spcBef>
                          <a:spcPts val="0"/>
                        </a:spcBef>
                        <a:spcAft>
                          <a:spcPts val="0"/>
                        </a:spcAft>
                      </a:pPr>
                      <a:r>
                        <a:rPr lang="en-US" sz="1000" dirty="0">
                          <a:effectLst/>
                        </a:rPr>
                        <a:t> 3.8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a:txBody>
                    <a:bodyPr/>
                    <a:lstStyle/>
                    <a:p>
                      <a:pPr marL="0" marR="0" algn="l">
                        <a:spcBef>
                          <a:spcPts val="0"/>
                        </a:spcBef>
                        <a:spcAft>
                          <a:spcPts val="0"/>
                        </a:spcAft>
                      </a:pPr>
                      <a:r>
                        <a:rPr lang="en-US" sz="800">
                          <a:effectLst/>
                        </a:rPr>
                        <a:t>Average number of offers per lot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extLst>
                  <a:ext uri="{0D108BD9-81ED-4DB2-BD59-A6C34878D82A}">
                    <a16:rowId xmlns:a16="http://schemas.microsoft.com/office/drawing/2014/main" val="10006"/>
                  </a:ext>
                </a:extLst>
              </a:tr>
              <a:tr h="51208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dirty="0">
                          <a:effectLst/>
                        </a:rPr>
                        <a:t>5.5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a:txBody>
                    <a:bodyPr/>
                    <a:lstStyle/>
                    <a:p>
                      <a:pPr marL="0" marR="0" algn="l">
                        <a:spcBef>
                          <a:spcPts val="0"/>
                        </a:spcBef>
                        <a:spcAft>
                          <a:spcPts val="0"/>
                        </a:spcAft>
                      </a:pPr>
                      <a:r>
                        <a:rPr lang="en-US" sz="800">
                          <a:effectLst/>
                        </a:rPr>
                        <a:t>Average number of suppliers offering per lot (including the number of suppliers participating in ”Temporary Consortium of Enterprises”)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extLst>
                  <a:ext uri="{0D108BD9-81ED-4DB2-BD59-A6C34878D82A}">
                    <a16:rowId xmlns:a16="http://schemas.microsoft.com/office/drawing/2014/main" val="10007"/>
                  </a:ext>
                </a:extLst>
              </a:tr>
              <a:tr h="654585">
                <a:tc vMerge="1">
                  <a:txBody>
                    <a:bodyPr/>
                    <a:lstStyle/>
                    <a:p>
                      <a:endParaRPr lang="en-US"/>
                    </a:p>
                  </a:txBody>
                  <a:tcPr/>
                </a:tc>
                <a:tc>
                  <a:txBody>
                    <a:bodyPr/>
                    <a:lstStyle/>
                    <a:p>
                      <a:pPr marL="0" marR="0">
                        <a:spcBef>
                          <a:spcPts val="0"/>
                        </a:spcBef>
                        <a:spcAft>
                          <a:spcPts val="0"/>
                        </a:spcAft>
                      </a:pPr>
                      <a:r>
                        <a:rPr lang="en-US" sz="800" dirty="0">
                          <a:effectLst/>
                        </a:rPr>
                        <a:t>Open procedures with notice vs. Closed procedures by invitation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a:txBody>
                    <a:bodyPr/>
                    <a:lstStyle/>
                    <a:p>
                      <a:pPr marL="0" marR="0" algn="ctr">
                        <a:spcBef>
                          <a:spcPts val="0"/>
                        </a:spcBef>
                        <a:spcAft>
                          <a:spcPts val="0"/>
                        </a:spcAft>
                      </a:pPr>
                      <a:r>
                        <a:rPr lang="en-US" sz="1000" dirty="0">
                          <a:effectLst/>
                        </a:rPr>
                        <a:t>3.74%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a:txBody>
                    <a:bodyPr/>
                    <a:lstStyle/>
                    <a:p>
                      <a:pPr marL="0" marR="0">
                        <a:spcBef>
                          <a:spcPts val="0"/>
                        </a:spcBef>
                        <a:spcAft>
                          <a:spcPts val="0"/>
                        </a:spcAft>
                      </a:pPr>
                      <a:r>
                        <a:rPr lang="en-US" sz="800" dirty="0">
                          <a:effectLst/>
                        </a:rPr>
                        <a:t>Percentage of number of contracts procured competitively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a:txBody>
                    <a:bodyPr/>
                    <a:lstStyle/>
                    <a:p>
                      <a:pPr marL="0" marR="0" algn="ctr">
                        <a:spcBef>
                          <a:spcPts val="0"/>
                        </a:spcBef>
                        <a:spcAft>
                          <a:spcPts val="0"/>
                        </a:spcAft>
                      </a:pPr>
                      <a:r>
                        <a:rPr lang="en-US" sz="1000" dirty="0">
                          <a:effectLst/>
                        </a:rPr>
                        <a:t> Yes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tc>
                  <a:txBody>
                    <a:bodyPr/>
                    <a:lstStyle/>
                    <a:p>
                      <a:pPr marL="0" marR="0" algn="l">
                        <a:spcBef>
                          <a:spcPts val="0"/>
                        </a:spcBef>
                        <a:spcAft>
                          <a:spcPts val="0"/>
                        </a:spcAft>
                      </a:pPr>
                      <a:r>
                        <a:rPr lang="en-US" sz="800" dirty="0">
                          <a:effectLst/>
                        </a:rPr>
                        <a:t> 96%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9885" marR="29885"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56822154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503" y="640355"/>
            <a:ext cx="7565581" cy="960668"/>
          </a:xfrm>
        </p:spPr>
        <p:txBody>
          <a:bodyPr>
            <a:normAutofit fontScale="90000"/>
          </a:bodyPr>
          <a:lstStyle/>
          <a:p>
            <a:r>
              <a:rPr lang="en-US" sz="3200" dirty="0">
                <a:effectLst>
                  <a:outerShdw blurRad="38100" dist="38100" dir="2700000" algn="tl">
                    <a:srgbClr val="000000">
                      <a:alpha val="43137"/>
                    </a:srgbClr>
                  </a:outerShdw>
                </a:effectLst>
              </a:rPr>
              <a:t>Themes of the 2016 Berlin E-Procurement forum</a:t>
            </a:r>
          </a:p>
        </p:txBody>
      </p:sp>
      <p:graphicFrame>
        <p:nvGraphicFramePr>
          <p:cNvPr id="9" name="Diagram 8"/>
          <p:cNvGraphicFramePr/>
          <p:nvPr>
            <p:extLst>
              <p:ext uri="{D42A27DB-BD31-4B8C-83A1-F6EECF244321}">
                <p14:modId xmlns:p14="http://schemas.microsoft.com/office/powerpoint/2010/main" val="4148718475"/>
              </p:ext>
            </p:extLst>
          </p:nvPr>
        </p:nvGraphicFramePr>
        <p:xfrm>
          <a:off x="1387503" y="1948846"/>
          <a:ext cx="6720673" cy="3376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500268" y="4729654"/>
            <a:ext cx="4495141" cy="338554"/>
          </a:xfrm>
          <a:prstGeom prst="rect">
            <a:avLst/>
          </a:prstGeom>
          <a:noFill/>
        </p:spPr>
        <p:txBody>
          <a:bodyPr wrap="none" rtlCol="0">
            <a:spAutoFit/>
          </a:bodyPr>
          <a:lstStyle/>
          <a:p>
            <a:r>
              <a:rPr lang="en-US" sz="1600" dirty="0"/>
              <a:t>Good Governance through e-Procurement</a:t>
            </a:r>
          </a:p>
        </p:txBody>
      </p:sp>
    </p:spTree>
    <p:extLst>
      <p:ext uri="{BB962C8B-B14F-4D97-AF65-F5344CB8AC3E}">
        <p14:creationId xmlns:p14="http://schemas.microsoft.com/office/powerpoint/2010/main" val="2611742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181DC5E90CA54D9253B6B13252F33D" ma:contentTypeVersion="0" ma:contentTypeDescription="Create a new document." ma:contentTypeScope="" ma:versionID="cd145744efa8bb6ba995eea8cfb1f7a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38EB9D-2983-4567-BD17-A6A14D2ADE71}">
  <ds:schemaRefs>
    <ds:schemaRef ds:uri="http://schemas.microsoft.com/sharepoint/v3/contenttype/forms"/>
  </ds:schemaRefs>
</ds:datastoreItem>
</file>

<file path=customXml/itemProps2.xml><?xml version="1.0" encoding="utf-8"?>
<ds:datastoreItem xmlns:ds="http://schemas.openxmlformats.org/officeDocument/2006/customXml" ds:itemID="{E6EE535C-4C6F-4499-B792-98C7088CB1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103DB35-A930-45A2-8003-4D3214074444}">
  <ds:schemaRefs>
    <ds:schemaRef ds:uri="http://purl.org/dc/dcmitype/"/>
    <ds:schemaRef ds:uri="http://purl.org/dc/term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Wisp</Template>
  <TotalTime>4692</TotalTime>
  <Words>5156</Words>
  <Application>Microsoft Office PowerPoint</Application>
  <PresentationFormat>On-screen Show (4:3)</PresentationFormat>
  <Paragraphs>530</Paragraphs>
  <Slides>36</Slides>
  <Notes>29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Arial</vt:lpstr>
      <vt:lpstr>Calibri</vt:lpstr>
      <vt:lpstr>Calibri Light</vt:lpstr>
      <vt:lpstr>Cambria Math</vt:lpstr>
      <vt:lpstr>Century Gothic</vt:lpstr>
      <vt:lpstr>Segoe UI</vt:lpstr>
      <vt:lpstr>Segoe UI Light</vt:lpstr>
      <vt:lpstr>Segoe UI Semibold</vt:lpstr>
      <vt:lpstr>Times New Roman</vt:lpstr>
      <vt:lpstr>Wingdings</vt:lpstr>
      <vt:lpstr>Wingdings 3</vt:lpstr>
      <vt:lpstr>Wisp</vt:lpstr>
      <vt:lpstr>ECA e-Procurement initiatives and their relevance to the SAR e-Procurement efforts. </vt:lpstr>
      <vt:lpstr>Contents</vt:lpstr>
      <vt:lpstr>Intro – Why encouraging e-Procurement initiatives?</vt:lpstr>
      <vt:lpstr>Procurement Performance and E-Procurement – Reaching the top </vt:lpstr>
      <vt:lpstr>1. E-Procurement Forums in Berlin and Vienna</vt:lpstr>
      <vt:lpstr>PowerPoint Presentation</vt:lpstr>
      <vt:lpstr>Objectives of the 2015 e-Procurement Forum in Vienna</vt:lpstr>
      <vt:lpstr>2015 E-Procurement Indicators: Example of Italy</vt:lpstr>
      <vt:lpstr>Themes of the 2016 Berlin E-Procurement forum</vt:lpstr>
      <vt:lpstr>Communities of Practice and Forum Webpages</vt:lpstr>
      <vt:lpstr>E-Procurement forums in SAR?</vt:lpstr>
      <vt:lpstr>2. ECA E-Procurement Strategy</vt:lpstr>
      <vt:lpstr>Objective and Scope of Strategy: Governance and Procurement objectives</vt:lpstr>
      <vt:lpstr>Strategic directions</vt:lpstr>
      <vt:lpstr>Objective and Scope of the ECA e- Procurement  Strategy</vt:lpstr>
      <vt:lpstr>ECA E-Procurement strategy – Indicators and Data</vt:lpstr>
      <vt:lpstr>Example of Adoption of e-GP Key Indicators (Common Indicators for ECA Countries)</vt:lpstr>
      <vt:lpstr>Example of Adoption of e-GP Key Performance Algorithms</vt:lpstr>
      <vt:lpstr>Transposing the strategy to the SAR</vt:lpstr>
      <vt:lpstr>3. E-Procurement Projects in ECA</vt:lpstr>
      <vt:lpstr>What is the World Bank doing in ECA</vt:lpstr>
      <vt:lpstr>E-Procurement Data: Examples Albania and Georgia</vt:lpstr>
      <vt:lpstr>Implementing similar projects in SAR</vt:lpstr>
      <vt:lpstr>4. Rapid e-Procurement Toolkit and Online Learning</vt:lpstr>
      <vt:lpstr>Scope and Objectives of the Toolkit and Online course</vt:lpstr>
      <vt:lpstr>E-Procurement online learning course – General</vt:lpstr>
      <vt:lpstr>E-Procurement online learning course – Topics covered</vt:lpstr>
      <vt:lpstr>E-Procurement online learning course – Overview</vt:lpstr>
      <vt:lpstr>Rapid e-Procurement Toolkit - Overview</vt:lpstr>
      <vt:lpstr>Rapid e-Procurement Toolkit - Documentation</vt:lpstr>
      <vt:lpstr>Rapid e-Procurement Toolkit – Documentation Overview</vt:lpstr>
      <vt:lpstr>Rapid e-Procurement Toolkit – Template requirements</vt:lpstr>
      <vt:lpstr>Rapid e-Procurement Toolkit – Template requirements Overview</vt:lpstr>
      <vt:lpstr>Rapid e-Procurement Toolkit – Template requirements Overview</vt:lpstr>
      <vt:lpstr>Usage of Toolkit by SAR?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E-Procurement Forum 2015 Vienna</dc:title>
  <dc:creator>Sanda Jugo</dc:creator>
  <cp:lastModifiedBy>Mary O. Ongwen</cp:lastModifiedBy>
  <cp:revision>136</cp:revision>
  <cp:lastPrinted>2016-11-28T16:26:55Z</cp:lastPrinted>
  <dcterms:created xsi:type="dcterms:W3CDTF">2015-10-27T13:05:20Z</dcterms:created>
  <dcterms:modified xsi:type="dcterms:W3CDTF">2017-02-22T19:31:43Z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0x010100B6181DC5E90CA54D9253B6B13252F33D</vt:lpwstr>
  </property>
</Properties>
</file>