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3" r:id="rId3"/>
    <p:sldId id="272" r:id="rId4"/>
    <p:sldId id="270" r:id="rId5"/>
    <p:sldId id="278" r:id="rId6"/>
    <p:sldId id="271" r:id="rId7"/>
    <p:sldId id="279" r:id="rId8"/>
    <p:sldId id="280" r:id="rId9"/>
    <p:sldId id="282" r:id="rId10"/>
    <p:sldId id="283" r:id="rId11"/>
    <p:sldId id="284" r:id="rId12"/>
    <p:sldId id="281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454545"/>
    <a:srgbClr val="606060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731838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555" y="152400"/>
            <a:ext cx="3886200" cy="990600"/>
          </a:xfrm>
          <a:solidFill>
            <a:schemeClr val="bg1">
              <a:alpha val="55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Data Processing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2133600"/>
          </a:xfrm>
          <a:solidFill>
            <a:schemeClr val="bg1">
              <a:alpha val="5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a science major, you will all eventually have to deal with data.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data has noise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Devices do not give useful measurements; must convert data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better you can handle data, the more employable you will be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004" y="840581"/>
            <a:ext cx="5227796" cy="58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Digital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581400" cy="5486400"/>
          </a:xfrm>
        </p:spPr>
        <p:txBody>
          <a:bodyPr/>
          <a:lstStyle/>
          <a:p>
            <a:r>
              <a:rPr lang="en-US" dirty="0" smtClean="0"/>
              <a:t>A given filter may have a very different effect on data depending on:</a:t>
            </a:r>
          </a:p>
          <a:p>
            <a:pPr lvl="1"/>
            <a:r>
              <a:rPr lang="en-US" dirty="0" smtClean="0"/>
              <a:t>Wavelength</a:t>
            </a:r>
          </a:p>
          <a:p>
            <a:pPr lvl="1"/>
            <a:r>
              <a:rPr lang="en-US" dirty="0" smtClean="0"/>
              <a:t>Sampling Rate / Resolution</a:t>
            </a:r>
          </a:p>
          <a:p>
            <a:r>
              <a:rPr lang="en-US" dirty="0" smtClean="0"/>
              <a:t>A filter can completely decimate a signal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795" y="1498194"/>
            <a:ext cx="2590800" cy="33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762000"/>
            <a:ext cx="5715000" cy="59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 bwMode="auto">
          <a:xfrm>
            <a:off x="2286000" y="1879194"/>
            <a:ext cx="5854995" cy="2232837"/>
          </a:xfrm>
          <a:prstGeom prst="mathMultiply">
            <a:avLst/>
          </a:prstGeom>
          <a:solidFill>
            <a:schemeClr val="tx1">
              <a:alpha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33528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sampling rate (resolution) approaches wavelength of signal</a:t>
            </a:r>
          </a:p>
          <a:p>
            <a:pPr lvl="1"/>
            <a:r>
              <a:rPr lang="en-US" sz="1800" dirty="0" smtClean="0"/>
              <a:t>May see false patterns</a:t>
            </a:r>
          </a:p>
          <a:p>
            <a:r>
              <a:rPr lang="en-US" sz="2000" dirty="0" smtClean="0"/>
              <a:t>If sampling rate is less than signal’s wavelength</a:t>
            </a:r>
          </a:p>
          <a:p>
            <a:pPr lvl="1"/>
            <a:r>
              <a:rPr lang="en-US" sz="1800" dirty="0" smtClean="0"/>
              <a:t>May see false long wavelength signals</a:t>
            </a:r>
          </a:p>
          <a:p>
            <a:r>
              <a:rPr lang="en-US" sz="2000" b="1" dirty="0" smtClean="0"/>
              <a:t>Aliasing</a:t>
            </a:r>
            <a:r>
              <a:rPr lang="en-US" sz="2000" dirty="0" smtClean="0"/>
              <a:t>: Discrete (non-continuous) data can suggest patterns that are not real</a:t>
            </a:r>
          </a:p>
          <a:p>
            <a:r>
              <a:rPr lang="en-US" sz="2000" b="1" dirty="0" err="1" smtClean="0"/>
              <a:t>Nyquist</a:t>
            </a:r>
            <a:r>
              <a:rPr lang="en-US" sz="2000" b="1" dirty="0" smtClean="0"/>
              <a:t> wavelength </a:t>
            </a:r>
            <a:r>
              <a:rPr lang="en-US" sz="2000" dirty="0" smtClean="0"/>
              <a:t>= half the signal’s wavelength. </a:t>
            </a:r>
          </a:p>
          <a:p>
            <a:pPr lvl="1"/>
            <a:r>
              <a:rPr lang="en-US" sz="1600" dirty="0" smtClean="0"/>
              <a:t>This is the minimum sampling rate to avoid aliasing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524000"/>
            <a:ext cx="5638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895600"/>
            <a:ext cx="579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3810000"/>
            <a:ext cx="571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5334000"/>
            <a:ext cx="5791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53" y="762000"/>
            <a:ext cx="8729447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Gridded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610600" cy="3001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of the data processing techniques discussed here can also be applied to gridded or even three-dimensional data</a:t>
            </a:r>
          </a:p>
          <a:p>
            <a:pPr lvl="1"/>
            <a:r>
              <a:rPr lang="en-US" dirty="0" smtClean="0"/>
              <a:t>Can filter directional noise</a:t>
            </a:r>
          </a:p>
          <a:p>
            <a:pPr lvl="1"/>
            <a:r>
              <a:rPr lang="en-US" dirty="0" smtClean="0"/>
              <a:t>Highlights directional features</a:t>
            </a:r>
          </a:p>
          <a:p>
            <a:pPr lvl="1"/>
            <a:r>
              <a:rPr lang="en-US" dirty="0" smtClean="0"/>
              <a:t>Geologists should pay attention in multivariable calculus class!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2"/>
            <a:r>
              <a:rPr lang="en-US" dirty="0" smtClean="0"/>
              <a:t>E.g. MAT 2130 - CALCUL ANALY GEOM III</a:t>
            </a:r>
          </a:p>
          <a:p>
            <a:pPr lvl="1"/>
            <a:r>
              <a:rPr lang="en-US" dirty="0" smtClean="0"/>
              <a:t>Do not rely on black box computer programs</a:t>
            </a:r>
          </a:p>
          <a:p>
            <a:pPr lvl="2"/>
            <a:r>
              <a:rPr lang="en-US" dirty="0" smtClean="0"/>
              <a:t>E.g. Arc GIS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46" t="1824" r="5576" b="16097"/>
          <a:stretch>
            <a:fillRect/>
          </a:stretch>
        </p:blipFill>
        <p:spPr bwMode="auto">
          <a:xfrm rot="-60000">
            <a:off x="5380562" y="120079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64008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Filtering in 2D :: Gridded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800600" cy="2971800"/>
          </a:xfrm>
        </p:spPr>
        <p:txBody>
          <a:bodyPr/>
          <a:lstStyle/>
          <a:p>
            <a:r>
              <a:rPr lang="en-US" dirty="0" smtClean="0"/>
              <a:t>Filters can be created to filter all types of data</a:t>
            </a:r>
          </a:p>
          <a:p>
            <a:r>
              <a:rPr lang="en-US" dirty="0" smtClean="0"/>
              <a:t>No technique is perfect</a:t>
            </a:r>
          </a:p>
          <a:p>
            <a:pPr lvl="1"/>
            <a:r>
              <a:rPr lang="en-US" dirty="0" smtClean="0"/>
              <a:t>Great care must be given when creating a filter or processing data in general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b="7729"/>
          <a:stretch>
            <a:fillRect/>
          </a:stretch>
        </p:blipFill>
        <p:spPr bwMode="auto">
          <a:xfrm rot="-60000">
            <a:off x="2640465" y="3705743"/>
            <a:ext cx="6400800" cy="309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657" y="1143000"/>
            <a:ext cx="41959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Wavelength and Fourier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441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The granite produces a negative gravity anomaly</a:t>
            </a:r>
          </a:p>
          <a:p>
            <a:r>
              <a:rPr lang="en-US" dirty="0" smtClean="0"/>
              <a:t>Variations in the sediment cover cause noise in the data</a:t>
            </a:r>
          </a:p>
          <a:p>
            <a:r>
              <a:rPr lang="en-US" dirty="0" smtClean="0"/>
              <a:t>The noise and the anomaly have different wavelength scales</a:t>
            </a:r>
          </a:p>
          <a:p>
            <a:pPr lvl="1"/>
            <a:r>
              <a:rPr lang="en-US" dirty="0" smtClean="0"/>
              <a:t>Fourier analysis</a:t>
            </a:r>
          </a:p>
          <a:p>
            <a:pPr lvl="2"/>
            <a:r>
              <a:rPr lang="en-US" dirty="0" smtClean="0"/>
              <a:t>Separates signals by wavelength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261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Example…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Wave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3820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Amplitude (a) =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Wavelength (</a:t>
            </a:r>
            <a:r>
              <a:rPr lang="el-GR" dirty="0" smtClean="0"/>
              <a:t>λ</a:t>
            </a:r>
            <a:r>
              <a:rPr lang="en-US" dirty="0" smtClean="0"/>
              <a:t>) =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Frequency =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Period = </a:t>
            </a:r>
            <a:endParaRPr lang="en-US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832960" y="993775"/>
            <a:ext cx="7659738" cy="2279650"/>
          </a:xfrm>
          <a:custGeom>
            <a:avLst/>
            <a:gdLst/>
            <a:ahLst/>
            <a:cxnLst>
              <a:cxn ang="0">
                <a:pos x="162" y="361"/>
              </a:cxn>
              <a:cxn ang="0">
                <a:pos x="208" y="269"/>
              </a:cxn>
              <a:cxn ang="0">
                <a:pos x="258" y="192"/>
              </a:cxn>
              <a:cxn ang="0">
                <a:pos x="304" y="123"/>
              </a:cxn>
              <a:cxn ang="0">
                <a:pos x="350" y="69"/>
              </a:cxn>
              <a:cxn ang="0">
                <a:pos x="396" y="31"/>
              </a:cxn>
              <a:cxn ang="0">
                <a:pos x="442" y="8"/>
              </a:cxn>
              <a:cxn ang="0">
                <a:pos x="492" y="0"/>
              </a:cxn>
              <a:cxn ang="0">
                <a:pos x="538" y="8"/>
              </a:cxn>
              <a:cxn ang="0">
                <a:pos x="584" y="34"/>
              </a:cxn>
              <a:cxn ang="0">
                <a:pos x="630" y="73"/>
              </a:cxn>
              <a:cxn ang="0">
                <a:pos x="676" y="130"/>
              </a:cxn>
              <a:cxn ang="0">
                <a:pos x="722" y="200"/>
              </a:cxn>
              <a:cxn ang="0">
                <a:pos x="772" y="280"/>
              </a:cxn>
              <a:cxn ang="0">
                <a:pos x="818" y="369"/>
              </a:cxn>
              <a:cxn ang="0">
                <a:pos x="1091" y="983"/>
              </a:cxn>
              <a:cxn ang="0">
                <a:pos x="1149" y="1094"/>
              </a:cxn>
              <a:cxn ang="0">
                <a:pos x="1195" y="1183"/>
              </a:cxn>
              <a:cxn ang="0">
                <a:pos x="1241" y="1259"/>
              </a:cxn>
              <a:cxn ang="0">
                <a:pos x="1287" y="1325"/>
              </a:cxn>
              <a:cxn ang="0">
                <a:pos x="1333" y="1375"/>
              </a:cxn>
              <a:cxn ang="0">
                <a:pos x="1383" y="1409"/>
              </a:cxn>
              <a:cxn ang="0">
                <a:pos x="1429" y="1428"/>
              </a:cxn>
              <a:cxn ang="0">
                <a:pos x="1475" y="1432"/>
              </a:cxn>
              <a:cxn ang="0">
                <a:pos x="1521" y="1421"/>
              </a:cxn>
              <a:cxn ang="0">
                <a:pos x="1567" y="1394"/>
              </a:cxn>
              <a:cxn ang="0">
                <a:pos x="1613" y="1348"/>
              </a:cxn>
              <a:cxn ang="0">
                <a:pos x="1663" y="1290"/>
              </a:cxn>
              <a:cxn ang="0">
                <a:pos x="1709" y="1217"/>
              </a:cxn>
              <a:cxn ang="0">
                <a:pos x="1755" y="1137"/>
              </a:cxn>
              <a:cxn ang="0">
                <a:pos x="1805" y="1037"/>
              </a:cxn>
              <a:cxn ang="0">
                <a:pos x="2070" y="442"/>
              </a:cxn>
              <a:cxn ang="0">
                <a:pos x="2132" y="322"/>
              </a:cxn>
              <a:cxn ang="0">
                <a:pos x="2178" y="238"/>
              </a:cxn>
              <a:cxn ang="0">
                <a:pos x="2224" y="161"/>
              </a:cxn>
              <a:cxn ang="0">
                <a:pos x="2270" y="100"/>
              </a:cxn>
              <a:cxn ang="0">
                <a:pos x="2316" y="54"/>
              </a:cxn>
              <a:cxn ang="0">
                <a:pos x="2362" y="19"/>
              </a:cxn>
              <a:cxn ang="0">
                <a:pos x="2412" y="4"/>
              </a:cxn>
              <a:cxn ang="0">
                <a:pos x="2458" y="0"/>
              </a:cxn>
              <a:cxn ang="0">
                <a:pos x="2504" y="15"/>
              </a:cxn>
              <a:cxn ang="0">
                <a:pos x="2550" y="50"/>
              </a:cxn>
              <a:cxn ang="0">
                <a:pos x="2597" y="96"/>
              </a:cxn>
              <a:cxn ang="0">
                <a:pos x="2646" y="154"/>
              </a:cxn>
              <a:cxn ang="0">
                <a:pos x="2693" y="226"/>
              </a:cxn>
              <a:cxn ang="0">
                <a:pos x="2739" y="311"/>
              </a:cxn>
              <a:cxn ang="0">
                <a:pos x="2796" y="426"/>
              </a:cxn>
              <a:cxn ang="0">
                <a:pos x="3061" y="1021"/>
              </a:cxn>
              <a:cxn ang="0">
                <a:pos x="3111" y="1125"/>
              </a:cxn>
              <a:cxn ang="0">
                <a:pos x="3157" y="1210"/>
              </a:cxn>
              <a:cxn ang="0">
                <a:pos x="3203" y="1282"/>
              </a:cxn>
              <a:cxn ang="0">
                <a:pos x="3249" y="1340"/>
              </a:cxn>
              <a:cxn ang="0">
                <a:pos x="3299" y="1386"/>
              </a:cxn>
              <a:cxn ang="0">
                <a:pos x="3345" y="1417"/>
              </a:cxn>
              <a:cxn ang="0">
                <a:pos x="3392" y="1432"/>
              </a:cxn>
              <a:cxn ang="0">
                <a:pos x="3438" y="1432"/>
              </a:cxn>
              <a:cxn ang="0">
                <a:pos x="3484" y="1413"/>
              </a:cxn>
              <a:cxn ang="0">
                <a:pos x="3534" y="1382"/>
              </a:cxn>
              <a:cxn ang="0">
                <a:pos x="3580" y="1332"/>
              </a:cxn>
              <a:cxn ang="0">
                <a:pos x="3626" y="1271"/>
              </a:cxn>
              <a:cxn ang="0">
                <a:pos x="3672" y="1194"/>
              </a:cxn>
              <a:cxn ang="0">
                <a:pos x="3718" y="1110"/>
              </a:cxn>
              <a:cxn ang="0">
                <a:pos x="3795" y="952"/>
              </a:cxn>
            </a:cxnLst>
            <a:rect l="0" t="0" r="r" b="b"/>
            <a:pathLst>
              <a:path w="3898" h="1436">
                <a:moveTo>
                  <a:pt x="0" y="718"/>
                </a:moveTo>
                <a:lnTo>
                  <a:pt x="108" y="472"/>
                </a:lnTo>
                <a:lnTo>
                  <a:pt x="112" y="468"/>
                </a:lnTo>
                <a:lnTo>
                  <a:pt x="116" y="461"/>
                </a:lnTo>
                <a:lnTo>
                  <a:pt x="116" y="457"/>
                </a:lnTo>
                <a:lnTo>
                  <a:pt x="116" y="453"/>
                </a:lnTo>
                <a:lnTo>
                  <a:pt x="119" y="449"/>
                </a:lnTo>
                <a:lnTo>
                  <a:pt x="119" y="445"/>
                </a:lnTo>
                <a:lnTo>
                  <a:pt x="119" y="445"/>
                </a:lnTo>
                <a:lnTo>
                  <a:pt x="123" y="442"/>
                </a:lnTo>
                <a:lnTo>
                  <a:pt x="123" y="442"/>
                </a:lnTo>
                <a:lnTo>
                  <a:pt x="123" y="438"/>
                </a:lnTo>
                <a:lnTo>
                  <a:pt x="127" y="434"/>
                </a:lnTo>
                <a:lnTo>
                  <a:pt x="127" y="434"/>
                </a:lnTo>
                <a:lnTo>
                  <a:pt x="127" y="430"/>
                </a:lnTo>
                <a:lnTo>
                  <a:pt x="127" y="430"/>
                </a:lnTo>
                <a:lnTo>
                  <a:pt x="131" y="430"/>
                </a:lnTo>
                <a:lnTo>
                  <a:pt x="131" y="426"/>
                </a:lnTo>
                <a:lnTo>
                  <a:pt x="131" y="426"/>
                </a:lnTo>
                <a:lnTo>
                  <a:pt x="131" y="422"/>
                </a:lnTo>
                <a:lnTo>
                  <a:pt x="131" y="422"/>
                </a:lnTo>
                <a:lnTo>
                  <a:pt x="135" y="418"/>
                </a:lnTo>
                <a:lnTo>
                  <a:pt x="135" y="418"/>
                </a:lnTo>
                <a:lnTo>
                  <a:pt x="135" y="415"/>
                </a:lnTo>
                <a:lnTo>
                  <a:pt x="135" y="415"/>
                </a:lnTo>
                <a:lnTo>
                  <a:pt x="135" y="415"/>
                </a:lnTo>
                <a:lnTo>
                  <a:pt x="139" y="411"/>
                </a:lnTo>
                <a:lnTo>
                  <a:pt x="139" y="411"/>
                </a:lnTo>
                <a:lnTo>
                  <a:pt x="139" y="407"/>
                </a:lnTo>
                <a:lnTo>
                  <a:pt x="139" y="407"/>
                </a:lnTo>
                <a:lnTo>
                  <a:pt x="139" y="407"/>
                </a:lnTo>
                <a:lnTo>
                  <a:pt x="143" y="403"/>
                </a:lnTo>
                <a:lnTo>
                  <a:pt x="143" y="403"/>
                </a:lnTo>
                <a:lnTo>
                  <a:pt x="143" y="399"/>
                </a:lnTo>
                <a:lnTo>
                  <a:pt x="143" y="399"/>
                </a:lnTo>
                <a:lnTo>
                  <a:pt x="143" y="395"/>
                </a:lnTo>
                <a:lnTo>
                  <a:pt x="146" y="395"/>
                </a:lnTo>
                <a:lnTo>
                  <a:pt x="146" y="395"/>
                </a:lnTo>
                <a:lnTo>
                  <a:pt x="146" y="392"/>
                </a:lnTo>
                <a:lnTo>
                  <a:pt x="146" y="392"/>
                </a:lnTo>
                <a:lnTo>
                  <a:pt x="146" y="388"/>
                </a:lnTo>
                <a:lnTo>
                  <a:pt x="150" y="388"/>
                </a:lnTo>
                <a:lnTo>
                  <a:pt x="150" y="388"/>
                </a:lnTo>
                <a:lnTo>
                  <a:pt x="150" y="384"/>
                </a:lnTo>
                <a:lnTo>
                  <a:pt x="150" y="384"/>
                </a:lnTo>
                <a:lnTo>
                  <a:pt x="150" y="380"/>
                </a:lnTo>
                <a:lnTo>
                  <a:pt x="154" y="380"/>
                </a:lnTo>
                <a:lnTo>
                  <a:pt x="154" y="376"/>
                </a:lnTo>
                <a:lnTo>
                  <a:pt x="154" y="376"/>
                </a:lnTo>
                <a:lnTo>
                  <a:pt x="154" y="376"/>
                </a:lnTo>
                <a:lnTo>
                  <a:pt x="154" y="372"/>
                </a:lnTo>
                <a:lnTo>
                  <a:pt x="158" y="372"/>
                </a:lnTo>
                <a:lnTo>
                  <a:pt x="158" y="369"/>
                </a:lnTo>
                <a:lnTo>
                  <a:pt x="158" y="369"/>
                </a:lnTo>
                <a:lnTo>
                  <a:pt x="158" y="369"/>
                </a:lnTo>
                <a:lnTo>
                  <a:pt x="158" y="365"/>
                </a:lnTo>
                <a:lnTo>
                  <a:pt x="162" y="365"/>
                </a:lnTo>
                <a:lnTo>
                  <a:pt x="162" y="361"/>
                </a:lnTo>
                <a:lnTo>
                  <a:pt x="162" y="361"/>
                </a:lnTo>
                <a:lnTo>
                  <a:pt x="162" y="361"/>
                </a:lnTo>
                <a:lnTo>
                  <a:pt x="162" y="357"/>
                </a:lnTo>
                <a:lnTo>
                  <a:pt x="166" y="357"/>
                </a:lnTo>
                <a:lnTo>
                  <a:pt x="166" y="353"/>
                </a:lnTo>
                <a:lnTo>
                  <a:pt x="166" y="353"/>
                </a:lnTo>
                <a:lnTo>
                  <a:pt x="166" y="349"/>
                </a:lnTo>
                <a:lnTo>
                  <a:pt x="166" y="349"/>
                </a:lnTo>
                <a:lnTo>
                  <a:pt x="169" y="349"/>
                </a:lnTo>
                <a:lnTo>
                  <a:pt x="169" y="346"/>
                </a:lnTo>
                <a:lnTo>
                  <a:pt x="169" y="346"/>
                </a:lnTo>
                <a:lnTo>
                  <a:pt x="169" y="342"/>
                </a:lnTo>
                <a:lnTo>
                  <a:pt x="169" y="342"/>
                </a:lnTo>
                <a:lnTo>
                  <a:pt x="173" y="342"/>
                </a:lnTo>
                <a:lnTo>
                  <a:pt x="173" y="338"/>
                </a:lnTo>
                <a:lnTo>
                  <a:pt x="173" y="338"/>
                </a:lnTo>
                <a:lnTo>
                  <a:pt x="173" y="334"/>
                </a:lnTo>
                <a:lnTo>
                  <a:pt x="173" y="334"/>
                </a:lnTo>
                <a:lnTo>
                  <a:pt x="177" y="334"/>
                </a:lnTo>
                <a:lnTo>
                  <a:pt x="177" y="330"/>
                </a:lnTo>
                <a:lnTo>
                  <a:pt x="177" y="330"/>
                </a:lnTo>
                <a:lnTo>
                  <a:pt x="177" y="330"/>
                </a:lnTo>
                <a:lnTo>
                  <a:pt x="177" y="326"/>
                </a:lnTo>
                <a:lnTo>
                  <a:pt x="181" y="326"/>
                </a:lnTo>
                <a:lnTo>
                  <a:pt x="181" y="322"/>
                </a:lnTo>
                <a:lnTo>
                  <a:pt x="181" y="322"/>
                </a:lnTo>
                <a:lnTo>
                  <a:pt x="181" y="322"/>
                </a:lnTo>
                <a:lnTo>
                  <a:pt x="185" y="319"/>
                </a:lnTo>
                <a:lnTo>
                  <a:pt x="185" y="319"/>
                </a:lnTo>
                <a:lnTo>
                  <a:pt x="185" y="315"/>
                </a:lnTo>
                <a:lnTo>
                  <a:pt x="185" y="315"/>
                </a:lnTo>
                <a:lnTo>
                  <a:pt x="185" y="315"/>
                </a:lnTo>
                <a:lnTo>
                  <a:pt x="189" y="311"/>
                </a:lnTo>
                <a:lnTo>
                  <a:pt x="189" y="311"/>
                </a:lnTo>
                <a:lnTo>
                  <a:pt x="189" y="307"/>
                </a:lnTo>
                <a:lnTo>
                  <a:pt x="189" y="307"/>
                </a:lnTo>
                <a:lnTo>
                  <a:pt x="189" y="307"/>
                </a:lnTo>
                <a:lnTo>
                  <a:pt x="192" y="303"/>
                </a:lnTo>
                <a:lnTo>
                  <a:pt x="192" y="303"/>
                </a:lnTo>
                <a:lnTo>
                  <a:pt x="192" y="299"/>
                </a:lnTo>
                <a:lnTo>
                  <a:pt x="192" y="299"/>
                </a:lnTo>
                <a:lnTo>
                  <a:pt x="192" y="299"/>
                </a:lnTo>
                <a:lnTo>
                  <a:pt x="196" y="296"/>
                </a:lnTo>
                <a:lnTo>
                  <a:pt x="196" y="296"/>
                </a:lnTo>
                <a:lnTo>
                  <a:pt x="196" y="296"/>
                </a:lnTo>
                <a:lnTo>
                  <a:pt x="196" y="292"/>
                </a:lnTo>
                <a:lnTo>
                  <a:pt x="196" y="292"/>
                </a:lnTo>
                <a:lnTo>
                  <a:pt x="200" y="288"/>
                </a:lnTo>
                <a:lnTo>
                  <a:pt x="200" y="288"/>
                </a:lnTo>
                <a:lnTo>
                  <a:pt x="200" y="288"/>
                </a:lnTo>
                <a:lnTo>
                  <a:pt x="200" y="284"/>
                </a:lnTo>
                <a:lnTo>
                  <a:pt x="200" y="284"/>
                </a:lnTo>
                <a:lnTo>
                  <a:pt x="204" y="284"/>
                </a:lnTo>
                <a:lnTo>
                  <a:pt x="204" y="280"/>
                </a:lnTo>
                <a:lnTo>
                  <a:pt x="204" y="280"/>
                </a:lnTo>
                <a:lnTo>
                  <a:pt x="204" y="276"/>
                </a:lnTo>
                <a:lnTo>
                  <a:pt x="204" y="276"/>
                </a:lnTo>
                <a:lnTo>
                  <a:pt x="208" y="276"/>
                </a:lnTo>
                <a:lnTo>
                  <a:pt x="208" y="273"/>
                </a:lnTo>
                <a:lnTo>
                  <a:pt x="208" y="273"/>
                </a:lnTo>
                <a:lnTo>
                  <a:pt x="208" y="273"/>
                </a:lnTo>
                <a:lnTo>
                  <a:pt x="208" y="269"/>
                </a:lnTo>
                <a:lnTo>
                  <a:pt x="212" y="269"/>
                </a:lnTo>
                <a:lnTo>
                  <a:pt x="212" y="269"/>
                </a:lnTo>
                <a:lnTo>
                  <a:pt x="212" y="265"/>
                </a:lnTo>
                <a:lnTo>
                  <a:pt x="212" y="265"/>
                </a:lnTo>
                <a:lnTo>
                  <a:pt x="212" y="261"/>
                </a:lnTo>
                <a:lnTo>
                  <a:pt x="215" y="261"/>
                </a:lnTo>
                <a:lnTo>
                  <a:pt x="215" y="261"/>
                </a:lnTo>
                <a:lnTo>
                  <a:pt x="215" y="257"/>
                </a:lnTo>
                <a:lnTo>
                  <a:pt x="215" y="257"/>
                </a:lnTo>
                <a:lnTo>
                  <a:pt x="215" y="257"/>
                </a:lnTo>
                <a:lnTo>
                  <a:pt x="219" y="253"/>
                </a:lnTo>
                <a:lnTo>
                  <a:pt x="219" y="253"/>
                </a:lnTo>
                <a:lnTo>
                  <a:pt x="219" y="253"/>
                </a:lnTo>
                <a:lnTo>
                  <a:pt x="219" y="250"/>
                </a:lnTo>
                <a:lnTo>
                  <a:pt x="219" y="250"/>
                </a:lnTo>
                <a:lnTo>
                  <a:pt x="223" y="246"/>
                </a:lnTo>
                <a:lnTo>
                  <a:pt x="223" y="246"/>
                </a:lnTo>
                <a:lnTo>
                  <a:pt x="223" y="246"/>
                </a:lnTo>
                <a:lnTo>
                  <a:pt x="223" y="242"/>
                </a:lnTo>
                <a:lnTo>
                  <a:pt x="223" y="242"/>
                </a:lnTo>
                <a:lnTo>
                  <a:pt x="227" y="242"/>
                </a:lnTo>
                <a:lnTo>
                  <a:pt x="227" y="238"/>
                </a:lnTo>
                <a:lnTo>
                  <a:pt x="227" y="238"/>
                </a:lnTo>
                <a:lnTo>
                  <a:pt x="227" y="238"/>
                </a:lnTo>
                <a:lnTo>
                  <a:pt x="227" y="234"/>
                </a:lnTo>
                <a:lnTo>
                  <a:pt x="231" y="234"/>
                </a:lnTo>
                <a:lnTo>
                  <a:pt x="231" y="234"/>
                </a:lnTo>
                <a:lnTo>
                  <a:pt x="231" y="230"/>
                </a:lnTo>
                <a:lnTo>
                  <a:pt x="231" y="230"/>
                </a:lnTo>
                <a:lnTo>
                  <a:pt x="235" y="230"/>
                </a:lnTo>
                <a:lnTo>
                  <a:pt x="235" y="226"/>
                </a:lnTo>
                <a:lnTo>
                  <a:pt x="235" y="226"/>
                </a:lnTo>
                <a:lnTo>
                  <a:pt x="235" y="226"/>
                </a:lnTo>
                <a:lnTo>
                  <a:pt x="235" y="223"/>
                </a:lnTo>
                <a:lnTo>
                  <a:pt x="239" y="223"/>
                </a:lnTo>
                <a:lnTo>
                  <a:pt x="239" y="223"/>
                </a:lnTo>
                <a:lnTo>
                  <a:pt x="239" y="219"/>
                </a:lnTo>
                <a:lnTo>
                  <a:pt x="239" y="219"/>
                </a:lnTo>
                <a:lnTo>
                  <a:pt x="239" y="219"/>
                </a:lnTo>
                <a:lnTo>
                  <a:pt x="242" y="215"/>
                </a:lnTo>
                <a:lnTo>
                  <a:pt x="242" y="215"/>
                </a:lnTo>
                <a:lnTo>
                  <a:pt x="242" y="215"/>
                </a:lnTo>
                <a:lnTo>
                  <a:pt x="242" y="211"/>
                </a:lnTo>
                <a:lnTo>
                  <a:pt x="242" y="211"/>
                </a:lnTo>
                <a:lnTo>
                  <a:pt x="246" y="211"/>
                </a:lnTo>
                <a:lnTo>
                  <a:pt x="246" y="207"/>
                </a:lnTo>
                <a:lnTo>
                  <a:pt x="246" y="207"/>
                </a:lnTo>
                <a:lnTo>
                  <a:pt x="246" y="207"/>
                </a:lnTo>
                <a:lnTo>
                  <a:pt x="246" y="203"/>
                </a:lnTo>
                <a:lnTo>
                  <a:pt x="250" y="203"/>
                </a:lnTo>
                <a:lnTo>
                  <a:pt x="250" y="203"/>
                </a:lnTo>
                <a:lnTo>
                  <a:pt x="250" y="200"/>
                </a:lnTo>
                <a:lnTo>
                  <a:pt x="250" y="200"/>
                </a:lnTo>
                <a:lnTo>
                  <a:pt x="250" y="200"/>
                </a:lnTo>
                <a:lnTo>
                  <a:pt x="254" y="196"/>
                </a:lnTo>
                <a:lnTo>
                  <a:pt x="254" y="196"/>
                </a:lnTo>
                <a:lnTo>
                  <a:pt x="254" y="196"/>
                </a:lnTo>
                <a:lnTo>
                  <a:pt x="254" y="192"/>
                </a:lnTo>
                <a:lnTo>
                  <a:pt x="254" y="192"/>
                </a:lnTo>
                <a:lnTo>
                  <a:pt x="258" y="192"/>
                </a:lnTo>
                <a:lnTo>
                  <a:pt x="258" y="188"/>
                </a:lnTo>
                <a:lnTo>
                  <a:pt x="258" y="188"/>
                </a:lnTo>
                <a:lnTo>
                  <a:pt x="258" y="188"/>
                </a:lnTo>
                <a:lnTo>
                  <a:pt x="258" y="184"/>
                </a:lnTo>
                <a:lnTo>
                  <a:pt x="262" y="184"/>
                </a:lnTo>
                <a:lnTo>
                  <a:pt x="262" y="184"/>
                </a:lnTo>
                <a:lnTo>
                  <a:pt x="262" y="180"/>
                </a:lnTo>
                <a:lnTo>
                  <a:pt x="262" y="180"/>
                </a:lnTo>
                <a:lnTo>
                  <a:pt x="262" y="180"/>
                </a:lnTo>
                <a:lnTo>
                  <a:pt x="265" y="180"/>
                </a:lnTo>
                <a:lnTo>
                  <a:pt x="265" y="177"/>
                </a:lnTo>
                <a:lnTo>
                  <a:pt x="265" y="177"/>
                </a:lnTo>
                <a:lnTo>
                  <a:pt x="265" y="177"/>
                </a:lnTo>
                <a:lnTo>
                  <a:pt x="265" y="173"/>
                </a:lnTo>
                <a:lnTo>
                  <a:pt x="269" y="173"/>
                </a:lnTo>
                <a:lnTo>
                  <a:pt x="269" y="173"/>
                </a:lnTo>
                <a:lnTo>
                  <a:pt x="269" y="169"/>
                </a:lnTo>
                <a:lnTo>
                  <a:pt x="269" y="169"/>
                </a:lnTo>
                <a:lnTo>
                  <a:pt x="269" y="169"/>
                </a:lnTo>
                <a:lnTo>
                  <a:pt x="273" y="165"/>
                </a:lnTo>
                <a:lnTo>
                  <a:pt x="273" y="165"/>
                </a:lnTo>
                <a:lnTo>
                  <a:pt x="273" y="165"/>
                </a:lnTo>
                <a:lnTo>
                  <a:pt x="273" y="165"/>
                </a:lnTo>
                <a:lnTo>
                  <a:pt x="273" y="161"/>
                </a:lnTo>
                <a:lnTo>
                  <a:pt x="277" y="161"/>
                </a:lnTo>
                <a:lnTo>
                  <a:pt x="277" y="161"/>
                </a:lnTo>
                <a:lnTo>
                  <a:pt x="277" y="157"/>
                </a:lnTo>
                <a:lnTo>
                  <a:pt x="277" y="157"/>
                </a:lnTo>
                <a:lnTo>
                  <a:pt x="277" y="157"/>
                </a:lnTo>
                <a:lnTo>
                  <a:pt x="281" y="154"/>
                </a:lnTo>
                <a:lnTo>
                  <a:pt x="281" y="154"/>
                </a:lnTo>
                <a:lnTo>
                  <a:pt x="281" y="154"/>
                </a:lnTo>
                <a:lnTo>
                  <a:pt x="281" y="154"/>
                </a:lnTo>
                <a:lnTo>
                  <a:pt x="281" y="150"/>
                </a:lnTo>
                <a:lnTo>
                  <a:pt x="285" y="150"/>
                </a:lnTo>
                <a:lnTo>
                  <a:pt x="285" y="150"/>
                </a:lnTo>
                <a:lnTo>
                  <a:pt x="285" y="146"/>
                </a:lnTo>
                <a:lnTo>
                  <a:pt x="285" y="146"/>
                </a:lnTo>
                <a:lnTo>
                  <a:pt x="288" y="146"/>
                </a:lnTo>
                <a:lnTo>
                  <a:pt x="288" y="146"/>
                </a:lnTo>
                <a:lnTo>
                  <a:pt x="288" y="142"/>
                </a:lnTo>
                <a:lnTo>
                  <a:pt x="288" y="142"/>
                </a:lnTo>
                <a:lnTo>
                  <a:pt x="288" y="142"/>
                </a:lnTo>
                <a:lnTo>
                  <a:pt x="292" y="138"/>
                </a:lnTo>
                <a:lnTo>
                  <a:pt x="292" y="138"/>
                </a:lnTo>
                <a:lnTo>
                  <a:pt x="292" y="138"/>
                </a:lnTo>
                <a:lnTo>
                  <a:pt x="292" y="138"/>
                </a:lnTo>
                <a:lnTo>
                  <a:pt x="292" y="134"/>
                </a:lnTo>
                <a:lnTo>
                  <a:pt x="296" y="134"/>
                </a:lnTo>
                <a:lnTo>
                  <a:pt x="296" y="134"/>
                </a:lnTo>
                <a:lnTo>
                  <a:pt x="296" y="134"/>
                </a:lnTo>
                <a:lnTo>
                  <a:pt x="296" y="130"/>
                </a:lnTo>
                <a:lnTo>
                  <a:pt x="296" y="130"/>
                </a:lnTo>
                <a:lnTo>
                  <a:pt x="300" y="130"/>
                </a:lnTo>
                <a:lnTo>
                  <a:pt x="300" y="127"/>
                </a:lnTo>
                <a:lnTo>
                  <a:pt x="300" y="127"/>
                </a:lnTo>
                <a:lnTo>
                  <a:pt x="300" y="127"/>
                </a:lnTo>
                <a:lnTo>
                  <a:pt x="300" y="127"/>
                </a:lnTo>
                <a:lnTo>
                  <a:pt x="304" y="123"/>
                </a:lnTo>
                <a:lnTo>
                  <a:pt x="304" y="123"/>
                </a:lnTo>
                <a:lnTo>
                  <a:pt x="304" y="123"/>
                </a:lnTo>
                <a:lnTo>
                  <a:pt x="304" y="123"/>
                </a:lnTo>
                <a:lnTo>
                  <a:pt x="304" y="119"/>
                </a:lnTo>
                <a:lnTo>
                  <a:pt x="308" y="119"/>
                </a:lnTo>
                <a:lnTo>
                  <a:pt x="308" y="119"/>
                </a:lnTo>
                <a:lnTo>
                  <a:pt x="308" y="119"/>
                </a:lnTo>
                <a:lnTo>
                  <a:pt x="308" y="115"/>
                </a:lnTo>
                <a:lnTo>
                  <a:pt x="308" y="115"/>
                </a:lnTo>
                <a:lnTo>
                  <a:pt x="311" y="115"/>
                </a:lnTo>
                <a:lnTo>
                  <a:pt x="311" y="115"/>
                </a:lnTo>
                <a:lnTo>
                  <a:pt x="311" y="111"/>
                </a:lnTo>
                <a:lnTo>
                  <a:pt x="311" y="111"/>
                </a:lnTo>
                <a:lnTo>
                  <a:pt x="311" y="111"/>
                </a:lnTo>
                <a:lnTo>
                  <a:pt x="315" y="111"/>
                </a:lnTo>
                <a:lnTo>
                  <a:pt x="315" y="107"/>
                </a:lnTo>
                <a:lnTo>
                  <a:pt x="315" y="107"/>
                </a:lnTo>
                <a:lnTo>
                  <a:pt x="315" y="107"/>
                </a:lnTo>
                <a:lnTo>
                  <a:pt x="315" y="107"/>
                </a:lnTo>
                <a:lnTo>
                  <a:pt x="319" y="104"/>
                </a:lnTo>
                <a:lnTo>
                  <a:pt x="319" y="104"/>
                </a:lnTo>
                <a:lnTo>
                  <a:pt x="319" y="104"/>
                </a:lnTo>
                <a:lnTo>
                  <a:pt x="319" y="104"/>
                </a:lnTo>
                <a:lnTo>
                  <a:pt x="319" y="100"/>
                </a:lnTo>
                <a:lnTo>
                  <a:pt x="323" y="100"/>
                </a:lnTo>
                <a:lnTo>
                  <a:pt x="323" y="100"/>
                </a:lnTo>
                <a:lnTo>
                  <a:pt x="323" y="100"/>
                </a:lnTo>
                <a:lnTo>
                  <a:pt x="323" y="96"/>
                </a:lnTo>
                <a:lnTo>
                  <a:pt x="323" y="96"/>
                </a:lnTo>
                <a:lnTo>
                  <a:pt x="327" y="96"/>
                </a:lnTo>
                <a:lnTo>
                  <a:pt x="327" y="96"/>
                </a:lnTo>
                <a:lnTo>
                  <a:pt x="327" y="92"/>
                </a:lnTo>
                <a:lnTo>
                  <a:pt x="327" y="92"/>
                </a:lnTo>
                <a:lnTo>
                  <a:pt x="327" y="92"/>
                </a:lnTo>
                <a:lnTo>
                  <a:pt x="331" y="92"/>
                </a:lnTo>
                <a:lnTo>
                  <a:pt x="331" y="92"/>
                </a:lnTo>
                <a:lnTo>
                  <a:pt x="331" y="88"/>
                </a:lnTo>
                <a:lnTo>
                  <a:pt x="331" y="88"/>
                </a:lnTo>
                <a:lnTo>
                  <a:pt x="331" y="88"/>
                </a:lnTo>
                <a:lnTo>
                  <a:pt x="335" y="88"/>
                </a:lnTo>
                <a:lnTo>
                  <a:pt x="335" y="84"/>
                </a:lnTo>
                <a:lnTo>
                  <a:pt x="335" y="84"/>
                </a:lnTo>
                <a:lnTo>
                  <a:pt x="335" y="84"/>
                </a:lnTo>
                <a:lnTo>
                  <a:pt x="338" y="84"/>
                </a:lnTo>
                <a:lnTo>
                  <a:pt x="338" y="84"/>
                </a:lnTo>
                <a:lnTo>
                  <a:pt x="338" y="81"/>
                </a:lnTo>
                <a:lnTo>
                  <a:pt x="338" y="81"/>
                </a:lnTo>
                <a:lnTo>
                  <a:pt x="338" y="81"/>
                </a:lnTo>
                <a:lnTo>
                  <a:pt x="342" y="81"/>
                </a:lnTo>
                <a:lnTo>
                  <a:pt x="342" y="77"/>
                </a:lnTo>
                <a:lnTo>
                  <a:pt x="342" y="77"/>
                </a:lnTo>
                <a:lnTo>
                  <a:pt x="342" y="77"/>
                </a:lnTo>
                <a:lnTo>
                  <a:pt x="342" y="77"/>
                </a:lnTo>
                <a:lnTo>
                  <a:pt x="346" y="77"/>
                </a:lnTo>
                <a:lnTo>
                  <a:pt x="346" y="73"/>
                </a:lnTo>
                <a:lnTo>
                  <a:pt x="346" y="73"/>
                </a:lnTo>
                <a:lnTo>
                  <a:pt x="346" y="73"/>
                </a:lnTo>
                <a:lnTo>
                  <a:pt x="346" y="73"/>
                </a:lnTo>
                <a:lnTo>
                  <a:pt x="350" y="73"/>
                </a:lnTo>
                <a:lnTo>
                  <a:pt x="350" y="69"/>
                </a:lnTo>
                <a:lnTo>
                  <a:pt x="350" y="69"/>
                </a:lnTo>
                <a:lnTo>
                  <a:pt x="350" y="69"/>
                </a:lnTo>
                <a:lnTo>
                  <a:pt x="350" y="69"/>
                </a:lnTo>
                <a:lnTo>
                  <a:pt x="354" y="69"/>
                </a:lnTo>
                <a:lnTo>
                  <a:pt x="354" y="65"/>
                </a:lnTo>
                <a:lnTo>
                  <a:pt x="354" y="65"/>
                </a:lnTo>
                <a:lnTo>
                  <a:pt x="354" y="65"/>
                </a:lnTo>
                <a:lnTo>
                  <a:pt x="354" y="65"/>
                </a:lnTo>
                <a:lnTo>
                  <a:pt x="358" y="65"/>
                </a:lnTo>
                <a:lnTo>
                  <a:pt x="358" y="61"/>
                </a:lnTo>
                <a:lnTo>
                  <a:pt x="358" y="61"/>
                </a:lnTo>
                <a:lnTo>
                  <a:pt x="358" y="61"/>
                </a:lnTo>
                <a:lnTo>
                  <a:pt x="358" y="61"/>
                </a:lnTo>
                <a:lnTo>
                  <a:pt x="361" y="61"/>
                </a:lnTo>
                <a:lnTo>
                  <a:pt x="361" y="58"/>
                </a:lnTo>
                <a:lnTo>
                  <a:pt x="361" y="58"/>
                </a:lnTo>
                <a:lnTo>
                  <a:pt x="361" y="58"/>
                </a:lnTo>
                <a:lnTo>
                  <a:pt x="361" y="58"/>
                </a:lnTo>
                <a:lnTo>
                  <a:pt x="365" y="58"/>
                </a:lnTo>
                <a:lnTo>
                  <a:pt x="365" y="58"/>
                </a:lnTo>
                <a:lnTo>
                  <a:pt x="365" y="54"/>
                </a:lnTo>
                <a:lnTo>
                  <a:pt x="365" y="54"/>
                </a:lnTo>
                <a:lnTo>
                  <a:pt x="365" y="54"/>
                </a:lnTo>
                <a:lnTo>
                  <a:pt x="369" y="54"/>
                </a:lnTo>
                <a:lnTo>
                  <a:pt x="369" y="54"/>
                </a:lnTo>
                <a:lnTo>
                  <a:pt x="369" y="50"/>
                </a:lnTo>
                <a:lnTo>
                  <a:pt x="369" y="50"/>
                </a:lnTo>
                <a:lnTo>
                  <a:pt x="369" y="50"/>
                </a:lnTo>
                <a:lnTo>
                  <a:pt x="373" y="50"/>
                </a:lnTo>
                <a:lnTo>
                  <a:pt x="373" y="50"/>
                </a:lnTo>
                <a:lnTo>
                  <a:pt x="373" y="50"/>
                </a:lnTo>
                <a:lnTo>
                  <a:pt x="373" y="46"/>
                </a:lnTo>
                <a:lnTo>
                  <a:pt x="373" y="46"/>
                </a:lnTo>
                <a:lnTo>
                  <a:pt x="377" y="46"/>
                </a:lnTo>
                <a:lnTo>
                  <a:pt x="377" y="46"/>
                </a:lnTo>
                <a:lnTo>
                  <a:pt x="377" y="46"/>
                </a:lnTo>
                <a:lnTo>
                  <a:pt x="377" y="46"/>
                </a:lnTo>
                <a:lnTo>
                  <a:pt x="377" y="42"/>
                </a:lnTo>
                <a:lnTo>
                  <a:pt x="381" y="42"/>
                </a:lnTo>
                <a:lnTo>
                  <a:pt x="381" y="42"/>
                </a:lnTo>
                <a:lnTo>
                  <a:pt x="381" y="42"/>
                </a:lnTo>
                <a:lnTo>
                  <a:pt x="381" y="42"/>
                </a:lnTo>
                <a:lnTo>
                  <a:pt x="381" y="42"/>
                </a:lnTo>
                <a:lnTo>
                  <a:pt x="384" y="38"/>
                </a:lnTo>
                <a:lnTo>
                  <a:pt x="384" y="38"/>
                </a:lnTo>
                <a:lnTo>
                  <a:pt x="384" y="38"/>
                </a:lnTo>
                <a:lnTo>
                  <a:pt x="384" y="38"/>
                </a:lnTo>
                <a:lnTo>
                  <a:pt x="384" y="38"/>
                </a:lnTo>
                <a:lnTo>
                  <a:pt x="388" y="38"/>
                </a:lnTo>
                <a:lnTo>
                  <a:pt x="388" y="38"/>
                </a:lnTo>
                <a:lnTo>
                  <a:pt x="388" y="34"/>
                </a:lnTo>
                <a:lnTo>
                  <a:pt x="388" y="34"/>
                </a:lnTo>
                <a:lnTo>
                  <a:pt x="392" y="34"/>
                </a:lnTo>
                <a:lnTo>
                  <a:pt x="392" y="34"/>
                </a:lnTo>
                <a:lnTo>
                  <a:pt x="392" y="34"/>
                </a:lnTo>
                <a:lnTo>
                  <a:pt x="392" y="34"/>
                </a:lnTo>
                <a:lnTo>
                  <a:pt x="392" y="34"/>
                </a:lnTo>
                <a:lnTo>
                  <a:pt x="396" y="31"/>
                </a:lnTo>
                <a:lnTo>
                  <a:pt x="396" y="31"/>
                </a:lnTo>
                <a:lnTo>
                  <a:pt x="396" y="31"/>
                </a:lnTo>
                <a:lnTo>
                  <a:pt x="396" y="31"/>
                </a:lnTo>
                <a:lnTo>
                  <a:pt x="396" y="31"/>
                </a:lnTo>
                <a:lnTo>
                  <a:pt x="400" y="31"/>
                </a:lnTo>
                <a:lnTo>
                  <a:pt x="400" y="31"/>
                </a:lnTo>
                <a:lnTo>
                  <a:pt x="400" y="27"/>
                </a:lnTo>
                <a:lnTo>
                  <a:pt x="400" y="27"/>
                </a:lnTo>
                <a:lnTo>
                  <a:pt x="400" y="27"/>
                </a:lnTo>
                <a:lnTo>
                  <a:pt x="404" y="27"/>
                </a:lnTo>
                <a:lnTo>
                  <a:pt x="404" y="27"/>
                </a:lnTo>
                <a:lnTo>
                  <a:pt x="404" y="27"/>
                </a:lnTo>
                <a:lnTo>
                  <a:pt x="404" y="27"/>
                </a:lnTo>
                <a:lnTo>
                  <a:pt x="404" y="27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11" y="23"/>
                </a:lnTo>
                <a:lnTo>
                  <a:pt x="411" y="23"/>
                </a:lnTo>
                <a:lnTo>
                  <a:pt x="411" y="23"/>
                </a:lnTo>
                <a:lnTo>
                  <a:pt x="411" y="23"/>
                </a:lnTo>
                <a:lnTo>
                  <a:pt x="411" y="19"/>
                </a:lnTo>
                <a:lnTo>
                  <a:pt x="415" y="19"/>
                </a:lnTo>
                <a:lnTo>
                  <a:pt x="415" y="19"/>
                </a:lnTo>
                <a:lnTo>
                  <a:pt x="415" y="19"/>
                </a:lnTo>
                <a:lnTo>
                  <a:pt x="415" y="19"/>
                </a:lnTo>
                <a:lnTo>
                  <a:pt x="415" y="19"/>
                </a:lnTo>
                <a:lnTo>
                  <a:pt x="419" y="19"/>
                </a:lnTo>
                <a:lnTo>
                  <a:pt x="419" y="19"/>
                </a:lnTo>
                <a:lnTo>
                  <a:pt x="419" y="19"/>
                </a:lnTo>
                <a:lnTo>
                  <a:pt x="419" y="15"/>
                </a:lnTo>
                <a:lnTo>
                  <a:pt x="419" y="15"/>
                </a:lnTo>
                <a:lnTo>
                  <a:pt x="423" y="15"/>
                </a:lnTo>
                <a:lnTo>
                  <a:pt x="423" y="15"/>
                </a:lnTo>
                <a:lnTo>
                  <a:pt x="423" y="15"/>
                </a:lnTo>
                <a:lnTo>
                  <a:pt x="423" y="15"/>
                </a:lnTo>
                <a:lnTo>
                  <a:pt x="423" y="15"/>
                </a:lnTo>
                <a:lnTo>
                  <a:pt x="427" y="15"/>
                </a:lnTo>
                <a:lnTo>
                  <a:pt x="427" y="15"/>
                </a:lnTo>
                <a:lnTo>
                  <a:pt x="427" y="15"/>
                </a:lnTo>
                <a:lnTo>
                  <a:pt x="427" y="11"/>
                </a:lnTo>
                <a:lnTo>
                  <a:pt x="427" y="11"/>
                </a:lnTo>
                <a:lnTo>
                  <a:pt x="431" y="11"/>
                </a:lnTo>
                <a:lnTo>
                  <a:pt x="431" y="11"/>
                </a:lnTo>
                <a:lnTo>
                  <a:pt x="431" y="11"/>
                </a:lnTo>
                <a:lnTo>
                  <a:pt x="431" y="11"/>
                </a:lnTo>
                <a:lnTo>
                  <a:pt x="431" y="11"/>
                </a:lnTo>
                <a:lnTo>
                  <a:pt x="434" y="11"/>
                </a:lnTo>
                <a:lnTo>
                  <a:pt x="434" y="11"/>
                </a:lnTo>
                <a:lnTo>
                  <a:pt x="434" y="11"/>
                </a:lnTo>
                <a:lnTo>
                  <a:pt x="434" y="11"/>
                </a:lnTo>
                <a:lnTo>
                  <a:pt x="434" y="11"/>
                </a:lnTo>
                <a:lnTo>
                  <a:pt x="438" y="8"/>
                </a:lnTo>
                <a:lnTo>
                  <a:pt x="438" y="8"/>
                </a:lnTo>
                <a:lnTo>
                  <a:pt x="438" y="8"/>
                </a:lnTo>
                <a:lnTo>
                  <a:pt x="438" y="8"/>
                </a:lnTo>
                <a:lnTo>
                  <a:pt x="442" y="8"/>
                </a:lnTo>
                <a:lnTo>
                  <a:pt x="442" y="8"/>
                </a:lnTo>
                <a:lnTo>
                  <a:pt x="442" y="8"/>
                </a:lnTo>
                <a:lnTo>
                  <a:pt x="442" y="8"/>
                </a:lnTo>
                <a:lnTo>
                  <a:pt x="442" y="8"/>
                </a:lnTo>
                <a:lnTo>
                  <a:pt x="446" y="8"/>
                </a:lnTo>
                <a:lnTo>
                  <a:pt x="446" y="8"/>
                </a:lnTo>
                <a:lnTo>
                  <a:pt x="446" y="8"/>
                </a:lnTo>
                <a:lnTo>
                  <a:pt x="446" y="8"/>
                </a:lnTo>
                <a:lnTo>
                  <a:pt x="446" y="8"/>
                </a:lnTo>
                <a:lnTo>
                  <a:pt x="450" y="8"/>
                </a:lnTo>
                <a:lnTo>
                  <a:pt x="450" y="4"/>
                </a:lnTo>
                <a:lnTo>
                  <a:pt x="450" y="4"/>
                </a:lnTo>
                <a:lnTo>
                  <a:pt x="450" y="4"/>
                </a:lnTo>
                <a:lnTo>
                  <a:pt x="450" y="4"/>
                </a:lnTo>
                <a:lnTo>
                  <a:pt x="454" y="4"/>
                </a:lnTo>
                <a:lnTo>
                  <a:pt x="454" y="4"/>
                </a:lnTo>
                <a:lnTo>
                  <a:pt x="454" y="4"/>
                </a:lnTo>
                <a:lnTo>
                  <a:pt x="454" y="4"/>
                </a:lnTo>
                <a:lnTo>
                  <a:pt x="454" y="4"/>
                </a:lnTo>
                <a:lnTo>
                  <a:pt x="457" y="4"/>
                </a:lnTo>
                <a:lnTo>
                  <a:pt x="457" y="4"/>
                </a:lnTo>
                <a:lnTo>
                  <a:pt x="457" y="4"/>
                </a:lnTo>
                <a:lnTo>
                  <a:pt x="457" y="4"/>
                </a:lnTo>
                <a:lnTo>
                  <a:pt x="457" y="4"/>
                </a:lnTo>
                <a:lnTo>
                  <a:pt x="461" y="4"/>
                </a:lnTo>
                <a:lnTo>
                  <a:pt x="461" y="4"/>
                </a:lnTo>
                <a:lnTo>
                  <a:pt x="461" y="4"/>
                </a:lnTo>
                <a:lnTo>
                  <a:pt x="461" y="4"/>
                </a:lnTo>
                <a:lnTo>
                  <a:pt x="461" y="4"/>
                </a:lnTo>
                <a:lnTo>
                  <a:pt x="465" y="4"/>
                </a:lnTo>
                <a:lnTo>
                  <a:pt x="465" y="4"/>
                </a:lnTo>
                <a:lnTo>
                  <a:pt x="465" y="4"/>
                </a:lnTo>
                <a:lnTo>
                  <a:pt x="465" y="0"/>
                </a:lnTo>
                <a:lnTo>
                  <a:pt x="465" y="0"/>
                </a:lnTo>
                <a:lnTo>
                  <a:pt x="469" y="0"/>
                </a:lnTo>
                <a:lnTo>
                  <a:pt x="469" y="0"/>
                </a:lnTo>
                <a:lnTo>
                  <a:pt x="469" y="0"/>
                </a:lnTo>
                <a:lnTo>
                  <a:pt x="469" y="0"/>
                </a:lnTo>
                <a:lnTo>
                  <a:pt x="469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7" y="0"/>
                </a:lnTo>
                <a:lnTo>
                  <a:pt x="477" y="0"/>
                </a:lnTo>
                <a:lnTo>
                  <a:pt x="477" y="0"/>
                </a:lnTo>
                <a:lnTo>
                  <a:pt x="477" y="0"/>
                </a:lnTo>
                <a:lnTo>
                  <a:pt x="477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4" y="0"/>
                </a:lnTo>
                <a:lnTo>
                  <a:pt x="484" y="0"/>
                </a:lnTo>
                <a:lnTo>
                  <a:pt x="484" y="0"/>
                </a:lnTo>
                <a:lnTo>
                  <a:pt x="484" y="0"/>
                </a:lnTo>
                <a:lnTo>
                  <a:pt x="484" y="0"/>
                </a:lnTo>
                <a:lnTo>
                  <a:pt x="488" y="0"/>
                </a:lnTo>
                <a:lnTo>
                  <a:pt x="488" y="0"/>
                </a:lnTo>
                <a:lnTo>
                  <a:pt x="488" y="0"/>
                </a:lnTo>
                <a:lnTo>
                  <a:pt x="488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6" y="0"/>
                </a:lnTo>
                <a:lnTo>
                  <a:pt x="496" y="0"/>
                </a:lnTo>
                <a:lnTo>
                  <a:pt x="496" y="0"/>
                </a:lnTo>
                <a:lnTo>
                  <a:pt x="496" y="0"/>
                </a:lnTo>
                <a:lnTo>
                  <a:pt x="496" y="0"/>
                </a:lnTo>
                <a:lnTo>
                  <a:pt x="500" y="0"/>
                </a:lnTo>
                <a:lnTo>
                  <a:pt x="500" y="0"/>
                </a:lnTo>
                <a:lnTo>
                  <a:pt x="500" y="0"/>
                </a:lnTo>
                <a:lnTo>
                  <a:pt x="500" y="0"/>
                </a:lnTo>
                <a:lnTo>
                  <a:pt x="500" y="0"/>
                </a:lnTo>
                <a:lnTo>
                  <a:pt x="504" y="0"/>
                </a:lnTo>
                <a:lnTo>
                  <a:pt x="504" y="0"/>
                </a:lnTo>
                <a:lnTo>
                  <a:pt x="504" y="0"/>
                </a:lnTo>
                <a:lnTo>
                  <a:pt x="504" y="0"/>
                </a:lnTo>
                <a:lnTo>
                  <a:pt x="504" y="0"/>
                </a:lnTo>
                <a:lnTo>
                  <a:pt x="507" y="0"/>
                </a:lnTo>
                <a:lnTo>
                  <a:pt x="507" y="0"/>
                </a:lnTo>
                <a:lnTo>
                  <a:pt x="507" y="0"/>
                </a:lnTo>
                <a:lnTo>
                  <a:pt x="507" y="0"/>
                </a:lnTo>
                <a:lnTo>
                  <a:pt x="507" y="0"/>
                </a:lnTo>
                <a:lnTo>
                  <a:pt x="511" y="0"/>
                </a:lnTo>
                <a:lnTo>
                  <a:pt x="511" y="4"/>
                </a:lnTo>
                <a:lnTo>
                  <a:pt x="511" y="4"/>
                </a:lnTo>
                <a:lnTo>
                  <a:pt x="511" y="4"/>
                </a:lnTo>
                <a:lnTo>
                  <a:pt x="511" y="4"/>
                </a:lnTo>
                <a:lnTo>
                  <a:pt x="515" y="4"/>
                </a:lnTo>
                <a:lnTo>
                  <a:pt x="515" y="4"/>
                </a:lnTo>
                <a:lnTo>
                  <a:pt x="515" y="4"/>
                </a:lnTo>
                <a:lnTo>
                  <a:pt x="515" y="4"/>
                </a:lnTo>
                <a:lnTo>
                  <a:pt x="515" y="4"/>
                </a:lnTo>
                <a:lnTo>
                  <a:pt x="519" y="4"/>
                </a:lnTo>
                <a:lnTo>
                  <a:pt x="519" y="4"/>
                </a:lnTo>
                <a:lnTo>
                  <a:pt x="519" y="4"/>
                </a:lnTo>
                <a:lnTo>
                  <a:pt x="519" y="4"/>
                </a:lnTo>
                <a:lnTo>
                  <a:pt x="519" y="4"/>
                </a:lnTo>
                <a:lnTo>
                  <a:pt x="523" y="4"/>
                </a:lnTo>
                <a:lnTo>
                  <a:pt x="523" y="4"/>
                </a:lnTo>
                <a:lnTo>
                  <a:pt x="523" y="4"/>
                </a:lnTo>
                <a:lnTo>
                  <a:pt x="523" y="4"/>
                </a:lnTo>
                <a:lnTo>
                  <a:pt x="523" y="4"/>
                </a:lnTo>
                <a:lnTo>
                  <a:pt x="527" y="4"/>
                </a:lnTo>
                <a:lnTo>
                  <a:pt x="527" y="4"/>
                </a:lnTo>
                <a:lnTo>
                  <a:pt x="527" y="4"/>
                </a:lnTo>
                <a:lnTo>
                  <a:pt x="527" y="8"/>
                </a:lnTo>
                <a:lnTo>
                  <a:pt x="527" y="8"/>
                </a:lnTo>
                <a:lnTo>
                  <a:pt x="530" y="8"/>
                </a:lnTo>
                <a:lnTo>
                  <a:pt x="530" y="8"/>
                </a:lnTo>
                <a:lnTo>
                  <a:pt x="530" y="8"/>
                </a:lnTo>
                <a:lnTo>
                  <a:pt x="530" y="8"/>
                </a:lnTo>
                <a:lnTo>
                  <a:pt x="530" y="8"/>
                </a:lnTo>
                <a:lnTo>
                  <a:pt x="534" y="8"/>
                </a:lnTo>
                <a:lnTo>
                  <a:pt x="534" y="8"/>
                </a:lnTo>
                <a:lnTo>
                  <a:pt x="534" y="8"/>
                </a:lnTo>
                <a:lnTo>
                  <a:pt x="534" y="8"/>
                </a:lnTo>
                <a:lnTo>
                  <a:pt x="534" y="8"/>
                </a:lnTo>
                <a:lnTo>
                  <a:pt x="538" y="8"/>
                </a:lnTo>
                <a:lnTo>
                  <a:pt x="538" y="8"/>
                </a:lnTo>
                <a:lnTo>
                  <a:pt x="538" y="11"/>
                </a:lnTo>
                <a:lnTo>
                  <a:pt x="538" y="11"/>
                </a:lnTo>
                <a:lnTo>
                  <a:pt x="542" y="11"/>
                </a:lnTo>
                <a:lnTo>
                  <a:pt x="542" y="11"/>
                </a:lnTo>
                <a:lnTo>
                  <a:pt x="542" y="11"/>
                </a:lnTo>
                <a:lnTo>
                  <a:pt x="542" y="11"/>
                </a:lnTo>
                <a:lnTo>
                  <a:pt x="542" y="11"/>
                </a:lnTo>
                <a:lnTo>
                  <a:pt x="546" y="11"/>
                </a:lnTo>
                <a:lnTo>
                  <a:pt x="546" y="11"/>
                </a:lnTo>
                <a:lnTo>
                  <a:pt x="546" y="11"/>
                </a:lnTo>
                <a:lnTo>
                  <a:pt x="546" y="11"/>
                </a:lnTo>
                <a:lnTo>
                  <a:pt x="546" y="11"/>
                </a:lnTo>
                <a:lnTo>
                  <a:pt x="550" y="15"/>
                </a:lnTo>
                <a:lnTo>
                  <a:pt x="550" y="15"/>
                </a:lnTo>
                <a:lnTo>
                  <a:pt x="550" y="15"/>
                </a:lnTo>
                <a:lnTo>
                  <a:pt x="550" y="15"/>
                </a:lnTo>
                <a:lnTo>
                  <a:pt x="550" y="15"/>
                </a:lnTo>
                <a:lnTo>
                  <a:pt x="553" y="15"/>
                </a:lnTo>
                <a:lnTo>
                  <a:pt x="553" y="15"/>
                </a:lnTo>
                <a:lnTo>
                  <a:pt x="553" y="15"/>
                </a:lnTo>
                <a:lnTo>
                  <a:pt x="553" y="15"/>
                </a:lnTo>
                <a:lnTo>
                  <a:pt x="553" y="15"/>
                </a:lnTo>
                <a:lnTo>
                  <a:pt x="557" y="15"/>
                </a:lnTo>
                <a:lnTo>
                  <a:pt x="557" y="19"/>
                </a:lnTo>
                <a:lnTo>
                  <a:pt x="557" y="19"/>
                </a:lnTo>
                <a:lnTo>
                  <a:pt x="557" y="19"/>
                </a:lnTo>
                <a:lnTo>
                  <a:pt x="557" y="19"/>
                </a:lnTo>
                <a:lnTo>
                  <a:pt x="561" y="19"/>
                </a:lnTo>
                <a:lnTo>
                  <a:pt x="561" y="19"/>
                </a:lnTo>
                <a:lnTo>
                  <a:pt x="561" y="19"/>
                </a:lnTo>
                <a:lnTo>
                  <a:pt x="561" y="19"/>
                </a:lnTo>
                <a:lnTo>
                  <a:pt x="561" y="19"/>
                </a:lnTo>
                <a:lnTo>
                  <a:pt x="565" y="23"/>
                </a:lnTo>
                <a:lnTo>
                  <a:pt x="565" y="23"/>
                </a:lnTo>
                <a:lnTo>
                  <a:pt x="565" y="23"/>
                </a:lnTo>
                <a:lnTo>
                  <a:pt x="565" y="23"/>
                </a:lnTo>
                <a:lnTo>
                  <a:pt x="565" y="23"/>
                </a:lnTo>
                <a:lnTo>
                  <a:pt x="569" y="23"/>
                </a:lnTo>
                <a:lnTo>
                  <a:pt x="569" y="23"/>
                </a:lnTo>
                <a:lnTo>
                  <a:pt x="569" y="23"/>
                </a:lnTo>
                <a:lnTo>
                  <a:pt x="569" y="23"/>
                </a:lnTo>
                <a:lnTo>
                  <a:pt x="569" y="27"/>
                </a:lnTo>
                <a:lnTo>
                  <a:pt x="573" y="27"/>
                </a:lnTo>
                <a:lnTo>
                  <a:pt x="573" y="27"/>
                </a:lnTo>
                <a:lnTo>
                  <a:pt x="573" y="27"/>
                </a:lnTo>
                <a:lnTo>
                  <a:pt x="573" y="27"/>
                </a:lnTo>
                <a:lnTo>
                  <a:pt x="573" y="27"/>
                </a:lnTo>
                <a:lnTo>
                  <a:pt x="576" y="27"/>
                </a:lnTo>
                <a:lnTo>
                  <a:pt x="576" y="31"/>
                </a:lnTo>
                <a:lnTo>
                  <a:pt x="576" y="31"/>
                </a:lnTo>
                <a:lnTo>
                  <a:pt x="576" y="31"/>
                </a:lnTo>
                <a:lnTo>
                  <a:pt x="576" y="31"/>
                </a:lnTo>
                <a:lnTo>
                  <a:pt x="580" y="31"/>
                </a:lnTo>
                <a:lnTo>
                  <a:pt x="580" y="31"/>
                </a:lnTo>
                <a:lnTo>
                  <a:pt x="580" y="31"/>
                </a:lnTo>
                <a:lnTo>
                  <a:pt x="580" y="31"/>
                </a:lnTo>
                <a:lnTo>
                  <a:pt x="580" y="34"/>
                </a:lnTo>
                <a:lnTo>
                  <a:pt x="584" y="34"/>
                </a:lnTo>
                <a:lnTo>
                  <a:pt x="584" y="34"/>
                </a:lnTo>
                <a:lnTo>
                  <a:pt x="584" y="34"/>
                </a:lnTo>
                <a:lnTo>
                  <a:pt x="584" y="34"/>
                </a:lnTo>
                <a:lnTo>
                  <a:pt x="584" y="34"/>
                </a:lnTo>
                <a:lnTo>
                  <a:pt x="588" y="34"/>
                </a:lnTo>
                <a:lnTo>
                  <a:pt x="588" y="38"/>
                </a:lnTo>
                <a:lnTo>
                  <a:pt x="588" y="38"/>
                </a:lnTo>
                <a:lnTo>
                  <a:pt x="588" y="38"/>
                </a:lnTo>
                <a:lnTo>
                  <a:pt x="588" y="38"/>
                </a:lnTo>
                <a:lnTo>
                  <a:pt x="592" y="38"/>
                </a:lnTo>
                <a:lnTo>
                  <a:pt x="592" y="38"/>
                </a:lnTo>
                <a:lnTo>
                  <a:pt x="592" y="42"/>
                </a:lnTo>
                <a:lnTo>
                  <a:pt x="592" y="42"/>
                </a:lnTo>
                <a:lnTo>
                  <a:pt x="596" y="42"/>
                </a:lnTo>
                <a:lnTo>
                  <a:pt x="596" y="42"/>
                </a:lnTo>
                <a:lnTo>
                  <a:pt x="596" y="42"/>
                </a:lnTo>
                <a:lnTo>
                  <a:pt x="596" y="42"/>
                </a:lnTo>
                <a:lnTo>
                  <a:pt x="596" y="42"/>
                </a:lnTo>
                <a:lnTo>
                  <a:pt x="600" y="46"/>
                </a:lnTo>
                <a:lnTo>
                  <a:pt x="600" y="46"/>
                </a:lnTo>
                <a:lnTo>
                  <a:pt x="600" y="46"/>
                </a:lnTo>
                <a:lnTo>
                  <a:pt x="600" y="46"/>
                </a:lnTo>
                <a:lnTo>
                  <a:pt x="600" y="46"/>
                </a:lnTo>
                <a:lnTo>
                  <a:pt x="603" y="46"/>
                </a:lnTo>
                <a:lnTo>
                  <a:pt x="603" y="50"/>
                </a:lnTo>
                <a:lnTo>
                  <a:pt x="603" y="50"/>
                </a:lnTo>
                <a:lnTo>
                  <a:pt x="603" y="50"/>
                </a:lnTo>
                <a:lnTo>
                  <a:pt x="603" y="50"/>
                </a:lnTo>
                <a:lnTo>
                  <a:pt x="607" y="50"/>
                </a:lnTo>
                <a:lnTo>
                  <a:pt x="607" y="54"/>
                </a:lnTo>
                <a:lnTo>
                  <a:pt x="607" y="54"/>
                </a:lnTo>
                <a:lnTo>
                  <a:pt x="607" y="54"/>
                </a:lnTo>
                <a:lnTo>
                  <a:pt x="607" y="54"/>
                </a:lnTo>
                <a:lnTo>
                  <a:pt x="611" y="54"/>
                </a:lnTo>
                <a:lnTo>
                  <a:pt x="611" y="54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5" y="58"/>
                </a:lnTo>
                <a:lnTo>
                  <a:pt x="615" y="58"/>
                </a:lnTo>
                <a:lnTo>
                  <a:pt x="615" y="58"/>
                </a:lnTo>
                <a:lnTo>
                  <a:pt x="615" y="61"/>
                </a:lnTo>
                <a:lnTo>
                  <a:pt x="615" y="61"/>
                </a:lnTo>
                <a:lnTo>
                  <a:pt x="619" y="61"/>
                </a:lnTo>
                <a:lnTo>
                  <a:pt x="619" y="61"/>
                </a:lnTo>
                <a:lnTo>
                  <a:pt x="619" y="61"/>
                </a:lnTo>
                <a:lnTo>
                  <a:pt x="619" y="65"/>
                </a:lnTo>
                <a:lnTo>
                  <a:pt x="619" y="65"/>
                </a:lnTo>
                <a:lnTo>
                  <a:pt x="623" y="65"/>
                </a:lnTo>
                <a:lnTo>
                  <a:pt x="623" y="65"/>
                </a:lnTo>
                <a:lnTo>
                  <a:pt x="623" y="65"/>
                </a:lnTo>
                <a:lnTo>
                  <a:pt x="623" y="69"/>
                </a:lnTo>
                <a:lnTo>
                  <a:pt x="623" y="69"/>
                </a:lnTo>
                <a:lnTo>
                  <a:pt x="626" y="69"/>
                </a:lnTo>
                <a:lnTo>
                  <a:pt x="626" y="69"/>
                </a:lnTo>
                <a:lnTo>
                  <a:pt x="626" y="69"/>
                </a:lnTo>
                <a:lnTo>
                  <a:pt x="626" y="73"/>
                </a:lnTo>
                <a:lnTo>
                  <a:pt x="626" y="73"/>
                </a:lnTo>
                <a:lnTo>
                  <a:pt x="630" y="73"/>
                </a:lnTo>
                <a:lnTo>
                  <a:pt x="630" y="73"/>
                </a:lnTo>
                <a:lnTo>
                  <a:pt x="630" y="73"/>
                </a:lnTo>
                <a:lnTo>
                  <a:pt x="630" y="77"/>
                </a:lnTo>
                <a:lnTo>
                  <a:pt x="630" y="77"/>
                </a:lnTo>
                <a:lnTo>
                  <a:pt x="634" y="77"/>
                </a:lnTo>
                <a:lnTo>
                  <a:pt x="634" y="77"/>
                </a:lnTo>
                <a:lnTo>
                  <a:pt x="634" y="81"/>
                </a:lnTo>
                <a:lnTo>
                  <a:pt x="634" y="81"/>
                </a:lnTo>
                <a:lnTo>
                  <a:pt x="634" y="81"/>
                </a:lnTo>
                <a:lnTo>
                  <a:pt x="638" y="81"/>
                </a:lnTo>
                <a:lnTo>
                  <a:pt x="638" y="81"/>
                </a:lnTo>
                <a:lnTo>
                  <a:pt x="638" y="84"/>
                </a:lnTo>
                <a:lnTo>
                  <a:pt x="638" y="84"/>
                </a:lnTo>
                <a:lnTo>
                  <a:pt x="638" y="84"/>
                </a:lnTo>
                <a:lnTo>
                  <a:pt x="642" y="84"/>
                </a:lnTo>
                <a:lnTo>
                  <a:pt x="642" y="84"/>
                </a:lnTo>
                <a:lnTo>
                  <a:pt x="642" y="88"/>
                </a:lnTo>
                <a:lnTo>
                  <a:pt x="642" y="88"/>
                </a:lnTo>
                <a:lnTo>
                  <a:pt x="642" y="88"/>
                </a:lnTo>
                <a:lnTo>
                  <a:pt x="646" y="88"/>
                </a:lnTo>
                <a:lnTo>
                  <a:pt x="646" y="92"/>
                </a:lnTo>
                <a:lnTo>
                  <a:pt x="646" y="92"/>
                </a:lnTo>
                <a:lnTo>
                  <a:pt x="646" y="92"/>
                </a:lnTo>
                <a:lnTo>
                  <a:pt x="649" y="92"/>
                </a:lnTo>
                <a:lnTo>
                  <a:pt x="649" y="96"/>
                </a:lnTo>
                <a:lnTo>
                  <a:pt x="649" y="96"/>
                </a:lnTo>
                <a:lnTo>
                  <a:pt x="649" y="96"/>
                </a:lnTo>
                <a:lnTo>
                  <a:pt x="649" y="96"/>
                </a:lnTo>
                <a:lnTo>
                  <a:pt x="653" y="96"/>
                </a:lnTo>
                <a:lnTo>
                  <a:pt x="653" y="100"/>
                </a:lnTo>
                <a:lnTo>
                  <a:pt x="653" y="100"/>
                </a:lnTo>
                <a:lnTo>
                  <a:pt x="653" y="100"/>
                </a:lnTo>
                <a:lnTo>
                  <a:pt x="653" y="100"/>
                </a:lnTo>
                <a:lnTo>
                  <a:pt x="657" y="104"/>
                </a:lnTo>
                <a:lnTo>
                  <a:pt x="657" y="104"/>
                </a:lnTo>
                <a:lnTo>
                  <a:pt x="657" y="104"/>
                </a:lnTo>
                <a:lnTo>
                  <a:pt x="657" y="104"/>
                </a:lnTo>
                <a:lnTo>
                  <a:pt x="657" y="107"/>
                </a:lnTo>
                <a:lnTo>
                  <a:pt x="661" y="107"/>
                </a:lnTo>
                <a:lnTo>
                  <a:pt x="661" y="107"/>
                </a:lnTo>
                <a:lnTo>
                  <a:pt x="661" y="107"/>
                </a:lnTo>
                <a:lnTo>
                  <a:pt x="661" y="111"/>
                </a:lnTo>
                <a:lnTo>
                  <a:pt x="661" y="111"/>
                </a:lnTo>
                <a:lnTo>
                  <a:pt x="665" y="111"/>
                </a:lnTo>
                <a:lnTo>
                  <a:pt x="665" y="111"/>
                </a:lnTo>
                <a:lnTo>
                  <a:pt x="665" y="115"/>
                </a:lnTo>
                <a:lnTo>
                  <a:pt x="665" y="115"/>
                </a:lnTo>
                <a:lnTo>
                  <a:pt x="665" y="115"/>
                </a:lnTo>
                <a:lnTo>
                  <a:pt x="669" y="115"/>
                </a:lnTo>
                <a:lnTo>
                  <a:pt x="669" y="119"/>
                </a:lnTo>
                <a:lnTo>
                  <a:pt x="669" y="119"/>
                </a:lnTo>
                <a:lnTo>
                  <a:pt x="669" y="119"/>
                </a:lnTo>
                <a:lnTo>
                  <a:pt x="669" y="119"/>
                </a:lnTo>
                <a:lnTo>
                  <a:pt x="672" y="123"/>
                </a:lnTo>
                <a:lnTo>
                  <a:pt x="672" y="123"/>
                </a:lnTo>
                <a:lnTo>
                  <a:pt x="672" y="123"/>
                </a:lnTo>
                <a:lnTo>
                  <a:pt x="672" y="123"/>
                </a:lnTo>
                <a:lnTo>
                  <a:pt x="672" y="127"/>
                </a:lnTo>
                <a:lnTo>
                  <a:pt x="676" y="127"/>
                </a:lnTo>
                <a:lnTo>
                  <a:pt x="676" y="127"/>
                </a:lnTo>
                <a:lnTo>
                  <a:pt x="676" y="130"/>
                </a:lnTo>
                <a:lnTo>
                  <a:pt x="676" y="130"/>
                </a:lnTo>
                <a:lnTo>
                  <a:pt x="676" y="130"/>
                </a:lnTo>
                <a:lnTo>
                  <a:pt x="680" y="130"/>
                </a:lnTo>
                <a:lnTo>
                  <a:pt x="680" y="134"/>
                </a:lnTo>
                <a:lnTo>
                  <a:pt x="680" y="134"/>
                </a:lnTo>
                <a:lnTo>
                  <a:pt x="680" y="134"/>
                </a:lnTo>
                <a:lnTo>
                  <a:pt x="680" y="134"/>
                </a:lnTo>
                <a:lnTo>
                  <a:pt x="684" y="138"/>
                </a:lnTo>
                <a:lnTo>
                  <a:pt x="684" y="138"/>
                </a:lnTo>
                <a:lnTo>
                  <a:pt x="684" y="138"/>
                </a:lnTo>
                <a:lnTo>
                  <a:pt x="684" y="142"/>
                </a:lnTo>
                <a:lnTo>
                  <a:pt x="684" y="142"/>
                </a:lnTo>
                <a:lnTo>
                  <a:pt x="688" y="142"/>
                </a:lnTo>
                <a:lnTo>
                  <a:pt x="688" y="142"/>
                </a:lnTo>
                <a:lnTo>
                  <a:pt x="688" y="146"/>
                </a:lnTo>
                <a:lnTo>
                  <a:pt x="688" y="146"/>
                </a:lnTo>
                <a:lnTo>
                  <a:pt x="688" y="146"/>
                </a:lnTo>
                <a:lnTo>
                  <a:pt x="692" y="150"/>
                </a:lnTo>
                <a:lnTo>
                  <a:pt x="692" y="150"/>
                </a:lnTo>
                <a:lnTo>
                  <a:pt x="692" y="150"/>
                </a:lnTo>
                <a:lnTo>
                  <a:pt x="692" y="150"/>
                </a:lnTo>
                <a:lnTo>
                  <a:pt x="696" y="154"/>
                </a:lnTo>
                <a:lnTo>
                  <a:pt x="696" y="154"/>
                </a:lnTo>
                <a:lnTo>
                  <a:pt x="696" y="154"/>
                </a:lnTo>
                <a:lnTo>
                  <a:pt x="696" y="157"/>
                </a:lnTo>
                <a:lnTo>
                  <a:pt x="696" y="157"/>
                </a:lnTo>
                <a:lnTo>
                  <a:pt x="699" y="157"/>
                </a:lnTo>
                <a:lnTo>
                  <a:pt x="699" y="157"/>
                </a:lnTo>
                <a:lnTo>
                  <a:pt x="699" y="161"/>
                </a:lnTo>
                <a:lnTo>
                  <a:pt x="699" y="161"/>
                </a:lnTo>
                <a:lnTo>
                  <a:pt x="699" y="161"/>
                </a:lnTo>
                <a:lnTo>
                  <a:pt x="703" y="165"/>
                </a:lnTo>
                <a:lnTo>
                  <a:pt x="703" y="165"/>
                </a:lnTo>
                <a:lnTo>
                  <a:pt x="703" y="165"/>
                </a:lnTo>
                <a:lnTo>
                  <a:pt x="703" y="169"/>
                </a:lnTo>
                <a:lnTo>
                  <a:pt x="703" y="169"/>
                </a:lnTo>
                <a:lnTo>
                  <a:pt x="707" y="169"/>
                </a:lnTo>
                <a:lnTo>
                  <a:pt x="707" y="169"/>
                </a:lnTo>
                <a:lnTo>
                  <a:pt x="707" y="173"/>
                </a:lnTo>
                <a:lnTo>
                  <a:pt x="707" y="173"/>
                </a:lnTo>
                <a:lnTo>
                  <a:pt x="707" y="173"/>
                </a:lnTo>
                <a:lnTo>
                  <a:pt x="711" y="177"/>
                </a:lnTo>
                <a:lnTo>
                  <a:pt x="711" y="177"/>
                </a:lnTo>
                <a:lnTo>
                  <a:pt x="711" y="177"/>
                </a:lnTo>
                <a:lnTo>
                  <a:pt x="711" y="180"/>
                </a:lnTo>
                <a:lnTo>
                  <a:pt x="711" y="180"/>
                </a:lnTo>
                <a:lnTo>
                  <a:pt x="715" y="180"/>
                </a:lnTo>
                <a:lnTo>
                  <a:pt x="715" y="184"/>
                </a:lnTo>
                <a:lnTo>
                  <a:pt x="715" y="184"/>
                </a:lnTo>
                <a:lnTo>
                  <a:pt x="715" y="184"/>
                </a:lnTo>
                <a:lnTo>
                  <a:pt x="715" y="184"/>
                </a:lnTo>
                <a:lnTo>
                  <a:pt x="719" y="188"/>
                </a:lnTo>
                <a:lnTo>
                  <a:pt x="719" y="188"/>
                </a:lnTo>
                <a:lnTo>
                  <a:pt x="719" y="188"/>
                </a:lnTo>
                <a:lnTo>
                  <a:pt x="719" y="192"/>
                </a:lnTo>
                <a:lnTo>
                  <a:pt x="719" y="192"/>
                </a:lnTo>
                <a:lnTo>
                  <a:pt x="722" y="192"/>
                </a:lnTo>
                <a:lnTo>
                  <a:pt x="722" y="196"/>
                </a:lnTo>
                <a:lnTo>
                  <a:pt x="722" y="196"/>
                </a:lnTo>
                <a:lnTo>
                  <a:pt x="722" y="196"/>
                </a:lnTo>
                <a:lnTo>
                  <a:pt x="722" y="200"/>
                </a:lnTo>
                <a:lnTo>
                  <a:pt x="726" y="200"/>
                </a:lnTo>
                <a:lnTo>
                  <a:pt x="726" y="200"/>
                </a:lnTo>
                <a:lnTo>
                  <a:pt x="726" y="203"/>
                </a:lnTo>
                <a:lnTo>
                  <a:pt x="726" y="203"/>
                </a:lnTo>
                <a:lnTo>
                  <a:pt x="726" y="203"/>
                </a:lnTo>
                <a:lnTo>
                  <a:pt x="730" y="207"/>
                </a:lnTo>
                <a:lnTo>
                  <a:pt x="730" y="207"/>
                </a:lnTo>
                <a:lnTo>
                  <a:pt x="730" y="207"/>
                </a:lnTo>
                <a:lnTo>
                  <a:pt x="730" y="211"/>
                </a:lnTo>
                <a:lnTo>
                  <a:pt x="730" y="211"/>
                </a:lnTo>
                <a:lnTo>
                  <a:pt x="734" y="211"/>
                </a:lnTo>
                <a:lnTo>
                  <a:pt x="734" y="215"/>
                </a:lnTo>
                <a:lnTo>
                  <a:pt x="734" y="215"/>
                </a:lnTo>
                <a:lnTo>
                  <a:pt x="734" y="215"/>
                </a:lnTo>
                <a:lnTo>
                  <a:pt x="734" y="219"/>
                </a:lnTo>
                <a:lnTo>
                  <a:pt x="738" y="219"/>
                </a:lnTo>
                <a:lnTo>
                  <a:pt x="738" y="219"/>
                </a:lnTo>
                <a:lnTo>
                  <a:pt x="738" y="223"/>
                </a:lnTo>
                <a:lnTo>
                  <a:pt x="738" y="223"/>
                </a:lnTo>
                <a:lnTo>
                  <a:pt x="738" y="223"/>
                </a:lnTo>
                <a:lnTo>
                  <a:pt x="742" y="226"/>
                </a:lnTo>
                <a:lnTo>
                  <a:pt x="742" y="226"/>
                </a:lnTo>
                <a:lnTo>
                  <a:pt x="742" y="226"/>
                </a:lnTo>
                <a:lnTo>
                  <a:pt x="742" y="230"/>
                </a:lnTo>
                <a:lnTo>
                  <a:pt x="745" y="230"/>
                </a:lnTo>
                <a:lnTo>
                  <a:pt x="745" y="230"/>
                </a:lnTo>
                <a:lnTo>
                  <a:pt x="745" y="234"/>
                </a:lnTo>
                <a:lnTo>
                  <a:pt x="745" y="234"/>
                </a:lnTo>
                <a:lnTo>
                  <a:pt x="745" y="234"/>
                </a:lnTo>
                <a:lnTo>
                  <a:pt x="749" y="238"/>
                </a:lnTo>
                <a:lnTo>
                  <a:pt x="749" y="238"/>
                </a:lnTo>
                <a:lnTo>
                  <a:pt x="749" y="238"/>
                </a:lnTo>
                <a:lnTo>
                  <a:pt x="749" y="242"/>
                </a:lnTo>
                <a:lnTo>
                  <a:pt x="749" y="242"/>
                </a:lnTo>
                <a:lnTo>
                  <a:pt x="753" y="246"/>
                </a:lnTo>
                <a:lnTo>
                  <a:pt x="753" y="246"/>
                </a:lnTo>
                <a:lnTo>
                  <a:pt x="753" y="246"/>
                </a:lnTo>
                <a:lnTo>
                  <a:pt x="753" y="250"/>
                </a:lnTo>
                <a:lnTo>
                  <a:pt x="753" y="250"/>
                </a:lnTo>
                <a:lnTo>
                  <a:pt x="757" y="250"/>
                </a:lnTo>
                <a:lnTo>
                  <a:pt x="757" y="253"/>
                </a:lnTo>
                <a:lnTo>
                  <a:pt x="757" y="253"/>
                </a:lnTo>
                <a:lnTo>
                  <a:pt x="757" y="253"/>
                </a:lnTo>
                <a:lnTo>
                  <a:pt x="757" y="257"/>
                </a:lnTo>
                <a:lnTo>
                  <a:pt x="761" y="257"/>
                </a:lnTo>
                <a:lnTo>
                  <a:pt x="761" y="257"/>
                </a:lnTo>
                <a:lnTo>
                  <a:pt x="761" y="261"/>
                </a:lnTo>
                <a:lnTo>
                  <a:pt x="761" y="261"/>
                </a:lnTo>
                <a:lnTo>
                  <a:pt x="761" y="265"/>
                </a:lnTo>
                <a:lnTo>
                  <a:pt x="765" y="265"/>
                </a:lnTo>
                <a:lnTo>
                  <a:pt x="765" y="265"/>
                </a:lnTo>
                <a:lnTo>
                  <a:pt x="765" y="269"/>
                </a:lnTo>
                <a:lnTo>
                  <a:pt x="765" y="269"/>
                </a:lnTo>
                <a:lnTo>
                  <a:pt x="765" y="269"/>
                </a:lnTo>
                <a:lnTo>
                  <a:pt x="769" y="273"/>
                </a:lnTo>
                <a:lnTo>
                  <a:pt x="769" y="273"/>
                </a:lnTo>
                <a:lnTo>
                  <a:pt x="769" y="273"/>
                </a:lnTo>
                <a:lnTo>
                  <a:pt x="769" y="276"/>
                </a:lnTo>
                <a:lnTo>
                  <a:pt x="769" y="276"/>
                </a:lnTo>
                <a:lnTo>
                  <a:pt x="772" y="280"/>
                </a:lnTo>
                <a:lnTo>
                  <a:pt x="772" y="280"/>
                </a:lnTo>
                <a:lnTo>
                  <a:pt x="772" y="280"/>
                </a:lnTo>
                <a:lnTo>
                  <a:pt x="772" y="284"/>
                </a:lnTo>
                <a:lnTo>
                  <a:pt x="772" y="284"/>
                </a:lnTo>
                <a:lnTo>
                  <a:pt x="776" y="284"/>
                </a:lnTo>
                <a:lnTo>
                  <a:pt x="776" y="288"/>
                </a:lnTo>
                <a:lnTo>
                  <a:pt x="776" y="288"/>
                </a:lnTo>
                <a:lnTo>
                  <a:pt x="776" y="292"/>
                </a:lnTo>
                <a:lnTo>
                  <a:pt x="776" y="292"/>
                </a:lnTo>
                <a:lnTo>
                  <a:pt x="780" y="292"/>
                </a:lnTo>
                <a:lnTo>
                  <a:pt x="780" y="296"/>
                </a:lnTo>
                <a:lnTo>
                  <a:pt x="780" y="296"/>
                </a:lnTo>
                <a:lnTo>
                  <a:pt x="780" y="296"/>
                </a:lnTo>
                <a:lnTo>
                  <a:pt x="780" y="299"/>
                </a:lnTo>
                <a:lnTo>
                  <a:pt x="784" y="299"/>
                </a:lnTo>
                <a:lnTo>
                  <a:pt x="784" y="303"/>
                </a:lnTo>
                <a:lnTo>
                  <a:pt x="784" y="303"/>
                </a:lnTo>
                <a:lnTo>
                  <a:pt x="784" y="303"/>
                </a:lnTo>
                <a:lnTo>
                  <a:pt x="784" y="307"/>
                </a:lnTo>
                <a:lnTo>
                  <a:pt x="788" y="307"/>
                </a:lnTo>
                <a:lnTo>
                  <a:pt x="788" y="311"/>
                </a:lnTo>
                <a:lnTo>
                  <a:pt x="788" y="311"/>
                </a:lnTo>
                <a:lnTo>
                  <a:pt x="788" y="311"/>
                </a:lnTo>
                <a:lnTo>
                  <a:pt x="788" y="315"/>
                </a:lnTo>
                <a:lnTo>
                  <a:pt x="792" y="315"/>
                </a:lnTo>
                <a:lnTo>
                  <a:pt x="792" y="315"/>
                </a:lnTo>
                <a:lnTo>
                  <a:pt x="792" y="319"/>
                </a:lnTo>
                <a:lnTo>
                  <a:pt x="792" y="319"/>
                </a:lnTo>
                <a:lnTo>
                  <a:pt x="792" y="322"/>
                </a:lnTo>
                <a:lnTo>
                  <a:pt x="795" y="322"/>
                </a:lnTo>
                <a:lnTo>
                  <a:pt x="795" y="322"/>
                </a:lnTo>
                <a:lnTo>
                  <a:pt x="795" y="326"/>
                </a:lnTo>
                <a:lnTo>
                  <a:pt x="795" y="326"/>
                </a:lnTo>
                <a:lnTo>
                  <a:pt x="799" y="330"/>
                </a:lnTo>
                <a:lnTo>
                  <a:pt x="799" y="330"/>
                </a:lnTo>
                <a:lnTo>
                  <a:pt x="799" y="330"/>
                </a:lnTo>
                <a:lnTo>
                  <a:pt x="799" y="334"/>
                </a:lnTo>
                <a:lnTo>
                  <a:pt x="799" y="334"/>
                </a:lnTo>
                <a:lnTo>
                  <a:pt x="803" y="338"/>
                </a:lnTo>
                <a:lnTo>
                  <a:pt x="803" y="338"/>
                </a:lnTo>
                <a:lnTo>
                  <a:pt x="803" y="338"/>
                </a:lnTo>
                <a:lnTo>
                  <a:pt x="803" y="342"/>
                </a:lnTo>
                <a:lnTo>
                  <a:pt x="803" y="342"/>
                </a:lnTo>
                <a:lnTo>
                  <a:pt x="807" y="346"/>
                </a:lnTo>
                <a:lnTo>
                  <a:pt x="807" y="346"/>
                </a:lnTo>
                <a:lnTo>
                  <a:pt x="807" y="346"/>
                </a:lnTo>
                <a:lnTo>
                  <a:pt x="807" y="349"/>
                </a:lnTo>
                <a:lnTo>
                  <a:pt x="807" y="349"/>
                </a:lnTo>
                <a:lnTo>
                  <a:pt x="811" y="353"/>
                </a:lnTo>
                <a:lnTo>
                  <a:pt x="811" y="353"/>
                </a:lnTo>
                <a:lnTo>
                  <a:pt x="811" y="353"/>
                </a:lnTo>
                <a:lnTo>
                  <a:pt x="811" y="357"/>
                </a:lnTo>
                <a:lnTo>
                  <a:pt x="811" y="357"/>
                </a:lnTo>
                <a:lnTo>
                  <a:pt x="815" y="361"/>
                </a:lnTo>
                <a:lnTo>
                  <a:pt x="815" y="361"/>
                </a:lnTo>
                <a:lnTo>
                  <a:pt x="815" y="361"/>
                </a:lnTo>
                <a:lnTo>
                  <a:pt x="815" y="365"/>
                </a:lnTo>
                <a:lnTo>
                  <a:pt x="815" y="365"/>
                </a:lnTo>
                <a:lnTo>
                  <a:pt x="818" y="369"/>
                </a:lnTo>
                <a:lnTo>
                  <a:pt x="818" y="369"/>
                </a:lnTo>
                <a:lnTo>
                  <a:pt x="818" y="369"/>
                </a:lnTo>
                <a:lnTo>
                  <a:pt x="818" y="372"/>
                </a:lnTo>
                <a:lnTo>
                  <a:pt x="822" y="376"/>
                </a:lnTo>
                <a:lnTo>
                  <a:pt x="822" y="376"/>
                </a:lnTo>
                <a:lnTo>
                  <a:pt x="822" y="380"/>
                </a:lnTo>
                <a:lnTo>
                  <a:pt x="822" y="380"/>
                </a:lnTo>
                <a:lnTo>
                  <a:pt x="822" y="380"/>
                </a:lnTo>
                <a:lnTo>
                  <a:pt x="826" y="384"/>
                </a:lnTo>
                <a:lnTo>
                  <a:pt x="826" y="384"/>
                </a:lnTo>
                <a:lnTo>
                  <a:pt x="826" y="388"/>
                </a:lnTo>
                <a:lnTo>
                  <a:pt x="826" y="388"/>
                </a:lnTo>
                <a:lnTo>
                  <a:pt x="826" y="388"/>
                </a:lnTo>
                <a:lnTo>
                  <a:pt x="830" y="392"/>
                </a:lnTo>
                <a:lnTo>
                  <a:pt x="830" y="395"/>
                </a:lnTo>
                <a:lnTo>
                  <a:pt x="830" y="395"/>
                </a:lnTo>
                <a:lnTo>
                  <a:pt x="830" y="399"/>
                </a:lnTo>
                <a:lnTo>
                  <a:pt x="834" y="399"/>
                </a:lnTo>
                <a:lnTo>
                  <a:pt x="834" y="399"/>
                </a:lnTo>
                <a:lnTo>
                  <a:pt x="834" y="403"/>
                </a:lnTo>
                <a:lnTo>
                  <a:pt x="834" y="403"/>
                </a:lnTo>
                <a:lnTo>
                  <a:pt x="834" y="407"/>
                </a:lnTo>
                <a:lnTo>
                  <a:pt x="838" y="407"/>
                </a:lnTo>
                <a:lnTo>
                  <a:pt x="838" y="411"/>
                </a:lnTo>
                <a:lnTo>
                  <a:pt x="838" y="411"/>
                </a:lnTo>
                <a:lnTo>
                  <a:pt x="838" y="415"/>
                </a:lnTo>
                <a:lnTo>
                  <a:pt x="841" y="415"/>
                </a:lnTo>
                <a:lnTo>
                  <a:pt x="841" y="418"/>
                </a:lnTo>
                <a:lnTo>
                  <a:pt x="841" y="418"/>
                </a:lnTo>
                <a:lnTo>
                  <a:pt x="841" y="418"/>
                </a:lnTo>
                <a:lnTo>
                  <a:pt x="841" y="422"/>
                </a:lnTo>
                <a:lnTo>
                  <a:pt x="845" y="426"/>
                </a:lnTo>
                <a:lnTo>
                  <a:pt x="845" y="430"/>
                </a:lnTo>
                <a:lnTo>
                  <a:pt x="849" y="430"/>
                </a:lnTo>
                <a:lnTo>
                  <a:pt x="849" y="430"/>
                </a:lnTo>
                <a:lnTo>
                  <a:pt x="849" y="434"/>
                </a:lnTo>
                <a:lnTo>
                  <a:pt x="849" y="438"/>
                </a:lnTo>
                <a:lnTo>
                  <a:pt x="853" y="438"/>
                </a:lnTo>
                <a:lnTo>
                  <a:pt x="853" y="442"/>
                </a:lnTo>
                <a:lnTo>
                  <a:pt x="853" y="442"/>
                </a:lnTo>
                <a:lnTo>
                  <a:pt x="853" y="445"/>
                </a:lnTo>
                <a:lnTo>
                  <a:pt x="857" y="445"/>
                </a:lnTo>
                <a:lnTo>
                  <a:pt x="857" y="453"/>
                </a:lnTo>
                <a:lnTo>
                  <a:pt x="861" y="457"/>
                </a:lnTo>
                <a:lnTo>
                  <a:pt x="861" y="461"/>
                </a:lnTo>
                <a:lnTo>
                  <a:pt x="865" y="468"/>
                </a:lnTo>
                <a:lnTo>
                  <a:pt x="868" y="472"/>
                </a:lnTo>
                <a:lnTo>
                  <a:pt x="868" y="476"/>
                </a:lnTo>
                <a:lnTo>
                  <a:pt x="876" y="491"/>
                </a:lnTo>
                <a:lnTo>
                  <a:pt x="895" y="538"/>
                </a:lnTo>
                <a:lnTo>
                  <a:pt x="1068" y="929"/>
                </a:lnTo>
                <a:lnTo>
                  <a:pt x="1072" y="937"/>
                </a:lnTo>
                <a:lnTo>
                  <a:pt x="1072" y="941"/>
                </a:lnTo>
                <a:lnTo>
                  <a:pt x="1080" y="956"/>
                </a:lnTo>
                <a:lnTo>
                  <a:pt x="1083" y="960"/>
                </a:lnTo>
                <a:lnTo>
                  <a:pt x="1083" y="968"/>
                </a:lnTo>
                <a:lnTo>
                  <a:pt x="1087" y="971"/>
                </a:lnTo>
                <a:lnTo>
                  <a:pt x="1087" y="975"/>
                </a:lnTo>
                <a:lnTo>
                  <a:pt x="1091" y="979"/>
                </a:lnTo>
                <a:lnTo>
                  <a:pt x="1091" y="983"/>
                </a:lnTo>
                <a:lnTo>
                  <a:pt x="1091" y="983"/>
                </a:lnTo>
                <a:lnTo>
                  <a:pt x="1095" y="987"/>
                </a:lnTo>
                <a:lnTo>
                  <a:pt x="1095" y="991"/>
                </a:lnTo>
                <a:lnTo>
                  <a:pt x="1099" y="994"/>
                </a:lnTo>
                <a:lnTo>
                  <a:pt x="1099" y="998"/>
                </a:lnTo>
                <a:lnTo>
                  <a:pt x="1099" y="998"/>
                </a:lnTo>
                <a:lnTo>
                  <a:pt x="1099" y="998"/>
                </a:lnTo>
                <a:lnTo>
                  <a:pt x="1103" y="1002"/>
                </a:lnTo>
                <a:lnTo>
                  <a:pt x="1103" y="1006"/>
                </a:lnTo>
                <a:lnTo>
                  <a:pt x="1106" y="1010"/>
                </a:lnTo>
                <a:lnTo>
                  <a:pt x="1106" y="1010"/>
                </a:lnTo>
                <a:lnTo>
                  <a:pt x="1106" y="1014"/>
                </a:lnTo>
                <a:lnTo>
                  <a:pt x="1106" y="1014"/>
                </a:lnTo>
                <a:lnTo>
                  <a:pt x="1110" y="1018"/>
                </a:lnTo>
                <a:lnTo>
                  <a:pt x="1110" y="1021"/>
                </a:lnTo>
                <a:lnTo>
                  <a:pt x="1110" y="1021"/>
                </a:lnTo>
                <a:lnTo>
                  <a:pt x="1110" y="1021"/>
                </a:lnTo>
                <a:lnTo>
                  <a:pt x="1114" y="1025"/>
                </a:lnTo>
                <a:lnTo>
                  <a:pt x="1114" y="1029"/>
                </a:lnTo>
                <a:lnTo>
                  <a:pt x="1114" y="1029"/>
                </a:lnTo>
                <a:lnTo>
                  <a:pt x="1114" y="1033"/>
                </a:lnTo>
                <a:lnTo>
                  <a:pt x="1118" y="1033"/>
                </a:lnTo>
                <a:lnTo>
                  <a:pt x="1118" y="1033"/>
                </a:lnTo>
                <a:lnTo>
                  <a:pt x="1118" y="1037"/>
                </a:lnTo>
                <a:lnTo>
                  <a:pt x="1118" y="1037"/>
                </a:lnTo>
                <a:lnTo>
                  <a:pt x="1118" y="1041"/>
                </a:lnTo>
                <a:lnTo>
                  <a:pt x="1122" y="1041"/>
                </a:lnTo>
                <a:lnTo>
                  <a:pt x="1122" y="1041"/>
                </a:lnTo>
                <a:lnTo>
                  <a:pt x="1122" y="1044"/>
                </a:lnTo>
                <a:lnTo>
                  <a:pt x="1122" y="1044"/>
                </a:lnTo>
                <a:lnTo>
                  <a:pt x="1126" y="1048"/>
                </a:lnTo>
                <a:lnTo>
                  <a:pt x="1126" y="1052"/>
                </a:lnTo>
                <a:lnTo>
                  <a:pt x="1126" y="1052"/>
                </a:lnTo>
                <a:lnTo>
                  <a:pt x="1126" y="1052"/>
                </a:lnTo>
                <a:lnTo>
                  <a:pt x="1126" y="1056"/>
                </a:lnTo>
                <a:lnTo>
                  <a:pt x="1130" y="1056"/>
                </a:lnTo>
                <a:lnTo>
                  <a:pt x="1130" y="1060"/>
                </a:lnTo>
                <a:lnTo>
                  <a:pt x="1130" y="1060"/>
                </a:lnTo>
                <a:lnTo>
                  <a:pt x="1130" y="1060"/>
                </a:lnTo>
                <a:lnTo>
                  <a:pt x="1130" y="1064"/>
                </a:lnTo>
                <a:lnTo>
                  <a:pt x="1133" y="1064"/>
                </a:lnTo>
                <a:lnTo>
                  <a:pt x="1133" y="1067"/>
                </a:lnTo>
                <a:lnTo>
                  <a:pt x="1133" y="1067"/>
                </a:lnTo>
                <a:lnTo>
                  <a:pt x="1133" y="1067"/>
                </a:lnTo>
                <a:lnTo>
                  <a:pt x="1133" y="1071"/>
                </a:lnTo>
                <a:lnTo>
                  <a:pt x="1137" y="1071"/>
                </a:lnTo>
                <a:lnTo>
                  <a:pt x="1137" y="1075"/>
                </a:lnTo>
                <a:lnTo>
                  <a:pt x="1137" y="1075"/>
                </a:lnTo>
                <a:lnTo>
                  <a:pt x="1137" y="1079"/>
                </a:lnTo>
                <a:lnTo>
                  <a:pt x="1137" y="1079"/>
                </a:lnTo>
                <a:lnTo>
                  <a:pt x="1141" y="1079"/>
                </a:lnTo>
                <a:lnTo>
                  <a:pt x="1141" y="1083"/>
                </a:lnTo>
                <a:lnTo>
                  <a:pt x="1141" y="1083"/>
                </a:lnTo>
                <a:lnTo>
                  <a:pt x="1141" y="1087"/>
                </a:lnTo>
                <a:lnTo>
                  <a:pt x="1141" y="1087"/>
                </a:lnTo>
                <a:lnTo>
                  <a:pt x="1145" y="1087"/>
                </a:lnTo>
                <a:lnTo>
                  <a:pt x="1145" y="1090"/>
                </a:lnTo>
                <a:lnTo>
                  <a:pt x="1145" y="1090"/>
                </a:lnTo>
                <a:lnTo>
                  <a:pt x="1145" y="1094"/>
                </a:lnTo>
                <a:lnTo>
                  <a:pt x="1145" y="1094"/>
                </a:lnTo>
                <a:lnTo>
                  <a:pt x="1149" y="1094"/>
                </a:lnTo>
                <a:lnTo>
                  <a:pt x="1149" y="1098"/>
                </a:lnTo>
                <a:lnTo>
                  <a:pt x="1149" y="1098"/>
                </a:lnTo>
                <a:lnTo>
                  <a:pt x="1149" y="1102"/>
                </a:lnTo>
                <a:lnTo>
                  <a:pt x="1149" y="1102"/>
                </a:lnTo>
                <a:lnTo>
                  <a:pt x="1153" y="1102"/>
                </a:lnTo>
                <a:lnTo>
                  <a:pt x="1153" y="1106"/>
                </a:lnTo>
                <a:lnTo>
                  <a:pt x="1153" y="1106"/>
                </a:lnTo>
                <a:lnTo>
                  <a:pt x="1153" y="1110"/>
                </a:lnTo>
                <a:lnTo>
                  <a:pt x="1156" y="1110"/>
                </a:lnTo>
                <a:lnTo>
                  <a:pt x="1156" y="1110"/>
                </a:lnTo>
                <a:lnTo>
                  <a:pt x="1156" y="1114"/>
                </a:lnTo>
                <a:lnTo>
                  <a:pt x="1156" y="1114"/>
                </a:lnTo>
                <a:lnTo>
                  <a:pt x="1156" y="1114"/>
                </a:lnTo>
                <a:lnTo>
                  <a:pt x="1160" y="1117"/>
                </a:lnTo>
                <a:lnTo>
                  <a:pt x="1160" y="1117"/>
                </a:lnTo>
                <a:lnTo>
                  <a:pt x="1160" y="1121"/>
                </a:lnTo>
                <a:lnTo>
                  <a:pt x="1160" y="1121"/>
                </a:lnTo>
                <a:lnTo>
                  <a:pt x="1160" y="1121"/>
                </a:lnTo>
                <a:lnTo>
                  <a:pt x="1164" y="1125"/>
                </a:lnTo>
                <a:lnTo>
                  <a:pt x="1164" y="1125"/>
                </a:lnTo>
                <a:lnTo>
                  <a:pt x="1164" y="1129"/>
                </a:lnTo>
                <a:lnTo>
                  <a:pt x="1164" y="1129"/>
                </a:lnTo>
                <a:lnTo>
                  <a:pt x="1164" y="1129"/>
                </a:lnTo>
                <a:lnTo>
                  <a:pt x="1168" y="1133"/>
                </a:lnTo>
                <a:lnTo>
                  <a:pt x="1168" y="1133"/>
                </a:lnTo>
                <a:lnTo>
                  <a:pt x="1168" y="1133"/>
                </a:lnTo>
                <a:lnTo>
                  <a:pt x="1168" y="1137"/>
                </a:lnTo>
                <a:lnTo>
                  <a:pt x="1168" y="1137"/>
                </a:lnTo>
                <a:lnTo>
                  <a:pt x="1172" y="1140"/>
                </a:lnTo>
                <a:lnTo>
                  <a:pt x="1172" y="1140"/>
                </a:lnTo>
                <a:lnTo>
                  <a:pt x="1172" y="1140"/>
                </a:lnTo>
                <a:lnTo>
                  <a:pt x="1172" y="1144"/>
                </a:lnTo>
                <a:lnTo>
                  <a:pt x="1172" y="1144"/>
                </a:lnTo>
                <a:lnTo>
                  <a:pt x="1176" y="1148"/>
                </a:lnTo>
                <a:lnTo>
                  <a:pt x="1176" y="1148"/>
                </a:lnTo>
                <a:lnTo>
                  <a:pt x="1176" y="1148"/>
                </a:lnTo>
                <a:lnTo>
                  <a:pt x="1176" y="1152"/>
                </a:lnTo>
                <a:lnTo>
                  <a:pt x="1176" y="1152"/>
                </a:lnTo>
                <a:lnTo>
                  <a:pt x="1179" y="1152"/>
                </a:lnTo>
                <a:lnTo>
                  <a:pt x="1179" y="1156"/>
                </a:lnTo>
                <a:lnTo>
                  <a:pt x="1179" y="1156"/>
                </a:lnTo>
                <a:lnTo>
                  <a:pt x="1179" y="1160"/>
                </a:lnTo>
                <a:lnTo>
                  <a:pt x="1179" y="1160"/>
                </a:lnTo>
                <a:lnTo>
                  <a:pt x="1183" y="1160"/>
                </a:lnTo>
                <a:lnTo>
                  <a:pt x="1183" y="1163"/>
                </a:lnTo>
                <a:lnTo>
                  <a:pt x="1183" y="1163"/>
                </a:lnTo>
                <a:lnTo>
                  <a:pt x="1183" y="1163"/>
                </a:lnTo>
                <a:lnTo>
                  <a:pt x="1183" y="1167"/>
                </a:lnTo>
                <a:lnTo>
                  <a:pt x="1187" y="1167"/>
                </a:lnTo>
                <a:lnTo>
                  <a:pt x="1187" y="1167"/>
                </a:lnTo>
                <a:lnTo>
                  <a:pt x="1187" y="1171"/>
                </a:lnTo>
                <a:lnTo>
                  <a:pt x="1187" y="1171"/>
                </a:lnTo>
                <a:lnTo>
                  <a:pt x="1187" y="1175"/>
                </a:lnTo>
                <a:lnTo>
                  <a:pt x="1191" y="1175"/>
                </a:lnTo>
                <a:lnTo>
                  <a:pt x="1191" y="1175"/>
                </a:lnTo>
                <a:lnTo>
                  <a:pt x="1191" y="1179"/>
                </a:lnTo>
                <a:lnTo>
                  <a:pt x="1191" y="1179"/>
                </a:lnTo>
                <a:lnTo>
                  <a:pt x="1191" y="1179"/>
                </a:lnTo>
                <a:lnTo>
                  <a:pt x="1195" y="1183"/>
                </a:lnTo>
                <a:lnTo>
                  <a:pt x="1195" y="1183"/>
                </a:lnTo>
                <a:lnTo>
                  <a:pt x="1195" y="1183"/>
                </a:lnTo>
                <a:lnTo>
                  <a:pt x="1195" y="1186"/>
                </a:lnTo>
                <a:lnTo>
                  <a:pt x="1195" y="1186"/>
                </a:lnTo>
                <a:lnTo>
                  <a:pt x="1199" y="1186"/>
                </a:lnTo>
                <a:lnTo>
                  <a:pt x="1199" y="1190"/>
                </a:lnTo>
                <a:lnTo>
                  <a:pt x="1199" y="1190"/>
                </a:lnTo>
                <a:lnTo>
                  <a:pt x="1199" y="1194"/>
                </a:lnTo>
                <a:lnTo>
                  <a:pt x="1199" y="1194"/>
                </a:lnTo>
                <a:lnTo>
                  <a:pt x="1202" y="1194"/>
                </a:lnTo>
                <a:lnTo>
                  <a:pt x="1202" y="1198"/>
                </a:lnTo>
                <a:lnTo>
                  <a:pt x="1202" y="1198"/>
                </a:lnTo>
                <a:lnTo>
                  <a:pt x="1202" y="1198"/>
                </a:lnTo>
                <a:lnTo>
                  <a:pt x="1202" y="1202"/>
                </a:lnTo>
                <a:lnTo>
                  <a:pt x="1206" y="1202"/>
                </a:lnTo>
                <a:lnTo>
                  <a:pt x="1206" y="1202"/>
                </a:lnTo>
                <a:lnTo>
                  <a:pt x="1206" y="1206"/>
                </a:lnTo>
                <a:lnTo>
                  <a:pt x="1206" y="1206"/>
                </a:lnTo>
                <a:lnTo>
                  <a:pt x="1210" y="1206"/>
                </a:lnTo>
                <a:lnTo>
                  <a:pt x="1210" y="1210"/>
                </a:lnTo>
                <a:lnTo>
                  <a:pt x="1210" y="1210"/>
                </a:lnTo>
                <a:lnTo>
                  <a:pt x="1210" y="1210"/>
                </a:lnTo>
                <a:lnTo>
                  <a:pt x="1210" y="1213"/>
                </a:lnTo>
                <a:lnTo>
                  <a:pt x="1214" y="1213"/>
                </a:lnTo>
                <a:lnTo>
                  <a:pt x="1214" y="1213"/>
                </a:lnTo>
                <a:lnTo>
                  <a:pt x="1214" y="1217"/>
                </a:lnTo>
                <a:lnTo>
                  <a:pt x="1214" y="1217"/>
                </a:lnTo>
                <a:lnTo>
                  <a:pt x="1214" y="1217"/>
                </a:lnTo>
                <a:lnTo>
                  <a:pt x="1218" y="1221"/>
                </a:lnTo>
                <a:lnTo>
                  <a:pt x="1218" y="1221"/>
                </a:lnTo>
                <a:lnTo>
                  <a:pt x="1218" y="1221"/>
                </a:lnTo>
                <a:lnTo>
                  <a:pt x="1218" y="1225"/>
                </a:lnTo>
                <a:lnTo>
                  <a:pt x="1218" y="1225"/>
                </a:lnTo>
                <a:lnTo>
                  <a:pt x="1222" y="1225"/>
                </a:lnTo>
                <a:lnTo>
                  <a:pt x="1222" y="1229"/>
                </a:lnTo>
                <a:lnTo>
                  <a:pt x="1222" y="1229"/>
                </a:lnTo>
                <a:lnTo>
                  <a:pt x="1222" y="1229"/>
                </a:lnTo>
                <a:lnTo>
                  <a:pt x="1222" y="1233"/>
                </a:lnTo>
                <a:lnTo>
                  <a:pt x="1226" y="1233"/>
                </a:lnTo>
                <a:lnTo>
                  <a:pt x="1226" y="1233"/>
                </a:lnTo>
                <a:lnTo>
                  <a:pt x="1226" y="1236"/>
                </a:lnTo>
                <a:lnTo>
                  <a:pt x="1226" y="1236"/>
                </a:lnTo>
                <a:lnTo>
                  <a:pt x="1226" y="1236"/>
                </a:lnTo>
                <a:lnTo>
                  <a:pt x="1229" y="1240"/>
                </a:lnTo>
                <a:lnTo>
                  <a:pt x="1229" y="1240"/>
                </a:lnTo>
                <a:lnTo>
                  <a:pt x="1229" y="1240"/>
                </a:lnTo>
                <a:lnTo>
                  <a:pt x="1229" y="1244"/>
                </a:lnTo>
                <a:lnTo>
                  <a:pt x="1229" y="1244"/>
                </a:lnTo>
                <a:lnTo>
                  <a:pt x="1233" y="1244"/>
                </a:lnTo>
                <a:lnTo>
                  <a:pt x="1233" y="1248"/>
                </a:lnTo>
                <a:lnTo>
                  <a:pt x="1233" y="1248"/>
                </a:lnTo>
                <a:lnTo>
                  <a:pt x="1233" y="1248"/>
                </a:lnTo>
                <a:lnTo>
                  <a:pt x="1233" y="1252"/>
                </a:lnTo>
                <a:lnTo>
                  <a:pt x="1237" y="1252"/>
                </a:lnTo>
                <a:lnTo>
                  <a:pt x="1237" y="1252"/>
                </a:lnTo>
                <a:lnTo>
                  <a:pt x="1237" y="1252"/>
                </a:lnTo>
                <a:lnTo>
                  <a:pt x="1237" y="1256"/>
                </a:lnTo>
                <a:lnTo>
                  <a:pt x="1237" y="1256"/>
                </a:lnTo>
                <a:lnTo>
                  <a:pt x="1241" y="1256"/>
                </a:lnTo>
                <a:lnTo>
                  <a:pt x="1241" y="1259"/>
                </a:lnTo>
                <a:lnTo>
                  <a:pt x="1241" y="1259"/>
                </a:lnTo>
                <a:lnTo>
                  <a:pt x="1241" y="1259"/>
                </a:lnTo>
                <a:lnTo>
                  <a:pt x="1241" y="1263"/>
                </a:lnTo>
                <a:lnTo>
                  <a:pt x="1245" y="1263"/>
                </a:lnTo>
                <a:lnTo>
                  <a:pt x="1245" y="1263"/>
                </a:lnTo>
                <a:lnTo>
                  <a:pt x="1245" y="1267"/>
                </a:lnTo>
                <a:lnTo>
                  <a:pt x="1245" y="1267"/>
                </a:lnTo>
                <a:lnTo>
                  <a:pt x="1245" y="1267"/>
                </a:lnTo>
                <a:lnTo>
                  <a:pt x="1249" y="1267"/>
                </a:lnTo>
                <a:lnTo>
                  <a:pt x="1249" y="1271"/>
                </a:lnTo>
                <a:lnTo>
                  <a:pt x="1249" y="1271"/>
                </a:lnTo>
                <a:lnTo>
                  <a:pt x="1249" y="1271"/>
                </a:lnTo>
                <a:lnTo>
                  <a:pt x="1249" y="1275"/>
                </a:lnTo>
                <a:lnTo>
                  <a:pt x="1252" y="1275"/>
                </a:lnTo>
                <a:lnTo>
                  <a:pt x="1252" y="1275"/>
                </a:lnTo>
                <a:lnTo>
                  <a:pt x="1252" y="1279"/>
                </a:lnTo>
                <a:lnTo>
                  <a:pt x="1252" y="1279"/>
                </a:lnTo>
                <a:lnTo>
                  <a:pt x="1252" y="1279"/>
                </a:lnTo>
                <a:lnTo>
                  <a:pt x="1256" y="1279"/>
                </a:lnTo>
                <a:lnTo>
                  <a:pt x="1256" y="1282"/>
                </a:lnTo>
                <a:lnTo>
                  <a:pt x="1256" y="1282"/>
                </a:lnTo>
                <a:lnTo>
                  <a:pt x="1256" y="1282"/>
                </a:lnTo>
                <a:lnTo>
                  <a:pt x="1256" y="1286"/>
                </a:lnTo>
                <a:lnTo>
                  <a:pt x="1260" y="1286"/>
                </a:lnTo>
                <a:lnTo>
                  <a:pt x="1260" y="1286"/>
                </a:lnTo>
                <a:lnTo>
                  <a:pt x="1260" y="1286"/>
                </a:lnTo>
                <a:lnTo>
                  <a:pt x="1260" y="1290"/>
                </a:lnTo>
                <a:lnTo>
                  <a:pt x="1264" y="1290"/>
                </a:lnTo>
                <a:lnTo>
                  <a:pt x="1264" y="1290"/>
                </a:lnTo>
                <a:lnTo>
                  <a:pt x="1264" y="1294"/>
                </a:lnTo>
                <a:lnTo>
                  <a:pt x="1264" y="1294"/>
                </a:lnTo>
                <a:lnTo>
                  <a:pt x="1264" y="1294"/>
                </a:lnTo>
                <a:lnTo>
                  <a:pt x="1268" y="1294"/>
                </a:lnTo>
                <a:lnTo>
                  <a:pt x="1268" y="1298"/>
                </a:lnTo>
                <a:lnTo>
                  <a:pt x="1268" y="1298"/>
                </a:lnTo>
                <a:lnTo>
                  <a:pt x="1268" y="1298"/>
                </a:lnTo>
                <a:lnTo>
                  <a:pt x="1268" y="1298"/>
                </a:lnTo>
                <a:lnTo>
                  <a:pt x="1272" y="1302"/>
                </a:lnTo>
                <a:lnTo>
                  <a:pt x="1272" y="1302"/>
                </a:lnTo>
                <a:lnTo>
                  <a:pt x="1272" y="1302"/>
                </a:lnTo>
                <a:lnTo>
                  <a:pt x="1272" y="1306"/>
                </a:lnTo>
                <a:lnTo>
                  <a:pt x="1272" y="1306"/>
                </a:lnTo>
                <a:lnTo>
                  <a:pt x="1275" y="1306"/>
                </a:lnTo>
                <a:lnTo>
                  <a:pt x="1275" y="1306"/>
                </a:lnTo>
                <a:lnTo>
                  <a:pt x="1275" y="1309"/>
                </a:lnTo>
                <a:lnTo>
                  <a:pt x="1275" y="1309"/>
                </a:lnTo>
                <a:lnTo>
                  <a:pt x="1275" y="1309"/>
                </a:lnTo>
                <a:lnTo>
                  <a:pt x="1279" y="1309"/>
                </a:lnTo>
                <a:lnTo>
                  <a:pt x="1279" y="1313"/>
                </a:lnTo>
                <a:lnTo>
                  <a:pt x="1279" y="1313"/>
                </a:lnTo>
                <a:lnTo>
                  <a:pt x="1279" y="1313"/>
                </a:lnTo>
                <a:lnTo>
                  <a:pt x="1279" y="1313"/>
                </a:lnTo>
                <a:lnTo>
                  <a:pt x="1283" y="1317"/>
                </a:lnTo>
                <a:lnTo>
                  <a:pt x="1283" y="1317"/>
                </a:lnTo>
                <a:lnTo>
                  <a:pt x="1283" y="1317"/>
                </a:lnTo>
                <a:lnTo>
                  <a:pt x="1283" y="1317"/>
                </a:lnTo>
                <a:lnTo>
                  <a:pt x="1283" y="1321"/>
                </a:lnTo>
                <a:lnTo>
                  <a:pt x="1287" y="1321"/>
                </a:lnTo>
                <a:lnTo>
                  <a:pt x="1287" y="1321"/>
                </a:lnTo>
                <a:lnTo>
                  <a:pt x="1287" y="1325"/>
                </a:lnTo>
                <a:lnTo>
                  <a:pt x="1287" y="1325"/>
                </a:lnTo>
                <a:lnTo>
                  <a:pt x="1287" y="1325"/>
                </a:lnTo>
                <a:lnTo>
                  <a:pt x="1291" y="1325"/>
                </a:lnTo>
                <a:lnTo>
                  <a:pt x="1291" y="1329"/>
                </a:lnTo>
                <a:lnTo>
                  <a:pt x="1291" y="1329"/>
                </a:lnTo>
                <a:lnTo>
                  <a:pt x="1291" y="1329"/>
                </a:lnTo>
                <a:lnTo>
                  <a:pt x="1291" y="1329"/>
                </a:lnTo>
                <a:lnTo>
                  <a:pt x="1295" y="1329"/>
                </a:lnTo>
                <a:lnTo>
                  <a:pt x="1295" y="1332"/>
                </a:lnTo>
                <a:lnTo>
                  <a:pt x="1295" y="1332"/>
                </a:lnTo>
                <a:lnTo>
                  <a:pt x="1295" y="1332"/>
                </a:lnTo>
                <a:lnTo>
                  <a:pt x="1295" y="1332"/>
                </a:lnTo>
                <a:lnTo>
                  <a:pt x="1298" y="1336"/>
                </a:lnTo>
                <a:lnTo>
                  <a:pt x="1298" y="1336"/>
                </a:lnTo>
                <a:lnTo>
                  <a:pt x="1298" y="1336"/>
                </a:lnTo>
                <a:lnTo>
                  <a:pt x="1298" y="1336"/>
                </a:lnTo>
                <a:lnTo>
                  <a:pt x="1298" y="1340"/>
                </a:lnTo>
                <a:lnTo>
                  <a:pt x="1302" y="1340"/>
                </a:lnTo>
                <a:lnTo>
                  <a:pt x="1302" y="1340"/>
                </a:lnTo>
                <a:lnTo>
                  <a:pt x="1302" y="1340"/>
                </a:lnTo>
                <a:lnTo>
                  <a:pt x="1302" y="1344"/>
                </a:lnTo>
                <a:lnTo>
                  <a:pt x="1302" y="1344"/>
                </a:lnTo>
                <a:lnTo>
                  <a:pt x="1306" y="1344"/>
                </a:lnTo>
                <a:lnTo>
                  <a:pt x="1306" y="1344"/>
                </a:lnTo>
                <a:lnTo>
                  <a:pt x="1306" y="1344"/>
                </a:lnTo>
                <a:lnTo>
                  <a:pt x="1306" y="1348"/>
                </a:lnTo>
                <a:lnTo>
                  <a:pt x="1310" y="1348"/>
                </a:lnTo>
                <a:lnTo>
                  <a:pt x="1310" y="1348"/>
                </a:lnTo>
                <a:lnTo>
                  <a:pt x="1310" y="1348"/>
                </a:lnTo>
                <a:lnTo>
                  <a:pt x="1310" y="1352"/>
                </a:lnTo>
                <a:lnTo>
                  <a:pt x="1310" y="1352"/>
                </a:lnTo>
                <a:lnTo>
                  <a:pt x="1314" y="1352"/>
                </a:lnTo>
                <a:lnTo>
                  <a:pt x="1314" y="1352"/>
                </a:lnTo>
                <a:lnTo>
                  <a:pt x="1314" y="1352"/>
                </a:lnTo>
                <a:lnTo>
                  <a:pt x="1314" y="1355"/>
                </a:lnTo>
                <a:lnTo>
                  <a:pt x="1314" y="1355"/>
                </a:lnTo>
                <a:lnTo>
                  <a:pt x="1318" y="1355"/>
                </a:lnTo>
                <a:lnTo>
                  <a:pt x="1318" y="1355"/>
                </a:lnTo>
                <a:lnTo>
                  <a:pt x="1318" y="1359"/>
                </a:lnTo>
                <a:lnTo>
                  <a:pt x="1318" y="1359"/>
                </a:lnTo>
                <a:lnTo>
                  <a:pt x="1318" y="1359"/>
                </a:lnTo>
                <a:lnTo>
                  <a:pt x="1322" y="1359"/>
                </a:lnTo>
                <a:lnTo>
                  <a:pt x="1322" y="1359"/>
                </a:lnTo>
                <a:lnTo>
                  <a:pt x="1322" y="1363"/>
                </a:lnTo>
                <a:lnTo>
                  <a:pt x="1322" y="1363"/>
                </a:lnTo>
                <a:lnTo>
                  <a:pt x="1322" y="1363"/>
                </a:lnTo>
                <a:lnTo>
                  <a:pt x="1325" y="1363"/>
                </a:lnTo>
                <a:lnTo>
                  <a:pt x="1325" y="1363"/>
                </a:lnTo>
                <a:lnTo>
                  <a:pt x="1325" y="1367"/>
                </a:lnTo>
                <a:lnTo>
                  <a:pt x="1325" y="1367"/>
                </a:lnTo>
                <a:lnTo>
                  <a:pt x="1325" y="1367"/>
                </a:lnTo>
                <a:lnTo>
                  <a:pt x="1329" y="1367"/>
                </a:lnTo>
                <a:lnTo>
                  <a:pt x="1329" y="1367"/>
                </a:lnTo>
                <a:lnTo>
                  <a:pt x="1329" y="1371"/>
                </a:lnTo>
                <a:lnTo>
                  <a:pt x="1329" y="1371"/>
                </a:lnTo>
                <a:lnTo>
                  <a:pt x="1329" y="1371"/>
                </a:lnTo>
                <a:lnTo>
                  <a:pt x="1333" y="1371"/>
                </a:lnTo>
                <a:lnTo>
                  <a:pt x="1333" y="1371"/>
                </a:lnTo>
                <a:lnTo>
                  <a:pt x="1333" y="1375"/>
                </a:lnTo>
                <a:lnTo>
                  <a:pt x="1333" y="1375"/>
                </a:lnTo>
                <a:lnTo>
                  <a:pt x="1333" y="1375"/>
                </a:lnTo>
                <a:lnTo>
                  <a:pt x="1337" y="1375"/>
                </a:lnTo>
                <a:lnTo>
                  <a:pt x="1337" y="1375"/>
                </a:lnTo>
                <a:lnTo>
                  <a:pt x="1337" y="1375"/>
                </a:lnTo>
                <a:lnTo>
                  <a:pt x="1337" y="1378"/>
                </a:lnTo>
                <a:lnTo>
                  <a:pt x="1337" y="1378"/>
                </a:lnTo>
                <a:lnTo>
                  <a:pt x="1341" y="1378"/>
                </a:lnTo>
                <a:lnTo>
                  <a:pt x="1341" y="1378"/>
                </a:lnTo>
                <a:lnTo>
                  <a:pt x="1341" y="1378"/>
                </a:lnTo>
                <a:lnTo>
                  <a:pt x="1341" y="1382"/>
                </a:lnTo>
                <a:lnTo>
                  <a:pt x="1341" y="1382"/>
                </a:lnTo>
                <a:lnTo>
                  <a:pt x="1345" y="1382"/>
                </a:lnTo>
                <a:lnTo>
                  <a:pt x="1345" y="1382"/>
                </a:lnTo>
                <a:lnTo>
                  <a:pt x="1345" y="1382"/>
                </a:lnTo>
                <a:lnTo>
                  <a:pt x="1345" y="1382"/>
                </a:lnTo>
                <a:lnTo>
                  <a:pt x="1345" y="1386"/>
                </a:lnTo>
                <a:lnTo>
                  <a:pt x="1348" y="1386"/>
                </a:lnTo>
                <a:lnTo>
                  <a:pt x="1348" y="1386"/>
                </a:lnTo>
                <a:lnTo>
                  <a:pt x="1348" y="1386"/>
                </a:lnTo>
                <a:lnTo>
                  <a:pt x="1348" y="1386"/>
                </a:lnTo>
                <a:lnTo>
                  <a:pt x="1348" y="1386"/>
                </a:lnTo>
                <a:lnTo>
                  <a:pt x="1352" y="1390"/>
                </a:lnTo>
                <a:lnTo>
                  <a:pt x="1352" y="1390"/>
                </a:lnTo>
                <a:lnTo>
                  <a:pt x="1352" y="1390"/>
                </a:lnTo>
                <a:lnTo>
                  <a:pt x="1352" y="1390"/>
                </a:lnTo>
                <a:lnTo>
                  <a:pt x="1352" y="1390"/>
                </a:lnTo>
                <a:lnTo>
                  <a:pt x="1356" y="1390"/>
                </a:lnTo>
                <a:lnTo>
                  <a:pt x="1356" y="1394"/>
                </a:lnTo>
                <a:lnTo>
                  <a:pt x="1356" y="1394"/>
                </a:lnTo>
                <a:lnTo>
                  <a:pt x="1356" y="1394"/>
                </a:lnTo>
                <a:lnTo>
                  <a:pt x="1356" y="1394"/>
                </a:lnTo>
                <a:lnTo>
                  <a:pt x="1360" y="1394"/>
                </a:lnTo>
                <a:lnTo>
                  <a:pt x="1360" y="1394"/>
                </a:lnTo>
                <a:lnTo>
                  <a:pt x="1360" y="1398"/>
                </a:lnTo>
                <a:lnTo>
                  <a:pt x="1360" y="1398"/>
                </a:lnTo>
                <a:lnTo>
                  <a:pt x="1364" y="1398"/>
                </a:lnTo>
                <a:lnTo>
                  <a:pt x="1364" y="1398"/>
                </a:lnTo>
                <a:lnTo>
                  <a:pt x="1364" y="1398"/>
                </a:lnTo>
                <a:lnTo>
                  <a:pt x="1364" y="1398"/>
                </a:lnTo>
                <a:lnTo>
                  <a:pt x="1364" y="1398"/>
                </a:lnTo>
                <a:lnTo>
                  <a:pt x="1368" y="1402"/>
                </a:lnTo>
                <a:lnTo>
                  <a:pt x="1368" y="1402"/>
                </a:lnTo>
                <a:lnTo>
                  <a:pt x="1368" y="1402"/>
                </a:lnTo>
                <a:lnTo>
                  <a:pt x="1368" y="1402"/>
                </a:lnTo>
                <a:lnTo>
                  <a:pt x="1368" y="1402"/>
                </a:lnTo>
                <a:lnTo>
                  <a:pt x="1371" y="1402"/>
                </a:lnTo>
                <a:lnTo>
                  <a:pt x="1371" y="1402"/>
                </a:lnTo>
                <a:lnTo>
                  <a:pt x="1371" y="1405"/>
                </a:lnTo>
                <a:lnTo>
                  <a:pt x="1371" y="1405"/>
                </a:lnTo>
                <a:lnTo>
                  <a:pt x="1371" y="1405"/>
                </a:lnTo>
                <a:lnTo>
                  <a:pt x="1375" y="1405"/>
                </a:lnTo>
                <a:lnTo>
                  <a:pt x="1375" y="1405"/>
                </a:lnTo>
                <a:lnTo>
                  <a:pt x="1375" y="1405"/>
                </a:lnTo>
                <a:lnTo>
                  <a:pt x="1375" y="1405"/>
                </a:lnTo>
                <a:lnTo>
                  <a:pt x="1375" y="1405"/>
                </a:lnTo>
                <a:lnTo>
                  <a:pt x="1379" y="1409"/>
                </a:lnTo>
                <a:lnTo>
                  <a:pt x="1379" y="1409"/>
                </a:lnTo>
                <a:lnTo>
                  <a:pt x="1379" y="1409"/>
                </a:lnTo>
                <a:lnTo>
                  <a:pt x="1379" y="1409"/>
                </a:lnTo>
                <a:lnTo>
                  <a:pt x="1379" y="1409"/>
                </a:lnTo>
                <a:lnTo>
                  <a:pt x="1383" y="1409"/>
                </a:lnTo>
                <a:lnTo>
                  <a:pt x="1383" y="1409"/>
                </a:lnTo>
                <a:lnTo>
                  <a:pt x="1383" y="1409"/>
                </a:lnTo>
                <a:lnTo>
                  <a:pt x="1383" y="1413"/>
                </a:lnTo>
                <a:lnTo>
                  <a:pt x="1383" y="1413"/>
                </a:lnTo>
                <a:lnTo>
                  <a:pt x="1387" y="1413"/>
                </a:lnTo>
                <a:lnTo>
                  <a:pt x="1387" y="1413"/>
                </a:lnTo>
                <a:lnTo>
                  <a:pt x="1387" y="1413"/>
                </a:lnTo>
                <a:lnTo>
                  <a:pt x="1387" y="1413"/>
                </a:lnTo>
                <a:lnTo>
                  <a:pt x="1387" y="1413"/>
                </a:lnTo>
                <a:lnTo>
                  <a:pt x="1391" y="1413"/>
                </a:lnTo>
                <a:lnTo>
                  <a:pt x="1391" y="1413"/>
                </a:lnTo>
                <a:lnTo>
                  <a:pt x="1391" y="1417"/>
                </a:lnTo>
                <a:lnTo>
                  <a:pt x="1391" y="1417"/>
                </a:lnTo>
                <a:lnTo>
                  <a:pt x="1391" y="1417"/>
                </a:lnTo>
                <a:lnTo>
                  <a:pt x="1394" y="1417"/>
                </a:lnTo>
                <a:lnTo>
                  <a:pt x="1394" y="1417"/>
                </a:lnTo>
                <a:lnTo>
                  <a:pt x="1394" y="1417"/>
                </a:lnTo>
                <a:lnTo>
                  <a:pt x="1394" y="1417"/>
                </a:lnTo>
                <a:lnTo>
                  <a:pt x="1394" y="1417"/>
                </a:lnTo>
                <a:lnTo>
                  <a:pt x="1398" y="1417"/>
                </a:lnTo>
                <a:lnTo>
                  <a:pt x="1398" y="1417"/>
                </a:lnTo>
                <a:lnTo>
                  <a:pt x="1398" y="1421"/>
                </a:lnTo>
                <a:lnTo>
                  <a:pt x="1398" y="1421"/>
                </a:lnTo>
                <a:lnTo>
                  <a:pt x="1398" y="1421"/>
                </a:lnTo>
                <a:lnTo>
                  <a:pt x="1402" y="1421"/>
                </a:lnTo>
                <a:lnTo>
                  <a:pt x="1402" y="1421"/>
                </a:lnTo>
                <a:lnTo>
                  <a:pt x="1402" y="1421"/>
                </a:lnTo>
                <a:lnTo>
                  <a:pt x="1402" y="1421"/>
                </a:lnTo>
                <a:lnTo>
                  <a:pt x="1402" y="1421"/>
                </a:lnTo>
                <a:lnTo>
                  <a:pt x="1406" y="1421"/>
                </a:lnTo>
                <a:lnTo>
                  <a:pt x="1406" y="1421"/>
                </a:lnTo>
                <a:lnTo>
                  <a:pt x="1406" y="1421"/>
                </a:lnTo>
                <a:lnTo>
                  <a:pt x="1406" y="1425"/>
                </a:lnTo>
                <a:lnTo>
                  <a:pt x="1406" y="1425"/>
                </a:lnTo>
                <a:lnTo>
                  <a:pt x="1410" y="1425"/>
                </a:lnTo>
                <a:lnTo>
                  <a:pt x="1410" y="1425"/>
                </a:lnTo>
                <a:lnTo>
                  <a:pt x="1410" y="1425"/>
                </a:lnTo>
                <a:lnTo>
                  <a:pt x="1410" y="1425"/>
                </a:lnTo>
                <a:lnTo>
                  <a:pt x="1414" y="1425"/>
                </a:lnTo>
                <a:lnTo>
                  <a:pt x="1414" y="1425"/>
                </a:lnTo>
                <a:lnTo>
                  <a:pt x="1414" y="1425"/>
                </a:lnTo>
                <a:lnTo>
                  <a:pt x="1414" y="1425"/>
                </a:lnTo>
                <a:lnTo>
                  <a:pt x="1414" y="1425"/>
                </a:lnTo>
                <a:lnTo>
                  <a:pt x="1418" y="1425"/>
                </a:lnTo>
                <a:lnTo>
                  <a:pt x="1418" y="1425"/>
                </a:lnTo>
                <a:lnTo>
                  <a:pt x="1418" y="1428"/>
                </a:lnTo>
                <a:lnTo>
                  <a:pt x="1418" y="1428"/>
                </a:lnTo>
                <a:lnTo>
                  <a:pt x="1418" y="1428"/>
                </a:lnTo>
                <a:lnTo>
                  <a:pt x="1421" y="1428"/>
                </a:lnTo>
                <a:lnTo>
                  <a:pt x="1421" y="1428"/>
                </a:lnTo>
                <a:lnTo>
                  <a:pt x="1421" y="1428"/>
                </a:lnTo>
                <a:lnTo>
                  <a:pt x="1421" y="1428"/>
                </a:lnTo>
                <a:lnTo>
                  <a:pt x="1421" y="1428"/>
                </a:lnTo>
                <a:lnTo>
                  <a:pt x="1425" y="1428"/>
                </a:lnTo>
                <a:lnTo>
                  <a:pt x="1425" y="1428"/>
                </a:lnTo>
                <a:lnTo>
                  <a:pt x="1425" y="1428"/>
                </a:lnTo>
                <a:lnTo>
                  <a:pt x="1425" y="1428"/>
                </a:lnTo>
                <a:lnTo>
                  <a:pt x="1425" y="1428"/>
                </a:lnTo>
                <a:lnTo>
                  <a:pt x="1429" y="1428"/>
                </a:lnTo>
                <a:lnTo>
                  <a:pt x="1429" y="1428"/>
                </a:lnTo>
                <a:lnTo>
                  <a:pt x="1429" y="1428"/>
                </a:lnTo>
                <a:lnTo>
                  <a:pt x="1429" y="1428"/>
                </a:lnTo>
                <a:lnTo>
                  <a:pt x="1429" y="1432"/>
                </a:lnTo>
                <a:lnTo>
                  <a:pt x="1433" y="1432"/>
                </a:lnTo>
                <a:lnTo>
                  <a:pt x="1433" y="1432"/>
                </a:lnTo>
                <a:lnTo>
                  <a:pt x="1433" y="1432"/>
                </a:lnTo>
                <a:lnTo>
                  <a:pt x="1433" y="1432"/>
                </a:lnTo>
                <a:lnTo>
                  <a:pt x="1433" y="1432"/>
                </a:lnTo>
                <a:lnTo>
                  <a:pt x="1437" y="1432"/>
                </a:lnTo>
                <a:lnTo>
                  <a:pt x="1437" y="1432"/>
                </a:lnTo>
                <a:lnTo>
                  <a:pt x="1437" y="1432"/>
                </a:lnTo>
                <a:lnTo>
                  <a:pt x="1437" y="1432"/>
                </a:lnTo>
                <a:lnTo>
                  <a:pt x="1437" y="1432"/>
                </a:lnTo>
                <a:lnTo>
                  <a:pt x="1441" y="1432"/>
                </a:lnTo>
                <a:lnTo>
                  <a:pt x="1441" y="1432"/>
                </a:lnTo>
                <a:lnTo>
                  <a:pt x="1441" y="1432"/>
                </a:lnTo>
                <a:lnTo>
                  <a:pt x="1441" y="1432"/>
                </a:lnTo>
                <a:lnTo>
                  <a:pt x="1441" y="1432"/>
                </a:lnTo>
                <a:lnTo>
                  <a:pt x="1444" y="1432"/>
                </a:lnTo>
                <a:lnTo>
                  <a:pt x="1444" y="1432"/>
                </a:lnTo>
                <a:lnTo>
                  <a:pt x="1444" y="1432"/>
                </a:lnTo>
                <a:lnTo>
                  <a:pt x="1444" y="1432"/>
                </a:lnTo>
                <a:lnTo>
                  <a:pt x="1444" y="1432"/>
                </a:lnTo>
                <a:lnTo>
                  <a:pt x="1448" y="1432"/>
                </a:lnTo>
                <a:lnTo>
                  <a:pt x="1448" y="1432"/>
                </a:lnTo>
                <a:lnTo>
                  <a:pt x="1448" y="1432"/>
                </a:lnTo>
                <a:lnTo>
                  <a:pt x="1448" y="1432"/>
                </a:lnTo>
                <a:lnTo>
                  <a:pt x="1448" y="1432"/>
                </a:lnTo>
                <a:lnTo>
                  <a:pt x="1452" y="1432"/>
                </a:lnTo>
                <a:lnTo>
                  <a:pt x="1452" y="1432"/>
                </a:lnTo>
                <a:lnTo>
                  <a:pt x="1452" y="1432"/>
                </a:lnTo>
                <a:lnTo>
                  <a:pt x="1452" y="1432"/>
                </a:lnTo>
                <a:lnTo>
                  <a:pt x="1452" y="1432"/>
                </a:lnTo>
                <a:lnTo>
                  <a:pt x="1456" y="1432"/>
                </a:lnTo>
                <a:lnTo>
                  <a:pt x="1456" y="1432"/>
                </a:lnTo>
                <a:lnTo>
                  <a:pt x="1456" y="1432"/>
                </a:lnTo>
                <a:lnTo>
                  <a:pt x="1456" y="1432"/>
                </a:lnTo>
                <a:lnTo>
                  <a:pt x="1456" y="1432"/>
                </a:lnTo>
                <a:lnTo>
                  <a:pt x="1460" y="1432"/>
                </a:lnTo>
                <a:lnTo>
                  <a:pt x="1460" y="1432"/>
                </a:lnTo>
                <a:lnTo>
                  <a:pt x="1460" y="1432"/>
                </a:lnTo>
                <a:lnTo>
                  <a:pt x="1460" y="1432"/>
                </a:lnTo>
                <a:lnTo>
                  <a:pt x="1460" y="1432"/>
                </a:lnTo>
                <a:lnTo>
                  <a:pt x="1464" y="1432"/>
                </a:lnTo>
                <a:lnTo>
                  <a:pt x="1464" y="1432"/>
                </a:lnTo>
                <a:lnTo>
                  <a:pt x="1464" y="1432"/>
                </a:lnTo>
                <a:lnTo>
                  <a:pt x="1464" y="1432"/>
                </a:lnTo>
                <a:lnTo>
                  <a:pt x="1467" y="1432"/>
                </a:lnTo>
                <a:lnTo>
                  <a:pt x="1467" y="1432"/>
                </a:lnTo>
                <a:lnTo>
                  <a:pt x="1467" y="1432"/>
                </a:lnTo>
                <a:lnTo>
                  <a:pt x="1467" y="1432"/>
                </a:lnTo>
                <a:lnTo>
                  <a:pt x="1467" y="1432"/>
                </a:lnTo>
                <a:lnTo>
                  <a:pt x="1471" y="1432"/>
                </a:lnTo>
                <a:lnTo>
                  <a:pt x="1471" y="1432"/>
                </a:lnTo>
                <a:lnTo>
                  <a:pt x="1471" y="1432"/>
                </a:lnTo>
                <a:lnTo>
                  <a:pt x="1471" y="1432"/>
                </a:lnTo>
                <a:lnTo>
                  <a:pt x="1471" y="1432"/>
                </a:lnTo>
                <a:lnTo>
                  <a:pt x="1475" y="1432"/>
                </a:lnTo>
                <a:lnTo>
                  <a:pt x="1475" y="1432"/>
                </a:lnTo>
                <a:lnTo>
                  <a:pt x="1475" y="1432"/>
                </a:lnTo>
                <a:lnTo>
                  <a:pt x="1475" y="1432"/>
                </a:lnTo>
                <a:lnTo>
                  <a:pt x="1475" y="1432"/>
                </a:lnTo>
                <a:lnTo>
                  <a:pt x="1479" y="1432"/>
                </a:lnTo>
                <a:lnTo>
                  <a:pt x="1479" y="1432"/>
                </a:lnTo>
                <a:lnTo>
                  <a:pt x="1479" y="1432"/>
                </a:lnTo>
                <a:lnTo>
                  <a:pt x="1479" y="1432"/>
                </a:lnTo>
                <a:lnTo>
                  <a:pt x="1479" y="1432"/>
                </a:lnTo>
                <a:lnTo>
                  <a:pt x="1483" y="1432"/>
                </a:lnTo>
                <a:lnTo>
                  <a:pt x="1483" y="1432"/>
                </a:lnTo>
                <a:lnTo>
                  <a:pt x="1483" y="1432"/>
                </a:lnTo>
                <a:lnTo>
                  <a:pt x="1483" y="1432"/>
                </a:lnTo>
                <a:lnTo>
                  <a:pt x="1483" y="1432"/>
                </a:lnTo>
                <a:lnTo>
                  <a:pt x="1487" y="1432"/>
                </a:lnTo>
                <a:lnTo>
                  <a:pt x="1487" y="1432"/>
                </a:lnTo>
                <a:lnTo>
                  <a:pt x="1487" y="1432"/>
                </a:lnTo>
                <a:lnTo>
                  <a:pt x="1487" y="1432"/>
                </a:lnTo>
                <a:lnTo>
                  <a:pt x="1487" y="1432"/>
                </a:lnTo>
                <a:lnTo>
                  <a:pt x="1491" y="1432"/>
                </a:lnTo>
                <a:lnTo>
                  <a:pt x="1491" y="1432"/>
                </a:lnTo>
                <a:lnTo>
                  <a:pt x="1491" y="1432"/>
                </a:lnTo>
                <a:lnTo>
                  <a:pt x="1491" y="1432"/>
                </a:lnTo>
                <a:lnTo>
                  <a:pt x="1491" y="1432"/>
                </a:lnTo>
                <a:lnTo>
                  <a:pt x="1494" y="1432"/>
                </a:lnTo>
                <a:lnTo>
                  <a:pt x="1494" y="1432"/>
                </a:lnTo>
                <a:lnTo>
                  <a:pt x="1494" y="1428"/>
                </a:lnTo>
                <a:lnTo>
                  <a:pt x="1494" y="1428"/>
                </a:lnTo>
                <a:lnTo>
                  <a:pt x="1494" y="1428"/>
                </a:lnTo>
                <a:lnTo>
                  <a:pt x="1498" y="1428"/>
                </a:lnTo>
                <a:lnTo>
                  <a:pt x="1498" y="1428"/>
                </a:lnTo>
                <a:lnTo>
                  <a:pt x="1498" y="1428"/>
                </a:lnTo>
                <a:lnTo>
                  <a:pt x="1498" y="1428"/>
                </a:lnTo>
                <a:lnTo>
                  <a:pt x="1498" y="1428"/>
                </a:lnTo>
                <a:lnTo>
                  <a:pt x="1502" y="1428"/>
                </a:lnTo>
                <a:lnTo>
                  <a:pt x="1502" y="1428"/>
                </a:lnTo>
                <a:lnTo>
                  <a:pt x="1502" y="1428"/>
                </a:lnTo>
                <a:lnTo>
                  <a:pt x="1502" y="1428"/>
                </a:lnTo>
                <a:lnTo>
                  <a:pt x="1502" y="1428"/>
                </a:lnTo>
                <a:lnTo>
                  <a:pt x="1506" y="1428"/>
                </a:lnTo>
                <a:lnTo>
                  <a:pt x="1506" y="1428"/>
                </a:lnTo>
                <a:lnTo>
                  <a:pt x="1506" y="1428"/>
                </a:lnTo>
                <a:lnTo>
                  <a:pt x="1506" y="1428"/>
                </a:lnTo>
                <a:lnTo>
                  <a:pt x="1506" y="1425"/>
                </a:lnTo>
                <a:lnTo>
                  <a:pt x="1510" y="1425"/>
                </a:lnTo>
                <a:lnTo>
                  <a:pt x="1510" y="1425"/>
                </a:lnTo>
                <a:lnTo>
                  <a:pt x="1510" y="1425"/>
                </a:lnTo>
                <a:lnTo>
                  <a:pt x="1510" y="1425"/>
                </a:lnTo>
                <a:lnTo>
                  <a:pt x="1510" y="1425"/>
                </a:lnTo>
                <a:lnTo>
                  <a:pt x="1514" y="1425"/>
                </a:lnTo>
                <a:lnTo>
                  <a:pt x="1514" y="1425"/>
                </a:lnTo>
                <a:lnTo>
                  <a:pt x="1514" y="1425"/>
                </a:lnTo>
                <a:lnTo>
                  <a:pt x="1514" y="1425"/>
                </a:lnTo>
                <a:lnTo>
                  <a:pt x="1517" y="1425"/>
                </a:lnTo>
                <a:lnTo>
                  <a:pt x="1517" y="1425"/>
                </a:lnTo>
                <a:lnTo>
                  <a:pt x="1517" y="1425"/>
                </a:lnTo>
                <a:lnTo>
                  <a:pt x="1517" y="1425"/>
                </a:lnTo>
                <a:lnTo>
                  <a:pt x="1517" y="1421"/>
                </a:lnTo>
                <a:lnTo>
                  <a:pt x="1521" y="1421"/>
                </a:lnTo>
                <a:lnTo>
                  <a:pt x="1521" y="1421"/>
                </a:lnTo>
                <a:lnTo>
                  <a:pt x="1521" y="1421"/>
                </a:lnTo>
                <a:lnTo>
                  <a:pt x="1521" y="1421"/>
                </a:lnTo>
                <a:lnTo>
                  <a:pt x="1521" y="1421"/>
                </a:lnTo>
                <a:lnTo>
                  <a:pt x="1525" y="1421"/>
                </a:lnTo>
                <a:lnTo>
                  <a:pt x="1525" y="1421"/>
                </a:lnTo>
                <a:lnTo>
                  <a:pt x="1525" y="1421"/>
                </a:lnTo>
                <a:lnTo>
                  <a:pt x="1525" y="1421"/>
                </a:lnTo>
                <a:lnTo>
                  <a:pt x="1525" y="1421"/>
                </a:lnTo>
                <a:lnTo>
                  <a:pt x="1529" y="1417"/>
                </a:lnTo>
                <a:lnTo>
                  <a:pt x="1529" y="1417"/>
                </a:lnTo>
                <a:lnTo>
                  <a:pt x="1529" y="1417"/>
                </a:lnTo>
                <a:lnTo>
                  <a:pt x="1529" y="1417"/>
                </a:lnTo>
                <a:lnTo>
                  <a:pt x="1529" y="1417"/>
                </a:lnTo>
                <a:lnTo>
                  <a:pt x="1533" y="1417"/>
                </a:lnTo>
                <a:lnTo>
                  <a:pt x="1533" y="1417"/>
                </a:lnTo>
                <a:lnTo>
                  <a:pt x="1533" y="1417"/>
                </a:lnTo>
                <a:lnTo>
                  <a:pt x="1533" y="1417"/>
                </a:lnTo>
                <a:lnTo>
                  <a:pt x="1533" y="1413"/>
                </a:lnTo>
                <a:lnTo>
                  <a:pt x="1537" y="1413"/>
                </a:lnTo>
                <a:lnTo>
                  <a:pt x="1537" y="1413"/>
                </a:lnTo>
                <a:lnTo>
                  <a:pt x="1537" y="1413"/>
                </a:lnTo>
                <a:lnTo>
                  <a:pt x="1537" y="1413"/>
                </a:lnTo>
                <a:lnTo>
                  <a:pt x="1537" y="1413"/>
                </a:lnTo>
                <a:lnTo>
                  <a:pt x="1540" y="1413"/>
                </a:lnTo>
                <a:lnTo>
                  <a:pt x="1540" y="1413"/>
                </a:lnTo>
                <a:lnTo>
                  <a:pt x="1540" y="1413"/>
                </a:lnTo>
                <a:lnTo>
                  <a:pt x="1540" y="1409"/>
                </a:lnTo>
                <a:lnTo>
                  <a:pt x="1540" y="1409"/>
                </a:lnTo>
                <a:lnTo>
                  <a:pt x="1544" y="1409"/>
                </a:lnTo>
                <a:lnTo>
                  <a:pt x="1544" y="1409"/>
                </a:lnTo>
                <a:lnTo>
                  <a:pt x="1544" y="1409"/>
                </a:lnTo>
                <a:lnTo>
                  <a:pt x="1544" y="1409"/>
                </a:lnTo>
                <a:lnTo>
                  <a:pt x="1544" y="1409"/>
                </a:lnTo>
                <a:lnTo>
                  <a:pt x="1548" y="1409"/>
                </a:lnTo>
                <a:lnTo>
                  <a:pt x="1548" y="1405"/>
                </a:lnTo>
                <a:lnTo>
                  <a:pt x="1548" y="1405"/>
                </a:lnTo>
                <a:lnTo>
                  <a:pt x="1548" y="1405"/>
                </a:lnTo>
                <a:lnTo>
                  <a:pt x="1548" y="1405"/>
                </a:lnTo>
                <a:lnTo>
                  <a:pt x="1552" y="1405"/>
                </a:lnTo>
                <a:lnTo>
                  <a:pt x="1552" y="1405"/>
                </a:lnTo>
                <a:lnTo>
                  <a:pt x="1552" y="1405"/>
                </a:lnTo>
                <a:lnTo>
                  <a:pt x="1552" y="1405"/>
                </a:lnTo>
                <a:lnTo>
                  <a:pt x="1552" y="1402"/>
                </a:lnTo>
                <a:lnTo>
                  <a:pt x="1556" y="1402"/>
                </a:lnTo>
                <a:lnTo>
                  <a:pt x="1556" y="1402"/>
                </a:lnTo>
                <a:lnTo>
                  <a:pt x="1556" y="1402"/>
                </a:lnTo>
                <a:lnTo>
                  <a:pt x="1556" y="1402"/>
                </a:lnTo>
                <a:lnTo>
                  <a:pt x="1556" y="1402"/>
                </a:lnTo>
                <a:lnTo>
                  <a:pt x="1560" y="1402"/>
                </a:lnTo>
                <a:lnTo>
                  <a:pt x="1560" y="1398"/>
                </a:lnTo>
                <a:lnTo>
                  <a:pt x="1560" y="1398"/>
                </a:lnTo>
                <a:lnTo>
                  <a:pt x="1560" y="1398"/>
                </a:lnTo>
                <a:lnTo>
                  <a:pt x="1560" y="1398"/>
                </a:lnTo>
                <a:lnTo>
                  <a:pt x="1563" y="1398"/>
                </a:lnTo>
                <a:lnTo>
                  <a:pt x="1563" y="1398"/>
                </a:lnTo>
                <a:lnTo>
                  <a:pt x="1563" y="1398"/>
                </a:lnTo>
                <a:lnTo>
                  <a:pt x="1563" y="1394"/>
                </a:lnTo>
                <a:lnTo>
                  <a:pt x="1567" y="1394"/>
                </a:lnTo>
                <a:lnTo>
                  <a:pt x="1567" y="1394"/>
                </a:lnTo>
                <a:lnTo>
                  <a:pt x="1567" y="1394"/>
                </a:lnTo>
                <a:lnTo>
                  <a:pt x="1567" y="1394"/>
                </a:lnTo>
                <a:lnTo>
                  <a:pt x="1567" y="1394"/>
                </a:lnTo>
                <a:lnTo>
                  <a:pt x="1571" y="1390"/>
                </a:lnTo>
                <a:lnTo>
                  <a:pt x="1571" y="1390"/>
                </a:lnTo>
                <a:lnTo>
                  <a:pt x="1571" y="1390"/>
                </a:lnTo>
                <a:lnTo>
                  <a:pt x="1571" y="1390"/>
                </a:lnTo>
                <a:lnTo>
                  <a:pt x="1571" y="1390"/>
                </a:lnTo>
                <a:lnTo>
                  <a:pt x="1575" y="1390"/>
                </a:lnTo>
                <a:lnTo>
                  <a:pt x="1575" y="1386"/>
                </a:lnTo>
                <a:lnTo>
                  <a:pt x="1575" y="1386"/>
                </a:lnTo>
                <a:lnTo>
                  <a:pt x="1575" y="1386"/>
                </a:lnTo>
                <a:lnTo>
                  <a:pt x="1575" y="1386"/>
                </a:lnTo>
                <a:lnTo>
                  <a:pt x="1579" y="1386"/>
                </a:lnTo>
                <a:lnTo>
                  <a:pt x="1579" y="1386"/>
                </a:lnTo>
                <a:lnTo>
                  <a:pt x="1579" y="1382"/>
                </a:lnTo>
                <a:lnTo>
                  <a:pt x="1579" y="1382"/>
                </a:lnTo>
                <a:lnTo>
                  <a:pt x="1579" y="1382"/>
                </a:lnTo>
                <a:lnTo>
                  <a:pt x="1583" y="1382"/>
                </a:lnTo>
                <a:lnTo>
                  <a:pt x="1583" y="1382"/>
                </a:lnTo>
                <a:lnTo>
                  <a:pt x="1583" y="1382"/>
                </a:lnTo>
                <a:lnTo>
                  <a:pt x="1583" y="1378"/>
                </a:lnTo>
                <a:lnTo>
                  <a:pt x="1583" y="1378"/>
                </a:lnTo>
                <a:lnTo>
                  <a:pt x="1587" y="1378"/>
                </a:lnTo>
                <a:lnTo>
                  <a:pt x="1587" y="1378"/>
                </a:lnTo>
                <a:lnTo>
                  <a:pt x="1587" y="1378"/>
                </a:lnTo>
                <a:lnTo>
                  <a:pt x="1587" y="1378"/>
                </a:lnTo>
                <a:lnTo>
                  <a:pt x="1587" y="1375"/>
                </a:lnTo>
                <a:lnTo>
                  <a:pt x="1590" y="1375"/>
                </a:lnTo>
                <a:lnTo>
                  <a:pt x="1590" y="1375"/>
                </a:lnTo>
                <a:lnTo>
                  <a:pt x="1590" y="1375"/>
                </a:lnTo>
                <a:lnTo>
                  <a:pt x="1590" y="1375"/>
                </a:lnTo>
                <a:lnTo>
                  <a:pt x="1590" y="1371"/>
                </a:lnTo>
                <a:lnTo>
                  <a:pt x="1594" y="1371"/>
                </a:lnTo>
                <a:lnTo>
                  <a:pt x="1594" y="1371"/>
                </a:lnTo>
                <a:lnTo>
                  <a:pt x="1594" y="1371"/>
                </a:lnTo>
                <a:lnTo>
                  <a:pt x="1594" y="1371"/>
                </a:lnTo>
                <a:lnTo>
                  <a:pt x="1594" y="1367"/>
                </a:lnTo>
                <a:lnTo>
                  <a:pt x="1598" y="1367"/>
                </a:lnTo>
                <a:lnTo>
                  <a:pt x="1598" y="1367"/>
                </a:lnTo>
                <a:lnTo>
                  <a:pt x="1598" y="1367"/>
                </a:lnTo>
                <a:lnTo>
                  <a:pt x="1598" y="1367"/>
                </a:lnTo>
                <a:lnTo>
                  <a:pt x="1598" y="1363"/>
                </a:lnTo>
                <a:lnTo>
                  <a:pt x="1602" y="1363"/>
                </a:lnTo>
                <a:lnTo>
                  <a:pt x="1602" y="1363"/>
                </a:lnTo>
                <a:lnTo>
                  <a:pt x="1602" y="1363"/>
                </a:lnTo>
                <a:lnTo>
                  <a:pt x="1602" y="1363"/>
                </a:lnTo>
                <a:lnTo>
                  <a:pt x="1602" y="1359"/>
                </a:lnTo>
                <a:lnTo>
                  <a:pt x="1606" y="1359"/>
                </a:lnTo>
                <a:lnTo>
                  <a:pt x="1606" y="1359"/>
                </a:lnTo>
                <a:lnTo>
                  <a:pt x="1606" y="1359"/>
                </a:lnTo>
                <a:lnTo>
                  <a:pt x="1606" y="1359"/>
                </a:lnTo>
                <a:lnTo>
                  <a:pt x="1606" y="1355"/>
                </a:lnTo>
                <a:lnTo>
                  <a:pt x="1610" y="1355"/>
                </a:lnTo>
                <a:lnTo>
                  <a:pt x="1610" y="1355"/>
                </a:lnTo>
                <a:lnTo>
                  <a:pt x="1610" y="1355"/>
                </a:lnTo>
                <a:lnTo>
                  <a:pt x="1610" y="1355"/>
                </a:lnTo>
                <a:lnTo>
                  <a:pt x="1610" y="1352"/>
                </a:lnTo>
                <a:lnTo>
                  <a:pt x="1613" y="1352"/>
                </a:lnTo>
                <a:lnTo>
                  <a:pt x="1613" y="1352"/>
                </a:lnTo>
                <a:lnTo>
                  <a:pt x="1613" y="1352"/>
                </a:lnTo>
                <a:lnTo>
                  <a:pt x="1613" y="1348"/>
                </a:lnTo>
                <a:lnTo>
                  <a:pt x="1613" y="1348"/>
                </a:lnTo>
                <a:lnTo>
                  <a:pt x="1617" y="1348"/>
                </a:lnTo>
                <a:lnTo>
                  <a:pt x="1617" y="1348"/>
                </a:lnTo>
                <a:lnTo>
                  <a:pt x="1617" y="1348"/>
                </a:lnTo>
                <a:lnTo>
                  <a:pt x="1617" y="1344"/>
                </a:lnTo>
                <a:lnTo>
                  <a:pt x="1621" y="1344"/>
                </a:lnTo>
                <a:lnTo>
                  <a:pt x="1621" y="1344"/>
                </a:lnTo>
                <a:lnTo>
                  <a:pt x="1621" y="1344"/>
                </a:lnTo>
                <a:lnTo>
                  <a:pt x="1621" y="1340"/>
                </a:lnTo>
                <a:lnTo>
                  <a:pt x="1621" y="1340"/>
                </a:lnTo>
                <a:lnTo>
                  <a:pt x="1625" y="1340"/>
                </a:lnTo>
                <a:lnTo>
                  <a:pt x="1625" y="1340"/>
                </a:lnTo>
                <a:lnTo>
                  <a:pt x="1625" y="1336"/>
                </a:lnTo>
                <a:lnTo>
                  <a:pt x="1625" y="1336"/>
                </a:lnTo>
                <a:lnTo>
                  <a:pt x="1625" y="1336"/>
                </a:lnTo>
                <a:lnTo>
                  <a:pt x="1629" y="1336"/>
                </a:lnTo>
                <a:lnTo>
                  <a:pt x="1629" y="1336"/>
                </a:lnTo>
                <a:lnTo>
                  <a:pt x="1629" y="1332"/>
                </a:lnTo>
                <a:lnTo>
                  <a:pt x="1629" y="1332"/>
                </a:lnTo>
                <a:lnTo>
                  <a:pt x="1629" y="1332"/>
                </a:lnTo>
                <a:lnTo>
                  <a:pt x="1633" y="1332"/>
                </a:lnTo>
                <a:lnTo>
                  <a:pt x="1633" y="1329"/>
                </a:lnTo>
                <a:lnTo>
                  <a:pt x="1633" y="1329"/>
                </a:lnTo>
                <a:lnTo>
                  <a:pt x="1633" y="1329"/>
                </a:lnTo>
                <a:lnTo>
                  <a:pt x="1633" y="1329"/>
                </a:lnTo>
                <a:lnTo>
                  <a:pt x="1636" y="1325"/>
                </a:lnTo>
                <a:lnTo>
                  <a:pt x="1636" y="1325"/>
                </a:lnTo>
                <a:lnTo>
                  <a:pt x="1636" y="1325"/>
                </a:lnTo>
                <a:lnTo>
                  <a:pt x="1636" y="1325"/>
                </a:lnTo>
                <a:lnTo>
                  <a:pt x="1636" y="1321"/>
                </a:lnTo>
                <a:lnTo>
                  <a:pt x="1640" y="1321"/>
                </a:lnTo>
                <a:lnTo>
                  <a:pt x="1640" y="1321"/>
                </a:lnTo>
                <a:lnTo>
                  <a:pt x="1640" y="1321"/>
                </a:lnTo>
                <a:lnTo>
                  <a:pt x="1640" y="1317"/>
                </a:lnTo>
                <a:lnTo>
                  <a:pt x="1640" y="1317"/>
                </a:lnTo>
                <a:lnTo>
                  <a:pt x="1644" y="1317"/>
                </a:lnTo>
                <a:lnTo>
                  <a:pt x="1644" y="1317"/>
                </a:lnTo>
                <a:lnTo>
                  <a:pt x="1644" y="1313"/>
                </a:lnTo>
                <a:lnTo>
                  <a:pt x="1644" y="1313"/>
                </a:lnTo>
                <a:lnTo>
                  <a:pt x="1644" y="1313"/>
                </a:lnTo>
                <a:lnTo>
                  <a:pt x="1648" y="1309"/>
                </a:lnTo>
                <a:lnTo>
                  <a:pt x="1648" y="1309"/>
                </a:lnTo>
                <a:lnTo>
                  <a:pt x="1648" y="1309"/>
                </a:lnTo>
                <a:lnTo>
                  <a:pt x="1648" y="1309"/>
                </a:lnTo>
                <a:lnTo>
                  <a:pt x="1648" y="1306"/>
                </a:lnTo>
                <a:lnTo>
                  <a:pt x="1652" y="1306"/>
                </a:lnTo>
                <a:lnTo>
                  <a:pt x="1652" y="1306"/>
                </a:lnTo>
                <a:lnTo>
                  <a:pt x="1652" y="1306"/>
                </a:lnTo>
                <a:lnTo>
                  <a:pt x="1652" y="1302"/>
                </a:lnTo>
                <a:lnTo>
                  <a:pt x="1652" y="1302"/>
                </a:lnTo>
                <a:lnTo>
                  <a:pt x="1656" y="1302"/>
                </a:lnTo>
                <a:lnTo>
                  <a:pt x="1656" y="1302"/>
                </a:lnTo>
                <a:lnTo>
                  <a:pt x="1656" y="1298"/>
                </a:lnTo>
                <a:lnTo>
                  <a:pt x="1656" y="1298"/>
                </a:lnTo>
                <a:lnTo>
                  <a:pt x="1656" y="1298"/>
                </a:lnTo>
                <a:lnTo>
                  <a:pt x="1659" y="1294"/>
                </a:lnTo>
                <a:lnTo>
                  <a:pt x="1659" y="1294"/>
                </a:lnTo>
                <a:lnTo>
                  <a:pt x="1659" y="1294"/>
                </a:lnTo>
                <a:lnTo>
                  <a:pt x="1659" y="1294"/>
                </a:lnTo>
                <a:lnTo>
                  <a:pt x="1659" y="1290"/>
                </a:lnTo>
                <a:lnTo>
                  <a:pt x="1663" y="1290"/>
                </a:lnTo>
                <a:lnTo>
                  <a:pt x="1663" y="1290"/>
                </a:lnTo>
                <a:lnTo>
                  <a:pt x="1663" y="1286"/>
                </a:lnTo>
                <a:lnTo>
                  <a:pt x="1663" y="1286"/>
                </a:lnTo>
                <a:lnTo>
                  <a:pt x="1667" y="1286"/>
                </a:lnTo>
                <a:lnTo>
                  <a:pt x="1667" y="1286"/>
                </a:lnTo>
                <a:lnTo>
                  <a:pt x="1667" y="1282"/>
                </a:lnTo>
                <a:lnTo>
                  <a:pt x="1667" y="1282"/>
                </a:lnTo>
                <a:lnTo>
                  <a:pt x="1667" y="1282"/>
                </a:lnTo>
                <a:lnTo>
                  <a:pt x="1667" y="1279"/>
                </a:lnTo>
                <a:lnTo>
                  <a:pt x="1671" y="1279"/>
                </a:lnTo>
                <a:lnTo>
                  <a:pt x="1671" y="1279"/>
                </a:lnTo>
                <a:lnTo>
                  <a:pt x="1671" y="1279"/>
                </a:lnTo>
                <a:lnTo>
                  <a:pt x="1671" y="1275"/>
                </a:lnTo>
                <a:lnTo>
                  <a:pt x="1675" y="1275"/>
                </a:lnTo>
                <a:lnTo>
                  <a:pt x="1675" y="1275"/>
                </a:lnTo>
                <a:lnTo>
                  <a:pt x="1675" y="1271"/>
                </a:lnTo>
                <a:lnTo>
                  <a:pt x="1675" y="1271"/>
                </a:lnTo>
                <a:lnTo>
                  <a:pt x="1675" y="1271"/>
                </a:lnTo>
                <a:lnTo>
                  <a:pt x="1679" y="1271"/>
                </a:lnTo>
                <a:lnTo>
                  <a:pt x="1679" y="1267"/>
                </a:lnTo>
                <a:lnTo>
                  <a:pt x="1679" y="1267"/>
                </a:lnTo>
                <a:lnTo>
                  <a:pt x="1679" y="1267"/>
                </a:lnTo>
                <a:lnTo>
                  <a:pt x="1679" y="1263"/>
                </a:lnTo>
                <a:lnTo>
                  <a:pt x="1683" y="1263"/>
                </a:lnTo>
                <a:lnTo>
                  <a:pt x="1683" y="1263"/>
                </a:lnTo>
                <a:lnTo>
                  <a:pt x="1683" y="1259"/>
                </a:lnTo>
                <a:lnTo>
                  <a:pt x="1683" y="1259"/>
                </a:lnTo>
                <a:lnTo>
                  <a:pt x="1683" y="1259"/>
                </a:lnTo>
                <a:lnTo>
                  <a:pt x="1686" y="1256"/>
                </a:lnTo>
                <a:lnTo>
                  <a:pt x="1686" y="1256"/>
                </a:lnTo>
                <a:lnTo>
                  <a:pt x="1686" y="1256"/>
                </a:lnTo>
                <a:lnTo>
                  <a:pt x="1686" y="1256"/>
                </a:lnTo>
                <a:lnTo>
                  <a:pt x="1686" y="1252"/>
                </a:lnTo>
                <a:lnTo>
                  <a:pt x="1690" y="1252"/>
                </a:lnTo>
                <a:lnTo>
                  <a:pt x="1690" y="1252"/>
                </a:lnTo>
                <a:lnTo>
                  <a:pt x="1690" y="1248"/>
                </a:lnTo>
                <a:lnTo>
                  <a:pt x="1690" y="1248"/>
                </a:lnTo>
                <a:lnTo>
                  <a:pt x="1690" y="1248"/>
                </a:lnTo>
                <a:lnTo>
                  <a:pt x="1694" y="1244"/>
                </a:lnTo>
                <a:lnTo>
                  <a:pt x="1694" y="1244"/>
                </a:lnTo>
                <a:lnTo>
                  <a:pt x="1694" y="1244"/>
                </a:lnTo>
                <a:lnTo>
                  <a:pt x="1694" y="1240"/>
                </a:lnTo>
                <a:lnTo>
                  <a:pt x="1694" y="1240"/>
                </a:lnTo>
                <a:lnTo>
                  <a:pt x="1698" y="1240"/>
                </a:lnTo>
                <a:lnTo>
                  <a:pt x="1698" y="1236"/>
                </a:lnTo>
                <a:lnTo>
                  <a:pt x="1698" y="1236"/>
                </a:lnTo>
                <a:lnTo>
                  <a:pt x="1698" y="1236"/>
                </a:lnTo>
                <a:lnTo>
                  <a:pt x="1698" y="1233"/>
                </a:lnTo>
                <a:lnTo>
                  <a:pt x="1702" y="1233"/>
                </a:lnTo>
                <a:lnTo>
                  <a:pt x="1702" y="1233"/>
                </a:lnTo>
                <a:lnTo>
                  <a:pt x="1702" y="1229"/>
                </a:lnTo>
                <a:lnTo>
                  <a:pt x="1702" y="1229"/>
                </a:lnTo>
                <a:lnTo>
                  <a:pt x="1702" y="1229"/>
                </a:lnTo>
                <a:lnTo>
                  <a:pt x="1706" y="1225"/>
                </a:lnTo>
                <a:lnTo>
                  <a:pt x="1706" y="1225"/>
                </a:lnTo>
                <a:lnTo>
                  <a:pt x="1706" y="1225"/>
                </a:lnTo>
                <a:lnTo>
                  <a:pt x="1706" y="1221"/>
                </a:lnTo>
                <a:lnTo>
                  <a:pt x="1706" y="1221"/>
                </a:lnTo>
                <a:lnTo>
                  <a:pt x="1709" y="1221"/>
                </a:lnTo>
                <a:lnTo>
                  <a:pt x="1709" y="1217"/>
                </a:lnTo>
                <a:lnTo>
                  <a:pt x="1709" y="1217"/>
                </a:lnTo>
                <a:lnTo>
                  <a:pt x="1709" y="1217"/>
                </a:lnTo>
                <a:lnTo>
                  <a:pt x="1709" y="1213"/>
                </a:lnTo>
                <a:lnTo>
                  <a:pt x="1713" y="1213"/>
                </a:lnTo>
                <a:lnTo>
                  <a:pt x="1713" y="1213"/>
                </a:lnTo>
                <a:lnTo>
                  <a:pt x="1713" y="1210"/>
                </a:lnTo>
                <a:lnTo>
                  <a:pt x="1713" y="1210"/>
                </a:lnTo>
                <a:lnTo>
                  <a:pt x="1713" y="1210"/>
                </a:lnTo>
                <a:lnTo>
                  <a:pt x="1717" y="1206"/>
                </a:lnTo>
                <a:lnTo>
                  <a:pt x="1717" y="1206"/>
                </a:lnTo>
                <a:lnTo>
                  <a:pt x="1717" y="1206"/>
                </a:lnTo>
                <a:lnTo>
                  <a:pt x="1717" y="1202"/>
                </a:lnTo>
                <a:lnTo>
                  <a:pt x="1717" y="1202"/>
                </a:lnTo>
                <a:lnTo>
                  <a:pt x="1721" y="1202"/>
                </a:lnTo>
                <a:lnTo>
                  <a:pt x="1721" y="1198"/>
                </a:lnTo>
                <a:lnTo>
                  <a:pt x="1721" y="1198"/>
                </a:lnTo>
                <a:lnTo>
                  <a:pt x="1721" y="1198"/>
                </a:lnTo>
                <a:lnTo>
                  <a:pt x="1725" y="1194"/>
                </a:lnTo>
                <a:lnTo>
                  <a:pt x="1725" y="1194"/>
                </a:lnTo>
                <a:lnTo>
                  <a:pt x="1725" y="1194"/>
                </a:lnTo>
                <a:lnTo>
                  <a:pt x="1725" y="1190"/>
                </a:lnTo>
                <a:lnTo>
                  <a:pt x="1725" y="1190"/>
                </a:lnTo>
                <a:lnTo>
                  <a:pt x="1729" y="1190"/>
                </a:lnTo>
                <a:lnTo>
                  <a:pt x="1729" y="1186"/>
                </a:lnTo>
                <a:lnTo>
                  <a:pt x="1729" y="1186"/>
                </a:lnTo>
                <a:lnTo>
                  <a:pt x="1729" y="1186"/>
                </a:lnTo>
                <a:lnTo>
                  <a:pt x="1729" y="1183"/>
                </a:lnTo>
                <a:lnTo>
                  <a:pt x="1732" y="1183"/>
                </a:lnTo>
                <a:lnTo>
                  <a:pt x="1732" y="1179"/>
                </a:lnTo>
                <a:lnTo>
                  <a:pt x="1732" y="1179"/>
                </a:lnTo>
                <a:lnTo>
                  <a:pt x="1732" y="1179"/>
                </a:lnTo>
                <a:lnTo>
                  <a:pt x="1732" y="1175"/>
                </a:lnTo>
                <a:lnTo>
                  <a:pt x="1736" y="1175"/>
                </a:lnTo>
                <a:lnTo>
                  <a:pt x="1736" y="1175"/>
                </a:lnTo>
                <a:lnTo>
                  <a:pt x="1736" y="1171"/>
                </a:lnTo>
                <a:lnTo>
                  <a:pt x="1736" y="1171"/>
                </a:lnTo>
                <a:lnTo>
                  <a:pt x="1736" y="1171"/>
                </a:lnTo>
                <a:lnTo>
                  <a:pt x="1740" y="1167"/>
                </a:lnTo>
                <a:lnTo>
                  <a:pt x="1740" y="1167"/>
                </a:lnTo>
                <a:lnTo>
                  <a:pt x="1740" y="1163"/>
                </a:lnTo>
                <a:lnTo>
                  <a:pt x="1740" y="1163"/>
                </a:lnTo>
                <a:lnTo>
                  <a:pt x="1740" y="1163"/>
                </a:lnTo>
                <a:lnTo>
                  <a:pt x="1744" y="1160"/>
                </a:lnTo>
                <a:lnTo>
                  <a:pt x="1744" y="1160"/>
                </a:lnTo>
                <a:lnTo>
                  <a:pt x="1744" y="1160"/>
                </a:lnTo>
                <a:lnTo>
                  <a:pt x="1744" y="1156"/>
                </a:lnTo>
                <a:lnTo>
                  <a:pt x="1744" y="1156"/>
                </a:lnTo>
                <a:lnTo>
                  <a:pt x="1748" y="1156"/>
                </a:lnTo>
                <a:lnTo>
                  <a:pt x="1748" y="1152"/>
                </a:lnTo>
                <a:lnTo>
                  <a:pt x="1748" y="1152"/>
                </a:lnTo>
                <a:lnTo>
                  <a:pt x="1748" y="1148"/>
                </a:lnTo>
                <a:lnTo>
                  <a:pt x="1748" y="1148"/>
                </a:lnTo>
                <a:lnTo>
                  <a:pt x="1752" y="1148"/>
                </a:lnTo>
                <a:lnTo>
                  <a:pt x="1752" y="1144"/>
                </a:lnTo>
                <a:lnTo>
                  <a:pt x="1752" y="1144"/>
                </a:lnTo>
                <a:lnTo>
                  <a:pt x="1752" y="1140"/>
                </a:lnTo>
                <a:lnTo>
                  <a:pt x="1752" y="1140"/>
                </a:lnTo>
                <a:lnTo>
                  <a:pt x="1755" y="1140"/>
                </a:lnTo>
                <a:lnTo>
                  <a:pt x="1755" y="1137"/>
                </a:lnTo>
                <a:lnTo>
                  <a:pt x="1755" y="1137"/>
                </a:lnTo>
                <a:lnTo>
                  <a:pt x="1755" y="1137"/>
                </a:lnTo>
                <a:lnTo>
                  <a:pt x="1755" y="1133"/>
                </a:lnTo>
                <a:lnTo>
                  <a:pt x="1759" y="1133"/>
                </a:lnTo>
                <a:lnTo>
                  <a:pt x="1759" y="1129"/>
                </a:lnTo>
                <a:lnTo>
                  <a:pt x="1759" y="1129"/>
                </a:lnTo>
                <a:lnTo>
                  <a:pt x="1759" y="1129"/>
                </a:lnTo>
                <a:lnTo>
                  <a:pt x="1759" y="1125"/>
                </a:lnTo>
                <a:lnTo>
                  <a:pt x="1763" y="1125"/>
                </a:lnTo>
                <a:lnTo>
                  <a:pt x="1763" y="1125"/>
                </a:lnTo>
                <a:lnTo>
                  <a:pt x="1763" y="1121"/>
                </a:lnTo>
                <a:lnTo>
                  <a:pt x="1763" y="1121"/>
                </a:lnTo>
                <a:lnTo>
                  <a:pt x="1763" y="1117"/>
                </a:lnTo>
                <a:lnTo>
                  <a:pt x="1767" y="1117"/>
                </a:lnTo>
                <a:lnTo>
                  <a:pt x="1767" y="1117"/>
                </a:lnTo>
                <a:lnTo>
                  <a:pt x="1767" y="1114"/>
                </a:lnTo>
                <a:lnTo>
                  <a:pt x="1767" y="1114"/>
                </a:lnTo>
                <a:lnTo>
                  <a:pt x="1767" y="1110"/>
                </a:lnTo>
                <a:lnTo>
                  <a:pt x="1771" y="1110"/>
                </a:lnTo>
                <a:lnTo>
                  <a:pt x="1771" y="1110"/>
                </a:lnTo>
                <a:lnTo>
                  <a:pt x="1771" y="1106"/>
                </a:lnTo>
                <a:lnTo>
                  <a:pt x="1775" y="1102"/>
                </a:lnTo>
                <a:lnTo>
                  <a:pt x="1775" y="1102"/>
                </a:lnTo>
                <a:lnTo>
                  <a:pt x="1775" y="1102"/>
                </a:lnTo>
                <a:lnTo>
                  <a:pt x="1775" y="1098"/>
                </a:lnTo>
                <a:lnTo>
                  <a:pt x="1775" y="1098"/>
                </a:lnTo>
                <a:lnTo>
                  <a:pt x="1779" y="1094"/>
                </a:lnTo>
                <a:lnTo>
                  <a:pt x="1779" y="1094"/>
                </a:lnTo>
                <a:lnTo>
                  <a:pt x="1779" y="1094"/>
                </a:lnTo>
                <a:lnTo>
                  <a:pt x="1779" y="1090"/>
                </a:lnTo>
                <a:lnTo>
                  <a:pt x="1779" y="1090"/>
                </a:lnTo>
                <a:lnTo>
                  <a:pt x="1782" y="1087"/>
                </a:lnTo>
                <a:lnTo>
                  <a:pt x="1782" y="1087"/>
                </a:lnTo>
                <a:lnTo>
                  <a:pt x="1782" y="1087"/>
                </a:lnTo>
                <a:lnTo>
                  <a:pt x="1782" y="1083"/>
                </a:lnTo>
                <a:lnTo>
                  <a:pt x="1782" y="1083"/>
                </a:lnTo>
                <a:lnTo>
                  <a:pt x="1786" y="1079"/>
                </a:lnTo>
                <a:lnTo>
                  <a:pt x="1786" y="1079"/>
                </a:lnTo>
                <a:lnTo>
                  <a:pt x="1786" y="1079"/>
                </a:lnTo>
                <a:lnTo>
                  <a:pt x="1786" y="1075"/>
                </a:lnTo>
                <a:lnTo>
                  <a:pt x="1786" y="1075"/>
                </a:lnTo>
                <a:lnTo>
                  <a:pt x="1790" y="1071"/>
                </a:lnTo>
                <a:lnTo>
                  <a:pt x="1790" y="1071"/>
                </a:lnTo>
                <a:lnTo>
                  <a:pt x="1790" y="1071"/>
                </a:lnTo>
                <a:lnTo>
                  <a:pt x="1790" y="1067"/>
                </a:lnTo>
                <a:lnTo>
                  <a:pt x="1790" y="1067"/>
                </a:lnTo>
                <a:lnTo>
                  <a:pt x="1794" y="1064"/>
                </a:lnTo>
                <a:lnTo>
                  <a:pt x="1794" y="1064"/>
                </a:lnTo>
                <a:lnTo>
                  <a:pt x="1794" y="1064"/>
                </a:lnTo>
                <a:lnTo>
                  <a:pt x="1794" y="1060"/>
                </a:lnTo>
                <a:lnTo>
                  <a:pt x="1794" y="1060"/>
                </a:lnTo>
                <a:lnTo>
                  <a:pt x="1798" y="1056"/>
                </a:lnTo>
                <a:lnTo>
                  <a:pt x="1798" y="1056"/>
                </a:lnTo>
                <a:lnTo>
                  <a:pt x="1798" y="1052"/>
                </a:lnTo>
                <a:lnTo>
                  <a:pt x="1798" y="1052"/>
                </a:lnTo>
                <a:lnTo>
                  <a:pt x="1802" y="1048"/>
                </a:lnTo>
                <a:lnTo>
                  <a:pt x="1802" y="1048"/>
                </a:lnTo>
                <a:lnTo>
                  <a:pt x="1802" y="1044"/>
                </a:lnTo>
                <a:lnTo>
                  <a:pt x="1802" y="1044"/>
                </a:lnTo>
                <a:lnTo>
                  <a:pt x="1805" y="1041"/>
                </a:lnTo>
                <a:lnTo>
                  <a:pt x="1805" y="1037"/>
                </a:lnTo>
                <a:lnTo>
                  <a:pt x="1805" y="1033"/>
                </a:lnTo>
                <a:lnTo>
                  <a:pt x="1809" y="1033"/>
                </a:lnTo>
                <a:lnTo>
                  <a:pt x="1809" y="1029"/>
                </a:lnTo>
                <a:lnTo>
                  <a:pt x="1809" y="1029"/>
                </a:lnTo>
                <a:lnTo>
                  <a:pt x="1813" y="1025"/>
                </a:lnTo>
                <a:lnTo>
                  <a:pt x="1813" y="1021"/>
                </a:lnTo>
                <a:lnTo>
                  <a:pt x="1813" y="1021"/>
                </a:lnTo>
                <a:lnTo>
                  <a:pt x="1813" y="1018"/>
                </a:lnTo>
                <a:lnTo>
                  <a:pt x="1817" y="1018"/>
                </a:lnTo>
                <a:lnTo>
                  <a:pt x="1817" y="1014"/>
                </a:lnTo>
                <a:lnTo>
                  <a:pt x="1817" y="1014"/>
                </a:lnTo>
                <a:lnTo>
                  <a:pt x="1821" y="1010"/>
                </a:lnTo>
                <a:lnTo>
                  <a:pt x="1821" y="1002"/>
                </a:lnTo>
                <a:lnTo>
                  <a:pt x="1825" y="1002"/>
                </a:lnTo>
                <a:lnTo>
                  <a:pt x="1825" y="1002"/>
                </a:lnTo>
                <a:lnTo>
                  <a:pt x="1825" y="998"/>
                </a:lnTo>
                <a:lnTo>
                  <a:pt x="1828" y="994"/>
                </a:lnTo>
                <a:lnTo>
                  <a:pt x="1828" y="991"/>
                </a:lnTo>
                <a:lnTo>
                  <a:pt x="1828" y="987"/>
                </a:lnTo>
                <a:lnTo>
                  <a:pt x="1832" y="987"/>
                </a:lnTo>
                <a:lnTo>
                  <a:pt x="1832" y="983"/>
                </a:lnTo>
                <a:lnTo>
                  <a:pt x="1836" y="975"/>
                </a:lnTo>
                <a:lnTo>
                  <a:pt x="1836" y="975"/>
                </a:lnTo>
                <a:lnTo>
                  <a:pt x="1836" y="971"/>
                </a:lnTo>
                <a:lnTo>
                  <a:pt x="1840" y="968"/>
                </a:lnTo>
                <a:lnTo>
                  <a:pt x="1840" y="964"/>
                </a:lnTo>
                <a:lnTo>
                  <a:pt x="1844" y="952"/>
                </a:lnTo>
                <a:lnTo>
                  <a:pt x="1848" y="948"/>
                </a:lnTo>
                <a:lnTo>
                  <a:pt x="1852" y="945"/>
                </a:lnTo>
                <a:lnTo>
                  <a:pt x="1852" y="941"/>
                </a:lnTo>
                <a:lnTo>
                  <a:pt x="1855" y="929"/>
                </a:lnTo>
                <a:lnTo>
                  <a:pt x="1863" y="914"/>
                </a:lnTo>
                <a:lnTo>
                  <a:pt x="1863" y="910"/>
                </a:lnTo>
                <a:lnTo>
                  <a:pt x="1867" y="906"/>
                </a:lnTo>
                <a:lnTo>
                  <a:pt x="1867" y="902"/>
                </a:lnTo>
                <a:lnTo>
                  <a:pt x="1871" y="898"/>
                </a:lnTo>
                <a:lnTo>
                  <a:pt x="1878" y="879"/>
                </a:lnTo>
                <a:lnTo>
                  <a:pt x="1890" y="856"/>
                </a:lnTo>
                <a:lnTo>
                  <a:pt x="2020" y="557"/>
                </a:lnTo>
                <a:lnTo>
                  <a:pt x="2020" y="553"/>
                </a:lnTo>
                <a:lnTo>
                  <a:pt x="2032" y="534"/>
                </a:lnTo>
                <a:lnTo>
                  <a:pt x="2032" y="530"/>
                </a:lnTo>
                <a:lnTo>
                  <a:pt x="2036" y="518"/>
                </a:lnTo>
                <a:lnTo>
                  <a:pt x="2040" y="507"/>
                </a:lnTo>
                <a:lnTo>
                  <a:pt x="2044" y="503"/>
                </a:lnTo>
                <a:lnTo>
                  <a:pt x="2047" y="499"/>
                </a:lnTo>
                <a:lnTo>
                  <a:pt x="2047" y="491"/>
                </a:lnTo>
                <a:lnTo>
                  <a:pt x="2051" y="488"/>
                </a:lnTo>
                <a:lnTo>
                  <a:pt x="2051" y="484"/>
                </a:lnTo>
                <a:lnTo>
                  <a:pt x="2051" y="484"/>
                </a:lnTo>
                <a:lnTo>
                  <a:pt x="2055" y="480"/>
                </a:lnTo>
                <a:lnTo>
                  <a:pt x="2055" y="476"/>
                </a:lnTo>
                <a:lnTo>
                  <a:pt x="2059" y="468"/>
                </a:lnTo>
                <a:lnTo>
                  <a:pt x="2063" y="465"/>
                </a:lnTo>
                <a:lnTo>
                  <a:pt x="2063" y="461"/>
                </a:lnTo>
                <a:lnTo>
                  <a:pt x="2067" y="457"/>
                </a:lnTo>
                <a:lnTo>
                  <a:pt x="2067" y="449"/>
                </a:lnTo>
                <a:lnTo>
                  <a:pt x="2070" y="445"/>
                </a:lnTo>
                <a:lnTo>
                  <a:pt x="2070" y="442"/>
                </a:lnTo>
                <a:lnTo>
                  <a:pt x="2070" y="442"/>
                </a:lnTo>
                <a:lnTo>
                  <a:pt x="2074" y="438"/>
                </a:lnTo>
                <a:lnTo>
                  <a:pt x="2074" y="434"/>
                </a:lnTo>
                <a:lnTo>
                  <a:pt x="2074" y="434"/>
                </a:lnTo>
                <a:lnTo>
                  <a:pt x="2078" y="430"/>
                </a:lnTo>
                <a:lnTo>
                  <a:pt x="2078" y="426"/>
                </a:lnTo>
                <a:lnTo>
                  <a:pt x="2082" y="422"/>
                </a:lnTo>
                <a:lnTo>
                  <a:pt x="2082" y="422"/>
                </a:lnTo>
                <a:lnTo>
                  <a:pt x="2086" y="415"/>
                </a:lnTo>
                <a:lnTo>
                  <a:pt x="2086" y="415"/>
                </a:lnTo>
                <a:lnTo>
                  <a:pt x="2086" y="411"/>
                </a:lnTo>
                <a:lnTo>
                  <a:pt x="2086" y="411"/>
                </a:lnTo>
                <a:lnTo>
                  <a:pt x="2090" y="407"/>
                </a:lnTo>
                <a:lnTo>
                  <a:pt x="2090" y="403"/>
                </a:lnTo>
                <a:lnTo>
                  <a:pt x="2090" y="403"/>
                </a:lnTo>
                <a:lnTo>
                  <a:pt x="2090" y="399"/>
                </a:lnTo>
                <a:lnTo>
                  <a:pt x="2093" y="399"/>
                </a:lnTo>
                <a:lnTo>
                  <a:pt x="2093" y="399"/>
                </a:lnTo>
                <a:lnTo>
                  <a:pt x="2093" y="395"/>
                </a:lnTo>
                <a:lnTo>
                  <a:pt x="2093" y="392"/>
                </a:lnTo>
                <a:lnTo>
                  <a:pt x="2097" y="392"/>
                </a:lnTo>
                <a:lnTo>
                  <a:pt x="2097" y="388"/>
                </a:lnTo>
                <a:lnTo>
                  <a:pt x="2097" y="388"/>
                </a:lnTo>
                <a:lnTo>
                  <a:pt x="2097" y="384"/>
                </a:lnTo>
                <a:lnTo>
                  <a:pt x="2101" y="384"/>
                </a:lnTo>
                <a:lnTo>
                  <a:pt x="2101" y="380"/>
                </a:lnTo>
                <a:lnTo>
                  <a:pt x="2101" y="380"/>
                </a:lnTo>
                <a:lnTo>
                  <a:pt x="2101" y="376"/>
                </a:lnTo>
                <a:lnTo>
                  <a:pt x="2105" y="376"/>
                </a:lnTo>
                <a:lnTo>
                  <a:pt x="2105" y="372"/>
                </a:lnTo>
                <a:lnTo>
                  <a:pt x="2105" y="372"/>
                </a:lnTo>
                <a:lnTo>
                  <a:pt x="2105" y="369"/>
                </a:lnTo>
                <a:lnTo>
                  <a:pt x="2109" y="365"/>
                </a:lnTo>
                <a:lnTo>
                  <a:pt x="2109" y="365"/>
                </a:lnTo>
                <a:lnTo>
                  <a:pt x="2109" y="365"/>
                </a:lnTo>
                <a:lnTo>
                  <a:pt x="2109" y="361"/>
                </a:lnTo>
                <a:lnTo>
                  <a:pt x="2113" y="361"/>
                </a:lnTo>
                <a:lnTo>
                  <a:pt x="2113" y="357"/>
                </a:lnTo>
                <a:lnTo>
                  <a:pt x="2113" y="357"/>
                </a:lnTo>
                <a:lnTo>
                  <a:pt x="2113" y="353"/>
                </a:lnTo>
                <a:lnTo>
                  <a:pt x="2113" y="353"/>
                </a:lnTo>
                <a:lnTo>
                  <a:pt x="2116" y="353"/>
                </a:lnTo>
                <a:lnTo>
                  <a:pt x="2116" y="349"/>
                </a:lnTo>
                <a:lnTo>
                  <a:pt x="2116" y="349"/>
                </a:lnTo>
                <a:lnTo>
                  <a:pt x="2116" y="346"/>
                </a:lnTo>
                <a:lnTo>
                  <a:pt x="2116" y="346"/>
                </a:lnTo>
                <a:lnTo>
                  <a:pt x="2120" y="346"/>
                </a:lnTo>
                <a:lnTo>
                  <a:pt x="2120" y="342"/>
                </a:lnTo>
                <a:lnTo>
                  <a:pt x="2120" y="342"/>
                </a:lnTo>
                <a:lnTo>
                  <a:pt x="2120" y="338"/>
                </a:lnTo>
                <a:lnTo>
                  <a:pt x="2120" y="338"/>
                </a:lnTo>
                <a:lnTo>
                  <a:pt x="2124" y="338"/>
                </a:lnTo>
                <a:lnTo>
                  <a:pt x="2124" y="334"/>
                </a:lnTo>
                <a:lnTo>
                  <a:pt x="2124" y="334"/>
                </a:lnTo>
                <a:lnTo>
                  <a:pt x="2124" y="330"/>
                </a:lnTo>
                <a:lnTo>
                  <a:pt x="2124" y="330"/>
                </a:lnTo>
                <a:lnTo>
                  <a:pt x="2128" y="330"/>
                </a:lnTo>
                <a:lnTo>
                  <a:pt x="2128" y="326"/>
                </a:lnTo>
                <a:lnTo>
                  <a:pt x="2128" y="326"/>
                </a:lnTo>
                <a:lnTo>
                  <a:pt x="2128" y="326"/>
                </a:lnTo>
                <a:lnTo>
                  <a:pt x="2132" y="322"/>
                </a:lnTo>
                <a:lnTo>
                  <a:pt x="2132" y="322"/>
                </a:lnTo>
                <a:lnTo>
                  <a:pt x="2132" y="319"/>
                </a:lnTo>
                <a:lnTo>
                  <a:pt x="2132" y="319"/>
                </a:lnTo>
                <a:lnTo>
                  <a:pt x="2132" y="319"/>
                </a:lnTo>
                <a:lnTo>
                  <a:pt x="2136" y="315"/>
                </a:lnTo>
                <a:lnTo>
                  <a:pt x="2136" y="315"/>
                </a:lnTo>
                <a:lnTo>
                  <a:pt x="2136" y="311"/>
                </a:lnTo>
                <a:lnTo>
                  <a:pt x="2136" y="311"/>
                </a:lnTo>
                <a:lnTo>
                  <a:pt x="2136" y="311"/>
                </a:lnTo>
                <a:lnTo>
                  <a:pt x="2140" y="307"/>
                </a:lnTo>
                <a:lnTo>
                  <a:pt x="2140" y="307"/>
                </a:lnTo>
                <a:lnTo>
                  <a:pt x="2140" y="303"/>
                </a:lnTo>
                <a:lnTo>
                  <a:pt x="2140" y="303"/>
                </a:lnTo>
                <a:lnTo>
                  <a:pt x="2140" y="303"/>
                </a:lnTo>
                <a:lnTo>
                  <a:pt x="2143" y="299"/>
                </a:lnTo>
                <a:lnTo>
                  <a:pt x="2143" y="299"/>
                </a:lnTo>
                <a:lnTo>
                  <a:pt x="2143" y="299"/>
                </a:lnTo>
                <a:lnTo>
                  <a:pt x="2143" y="296"/>
                </a:lnTo>
                <a:lnTo>
                  <a:pt x="2143" y="296"/>
                </a:lnTo>
                <a:lnTo>
                  <a:pt x="2147" y="292"/>
                </a:lnTo>
                <a:lnTo>
                  <a:pt x="2147" y="292"/>
                </a:lnTo>
                <a:lnTo>
                  <a:pt x="2147" y="292"/>
                </a:lnTo>
                <a:lnTo>
                  <a:pt x="2147" y="288"/>
                </a:lnTo>
                <a:lnTo>
                  <a:pt x="2147" y="288"/>
                </a:lnTo>
                <a:lnTo>
                  <a:pt x="2151" y="288"/>
                </a:lnTo>
                <a:lnTo>
                  <a:pt x="2151" y="284"/>
                </a:lnTo>
                <a:lnTo>
                  <a:pt x="2151" y="284"/>
                </a:lnTo>
                <a:lnTo>
                  <a:pt x="2151" y="280"/>
                </a:lnTo>
                <a:lnTo>
                  <a:pt x="2151" y="280"/>
                </a:lnTo>
                <a:lnTo>
                  <a:pt x="2155" y="280"/>
                </a:lnTo>
                <a:lnTo>
                  <a:pt x="2155" y="276"/>
                </a:lnTo>
                <a:lnTo>
                  <a:pt x="2155" y="276"/>
                </a:lnTo>
                <a:lnTo>
                  <a:pt x="2155" y="276"/>
                </a:lnTo>
                <a:lnTo>
                  <a:pt x="2155" y="273"/>
                </a:lnTo>
                <a:lnTo>
                  <a:pt x="2159" y="273"/>
                </a:lnTo>
                <a:lnTo>
                  <a:pt x="2159" y="269"/>
                </a:lnTo>
                <a:lnTo>
                  <a:pt x="2159" y="269"/>
                </a:lnTo>
                <a:lnTo>
                  <a:pt x="2159" y="269"/>
                </a:lnTo>
                <a:lnTo>
                  <a:pt x="2159" y="265"/>
                </a:lnTo>
                <a:lnTo>
                  <a:pt x="2163" y="265"/>
                </a:lnTo>
                <a:lnTo>
                  <a:pt x="2163" y="265"/>
                </a:lnTo>
                <a:lnTo>
                  <a:pt x="2163" y="261"/>
                </a:lnTo>
                <a:lnTo>
                  <a:pt x="2163" y="261"/>
                </a:lnTo>
                <a:lnTo>
                  <a:pt x="2163" y="261"/>
                </a:lnTo>
                <a:lnTo>
                  <a:pt x="2166" y="257"/>
                </a:lnTo>
                <a:lnTo>
                  <a:pt x="2166" y="257"/>
                </a:lnTo>
                <a:lnTo>
                  <a:pt x="2166" y="253"/>
                </a:lnTo>
                <a:lnTo>
                  <a:pt x="2166" y="253"/>
                </a:lnTo>
                <a:lnTo>
                  <a:pt x="2166" y="253"/>
                </a:lnTo>
                <a:lnTo>
                  <a:pt x="2170" y="250"/>
                </a:lnTo>
                <a:lnTo>
                  <a:pt x="2170" y="250"/>
                </a:lnTo>
                <a:lnTo>
                  <a:pt x="2170" y="250"/>
                </a:lnTo>
                <a:lnTo>
                  <a:pt x="2170" y="246"/>
                </a:lnTo>
                <a:lnTo>
                  <a:pt x="2170" y="246"/>
                </a:lnTo>
                <a:lnTo>
                  <a:pt x="2174" y="246"/>
                </a:lnTo>
                <a:lnTo>
                  <a:pt x="2174" y="242"/>
                </a:lnTo>
                <a:lnTo>
                  <a:pt x="2174" y="242"/>
                </a:lnTo>
                <a:lnTo>
                  <a:pt x="2174" y="242"/>
                </a:lnTo>
                <a:lnTo>
                  <a:pt x="2174" y="238"/>
                </a:lnTo>
                <a:lnTo>
                  <a:pt x="2178" y="238"/>
                </a:lnTo>
                <a:lnTo>
                  <a:pt x="2178" y="234"/>
                </a:lnTo>
                <a:lnTo>
                  <a:pt x="2178" y="234"/>
                </a:lnTo>
                <a:lnTo>
                  <a:pt x="2178" y="234"/>
                </a:lnTo>
                <a:lnTo>
                  <a:pt x="2178" y="230"/>
                </a:lnTo>
                <a:lnTo>
                  <a:pt x="2182" y="230"/>
                </a:lnTo>
                <a:lnTo>
                  <a:pt x="2182" y="230"/>
                </a:lnTo>
                <a:lnTo>
                  <a:pt x="2182" y="226"/>
                </a:lnTo>
                <a:lnTo>
                  <a:pt x="2182" y="226"/>
                </a:lnTo>
                <a:lnTo>
                  <a:pt x="2186" y="226"/>
                </a:lnTo>
                <a:lnTo>
                  <a:pt x="2186" y="223"/>
                </a:lnTo>
                <a:lnTo>
                  <a:pt x="2186" y="223"/>
                </a:lnTo>
                <a:lnTo>
                  <a:pt x="2186" y="223"/>
                </a:lnTo>
                <a:lnTo>
                  <a:pt x="2186" y="219"/>
                </a:lnTo>
                <a:lnTo>
                  <a:pt x="2189" y="219"/>
                </a:lnTo>
                <a:lnTo>
                  <a:pt x="2189" y="219"/>
                </a:lnTo>
                <a:lnTo>
                  <a:pt x="2189" y="215"/>
                </a:lnTo>
                <a:lnTo>
                  <a:pt x="2189" y="215"/>
                </a:lnTo>
                <a:lnTo>
                  <a:pt x="2189" y="215"/>
                </a:lnTo>
                <a:lnTo>
                  <a:pt x="2193" y="211"/>
                </a:lnTo>
                <a:lnTo>
                  <a:pt x="2193" y="211"/>
                </a:lnTo>
                <a:lnTo>
                  <a:pt x="2193" y="211"/>
                </a:lnTo>
                <a:lnTo>
                  <a:pt x="2193" y="207"/>
                </a:lnTo>
                <a:lnTo>
                  <a:pt x="2193" y="207"/>
                </a:lnTo>
                <a:lnTo>
                  <a:pt x="2197" y="207"/>
                </a:lnTo>
                <a:lnTo>
                  <a:pt x="2197" y="203"/>
                </a:lnTo>
                <a:lnTo>
                  <a:pt x="2197" y="203"/>
                </a:lnTo>
                <a:lnTo>
                  <a:pt x="2197" y="203"/>
                </a:lnTo>
                <a:lnTo>
                  <a:pt x="2197" y="200"/>
                </a:lnTo>
                <a:lnTo>
                  <a:pt x="2201" y="200"/>
                </a:lnTo>
                <a:lnTo>
                  <a:pt x="2201" y="200"/>
                </a:lnTo>
                <a:lnTo>
                  <a:pt x="2201" y="196"/>
                </a:lnTo>
                <a:lnTo>
                  <a:pt x="2201" y="196"/>
                </a:lnTo>
                <a:lnTo>
                  <a:pt x="2201" y="196"/>
                </a:lnTo>
                <a:lnTo>
                  <a:pt x="2205" y="192"/>
                </a:lnTo>
                <a:lnTo>
                  <a:pt x="2205" y="192"/>
                </a:lnTo>
                <a:lnTo>
                  <a:pt x="2205" y="192"/>
                </a:lnTo>
                <a:lnTo>
                  <a:pt x="2205" y="188"/>
                </a:lnTo>
                <a:lnTo>
                  <a:pt x="2205" y="188"/>
                </a:lnTo>
                <a:lnTo>
                  <a:pt x="2209" y="188"/>
                </a:lnTo>
                <a:lnTo>
                  <a:pt x="2209" y="188"/>
                </a:lnTo>
                <a:lnTo>
                  <a:pt x="2209" y="184"/>
                </a:lnTo>
                <a:lnTo>
                  <a:pt x="2209" y="184"/>
                </a:lnTo>
                <a:lnTo>
                  <a:pt x="2209" y="184"/>
                </a:lnTo>
                <a:lnTo>
                  <a:pt x="2212" y="180"/>
                </a:lnTo>
                <a:lnTo>
                  <a:pt x="2212" y="180"/>
                </a:lnTo>
                <a:lnTo>
                  <a:pt x="2212" y="180"/>
                </a:lnTo>
                <a:lnTo>
                  <a:pt x="2212" y="177"/>
                </a:lnTo>
                <a:lnTo>
                  <a:pt x="2212" y="177"/>
                </a:lnTo>
                <a:lnTo>
                  <a:pt x="2216" y="177"/>
                </a:lnTo>
                <a:lnTo>
                  <a:pt x="2216" y="173"/>
                </a:lnTo>
                <a:lnTo>
                  <a:pt x="2216" y="173"/>
                </a:lnTo>
                <a:lnTo>
                  <a:pt x="2216" y="173"/>
                </a:lnTo>
                <a:lnTo>
                  <a:pt x="2216" y="169"/>
                </a:lnTo>
                <a:lnTo>
                  <a:pt x="2220" y="169"/>
                </a:lnTo>
                <a:lnTo>
                  <a:pt x="2220" y="169"/>
                </a:lnTo>
                <a:lnTo>
                  <a:pt x="2220" y="169"/>
                </a:lnTo>
                <a:lnTo>
                  <a:pt x="2220" y="165"/>
                </a:lnTo>
                <a:lnTo>
                  <a:pt x="2220" y="165"/>
                </a:lnTo>
                <a:lnTo>
                  <a:pt x="2224" y="165"/>
                </a:lnTo>
                <a:lnTo>
                  <a:pt x="2224" y="161"/>
                </a:lnTo>
                <a:lnTo>
                  <a:pt x="2224" y="161"/>
                </a:lnTo>
                <a:lnTo>
                  <a:pt x="2224" y="161"/>
                </a:lnTo>
                <a:lnTo>
                  <a:pt x="2224" y="161"/>
                </a:lnTo>
                <a:lnTo>
                  <a:pt x="2228" y="157"/>
                </a:lnTo>
                <a:lnTo>
                  <a:pt x="2228" y="157"/>
                </a:lnTo>
                <a:lnTo>
                  <a:pt x="2228" y="157"/>
                </a:lnTo>
                <a:lnTo>
                  <a:pt x="2228" y="154"/>
                </a:lnTo>
                <a:lnTo>
                  <a:pt x="2228" y="154"/>
                </a:lnTo>
                <a:lnTo>
                  <a:pt x="2232" y="154"/>
                </a:lnTo>
                <a:lnTo>
                  <a:pt x="2232" y="150"/>
                </a:lnTo>
                <a:lnTo>
                  <a:pt x="2232" y="150"/>
                </a:lnTo>
                <a:lnTo>
                  <a:pt x="2232" y="150"/>
                </a:lnTo>
                <a:lnTo>
                  <a:pt x="2236" y="150"/>
                </a:lnTo>
                <a:lnTo>
                  <a:pt x="2236" y="146"/>
                </a:lnTo>
                <a:lnTo>
                  <a:pt x="2236" y="146"/>
                </a:lnTo>
                <a:lnTo>
                  <a:pt x="2236" y="146"/>
                </a:lnTo>
                <a:lnTo>
                  <a:pt x="2236" y="142"/>
                </a:lnTo>
                <a:lnTo>
                  <a:pt x="2239" y="142"/>
                </a:lnTo>
                <a:lnTo>
                  <a:pt x="2239" y="142"/>
                </a:lnTo>
                <a:lnTo>
                  <a:pt x="2239" y="142"/>
                </a:lnTo>
                <a:lnTo>
                  <a:pt x="2239" y="138"/>
                </a:lnTo>
                <a:lnTo>
                  <a:pt x="2239" y="138"/>
                </a:lnTo>
                <a:lnTo>
                  <a:pt x="2243" y="138"/>
                </a:lnTo>
                <a:lnTo>
                  <a:pt x="2243" y="138"/>
                </a:lnTo>
                <a:lnTo>
                  <a:pt x="2243" y="134"/>
                </a:lnTo>
                <a:lnTo>
                  <a:pt x="2243" y="134"/>
                </a:lnTo>
                <a:lnTo>
                  <a:pt x="2243" y="134"/>
                </a:lnTo>
                <a:lnTo>
                  <a:pt x="2247" y="130"/>
                </a:lnTo>
                <a:lnTo>
                  <a:pt x="2247" y="130"/>
                </a:lnTo>
                <a:lnTo>
                  <a:pt x="2247" y="130"/>
                </a:lnTo>
                <a:lnTo>
                  <a:pt x="2247" y="130"/>
                </a:lnTo>
                <a:lnTo>
                  <a:pt x="2247" y="127"/>
                </a:lnTo>
                <a:lnTo>
                  <a:pt x="2251" y="127"/>
                </a:lnTo>
                <a:lnTo>
                  <a:pt x="2251" y="127"/>
                </a:lnTo>
                <a:lnTo>
                  <a:pt x="2251" y="127"/>
                </a:lnTo>
                <a:lnTo>
                  <a:pt x="2251" y="123"/>
                </a:lnTo>
                <a:lnTo>
                  <a:pt x="2251" y="123"/>
                </a:lnTo>
                <a:lnTo>
                  <a:pt x="2255" y="123"/>
                </a:lnTo>
                <a:lnTo>
                  <a:pt x="2255" y="123"/>
                </a:lnTo>
                <a:lnTo>
                  <a:pt x="2255" y="119"/>
                </a:lnTo>
                <a:lnTo>
                  <a:pt x="2255" y="119"/>
                </a:lnTo>
                <a:lnTo>
                  <a:pt x="2255" y="119"/>
                </a:lnTo>
                <a:lnTo>
                  <a:pt x="2259" y="115"/>
                </a:lnTo>
                <a:lnTo>
                  <a:pt x="2259" y="115"/>
                </a:lnTo>
                <a:lnTo>
                  <a:pt x="2259" y="115"/>
                </a:lnTo>
                <a:lnTo>
                  <a:pt x="2259" y="115"/>
                </a:lnTo>
                <a:lnTo>
                  <a:pt x="2259" y="111"/>
                </a:lnTo>
                <a:lnTo>
                  <a:pt x="2262" y="111"/>
                </a:lnTo>
                <a:lnTo>
                  <a:pt x="2262" y="111"/>
                </a:lnTo>
                <a:lnTo>
                  <a:pt x="2262" y="111"/>
                </a:lnTo>
                <a:lnTo>
                  <a:pt x="2262" y="107"/>
                </a:lnTo>
                <a:lnTo>
                  <a:pt x="2262" y="107"/>
                </a:lnTo>
                <a:lnTo>
                  <a:pt x="2266" y="107"/>
                </a:lnTo>
                <a:lnTo>
                  <a:pt x="2266" y="107"/>
                </a:lnTo>
                <a:lnTo>
                  <a:pt x="2266" y="104"/>
                </a:lnTo>
                <a:lnTo>
                  <a:pt x="2266" y="104"/>
                </a:lnTo>
                <a:lnTo>
                  <a:pt x="2266" y="104"/>
                </a:lnTo>
                <a:lnTo>
                  <a:pt x="2270" y="104"/>
                </a:lnTo>
                <a:lnTo>
                  <a:pt x="2270" y="100"/>
                </a:lnTo>
                <a:lnTo>
                  <a:pt x="2270" y="100"/>
                </a:lnTo>
                <a:lnTo>
                  <a:pt x="2270" y="100"/>
                </a:lnTo>
                <a:lnTo>
                  <a:pt x="2270" y="100"/>
                </a:lnTo>
                <a:lnTo>
                  <a:pt x="2274" y="100"/>
                </a:lnTo>
                <a:lnTo>
                  <a:pt x="2274" y="96"/>
                </a:lnTo>
                <a:lnTo>
                  <a:pt x="2274" y="96"/>
                </a:lnTo>
                <a:lnTo>
                  <a:pt x="2274" y="96"/>
                </a:lnTo>
                <a:lnTo>
                  <a:pt x="2274" y="96"/>
                </a:lnTo>
                <a:lnTo>
                  <a:pt x="2278" y="92"/>
                </a:lnTo>
                <a:lnTo>
                  <a:pt x="2278" y="92"/>
                </a:lnTo>
                <a:lnTo>
                  <a:pt x="2278" y="92"/>
                </a:lnTo>
                <a:lnTo>
                  <a:pt x="2278" y="92"/>
                </a:lnTo>
                <a:lnTo>
                  <a:pt x="2278" y="88"/>
                </a:lnTo>
                <a:lnTo>
                  <a:pt x="2282" y="88"/>
                </a:lnTo>
                <a:lnTo>
                  <a:pt x="2282" y="88"/>
                </a:lnTo>
                <a:lnTo>
                  <a:pt x="2282" y="88"/>
                </a:lnTo>
                <a:lnTo>
                  <a:pt x="2282" y="88"/>
                </a:lnTo>
                <a:lnTo>
                  <a:pt x="2282" y="84"/>
                </a:lnTo>
                <a:lnTo>
                  <a:pt x="2285" y="84"/>
                </a:lnTo>
                <a:lnTo>
                  <a:pt x="2285" y="84"/>
                </a:lnTo>
                <a:lnTo>
                  <a:pt x="2285" y="84"/>
                </a:lnTo>
                <a:lnTo>
                  <a:pt x="2285" y="81"/>
                </a:lnTo>
                <a:lnTo>
                  <a:pt x="2289" y="81"/>
                </a:lnTo>
                <a:lnTo>
                  <a:pt x="2289" y="81"/>
                </a:lnTo>
                <a:lnTo>
                  <a:pt x="2289" y="81"/>
                </a:lnTo>
                <a:lnTo>
                  <a:pt x="2289" y="81"/>
                </a:lnTo>
                <a:lnTo>
                  <a:pt x="2289" y="77"/>
                </a:lnTo>
                <a:lnTo>
                  <a:pt x="2293" y="77"/>
                </a:lnTo>
                <a:lnTo>
                  <a:pt x="2293" y="77"/>
                </a:lnTo>
                <a:lnTo>
                  <a:pt x="2293" y="77"/>
                </a:lnTo>
                <a:lnTo>
                  <a:pt x="2293" y="77"/>
                </a:lnTo>
                <a:lnTo>
                  <a:pt x="2293" y="73"/>
                </a:lnTo>
                <a:lnTo>
                  <a:pt x="2297" y="73"/>
                </a:lnTo>
                <a:lnTo>
                  <a:pt x="2297" y="73"/>
                </a:lnTo>
                <a:lnTo>
                  <a:pt x="2297" y="73"/>
                </a:lnTo>
                <a:lnTo>
                  <a:pt x="2297" y="69"/>
                </a:lnTo>
                <a:lnTo>
                  <a:pt x="2297" y="69"/>
                </a:lnTo>
                <a:lnTo>
                  <a:pt x="2301" y="69"/>
                </a:lnTo>
                <a:lnTo>
                  <a:pt x="2301" y="69"/>
                </a:lnTo>
                <a:lnTo>
                  <a:pt x="2301" y="69"/>
                </a:lnTo>
                <a:lnTo>
                  <a:pt x="2301" y="65"/>
                </a:lnTo>
                <a:lnTo>
                  <a:pt x="2301" y="65"/>
                </a:lnTo>
                <a:lnTo>
                  <a:pt x="2305" y="65"/>
                </a:lnTo>
                <a:lnTo>
                  <a:pt x="2305" y="65"/>
                </a:lnTo>
                <a:lnTo>
                  <a:pt x="2305" y="65"/>
                </a:lnTo>
                <a:lnTo>
                  <a:pt x="2305" y="65"/>
                </a:lnTo>
                <a:lnTo>
                  <a:pt x="2305" y="61"/>
                </a:lnTo>
                <a:lnTo>
                  <a:pt x="2309" y="61"/>
                </a:lnTo>
                <a:lnTo>
                  <a:pt x="2309" y="61"/>
                </a:lnTo>
                <a:lnTo>
                  <a:pt x="2309" y="61"/>
                </a:lnTo>
                <a:lnTo>
                  <a:pt x="2309" y="61"/>
                </a:lnTo>
                <a:lnTo>
                  <a:pt x="2309" y="58"/>
                </a:lnTo>
                <a:lnTo>
                  <a:pt x="2312" y="58"/>
                </a:lnTo>
                <a:lnTo>
                  <a:pt x="2312" y="58"/>
                </a:lnTo>
                <a:lnTo>
                  <a:pt x="2312" y="58"/>
                </a:lnTo>
                <a:lnTo>
                  <a:pt x="2312" y="58"/>
                </a:lnTo>
                <a:lnTo>
                  <a:pt x="2312" y="54"/>
                </a:lnTo>
                <a:lnTo>
                  <a:pt x="2316" y="54"/>
                </a:lnTo>
                <a:lnTo>
                  <a:pt x="2316" y="54"/>
                </a:lnTo>
                <a:lnTo>
                  <a:pt x="2316" y="54"/>
                </a:lnTo>
                <a:lnTo>
                  <a:pt x="2316" y="54"/>
                </a:lnTo>
                <a:lnTo>
                  <a:pt x="2316" y="54"/>
                </a:lnTo>
                <a:lnTo>
                  <a:pt x="2320" y="50"/>
                </a:lnTo>
                <a:lnTo>
                  <a:pt x="2320" y="50"/>
                </a:lnTo>
                <a:lnTo>
                  <a:pt x="2320" y="50"/>
                </a:lnTo>
                <a:lnTo>
                  <a:pt x="2320" y="50"/>
                </a:lnTo>
                <a:lnTo>
                  <a:pt x="2320" y="50"/>
                </a:lnTo>
                <a:lnTo>
                  <a:pt x="2324" y="50"/>
                </a:lnTo>
                <a:lnTo>
                  <a:pt x="2324" y="46"/>
                </a:lnTo>
                <a:lnTo>
                  <a:pt x="2324" y="46"/>
                </a:lnTo>
                <a:lnTo>
                  <a:pt x="2324" y="46"/>
                </a:lnTo>
                <a:lnTo>
                  <a:pt x="2324" y="46"/>
                </a:lnTo>
                <a:lnTo>
                  <a:pt x="2328" y="46"/>
                </a:lnTo>
                <a:lnTo>
                  <a:pt x="2328" y="46"/>
                </a:lnTo>
                <a:lnTo>
                  <a:pt x="2328" y="42"/>
                </a:lnTo>
                <a:lnTo>
                  <a:pt x="2328" y="42"/>
                </a:lnTo>
                <a:lnTo>
                  <a:pt x="2328" y="42"/>
                </a:lnTo>
                <a:lnTo>
                  <a:pt x="2332" y="42"/>
                </a:lnTo>
                <a:lnTo>
                  <a:pt x="2332" y="42"/>
                </a:lnTo>
                <a:lnTo>
                  <a:pt x="2332" y="42"/>
                </a:lnTo>
                <a:lnTo>
                  <a:pt x="2332" y="38"/>
                </a:lnTo>
                <a:lnTo>
                  <a:pt x="2332" y="38"/>
                </a:lnTo>
                <a:lnTo>
                  <a:pt x="2335" y="38"/>
                </a:lnTo>
                <a:lnTo>
                  <a:pt x="2335" y="38"/>
                </a:lnTo>
                <a:lnTo>
                  <a:pt x="2335" y="38"/>
                </a:lnTo>
                <a:lnTo>
                  <a:pt x="2335" y="38"/>
                </a:lnTo>
                <a:lnTo>
                  <a:pt x="2339" y="38"/>
                </a:lnTo>
                <a:lnTo>
                  <a:pt x="2339" y="34"/>
                </a:lnTo>
                <a:lnTo>
                  <a:pt x="2339" y="34"/>
                </a:lnTo>
                <a:lnTo>
                  <a:pt x="2339" y="34"/>
                </a:lnTo>
                <a:lnTo>
                  <a:pt x="2339" y="34"/>
                </a:lnTo>
                <a:lnTo>
                  <a:pt x="2343" y="34"/>
                </a:lnTo>
                <a:lnTo>
                  <a:pt x="2343" y="34"/>
                </a:lnTo>
                <a:lnTo>
                  <a:pt x="2343" y="34"/>
                </a:lnTo>
                <a:lnTo>
                  <a:pt x="2343" y="31"/>
                </a:lnTo>
                <a:lnTo>
                  <a:pt x="2343" y="31"/>
                </a:lnTo>
                <a:lnTo>
                  <a:pt x="2347" y="31"/>
                </a:lnTo>
                <a:lnTo>
                  <a:pt x="2347" y="31"/>
                </a:lnTo>
                <a:lnTo>
                  <a:pt x="2347" y="31"/>
                </a:lnTo>
                <a:lnTo>
                  <a:pt x="2347" y="31"/>
                </a:lnTo>
                <a:lnTo>
                  <a:pt x="2347" y="31"/>
                </a:lnTo>
                <a:lnTo>
                  <a:pt x="2351" y="27"/>
                </a:lnTo>
                <a:lnTo>
                  <a:pt x="2351" y="27"/>
                </a:lnTo>
                <a:lnTo>
                  <a:pt x="2351" y="27"/>
                </a:lnTo>
                <a:lnTo>
                  <a:pt x="2351" y="27"/>
                </a:lnTo>
                <a:lnTo>
                  <a:pt x="2351" y="27"/>
                </a:lnTo>
                <a:lnTo>
                  <a:pt x="2355" y="27"/>
                </a:lnTo>
                <a:lnTo>
                  <a:pt x="2355" y="27"/>
                </a:lnTo>
                <a:lnTo>
                  <a:pt x="2355" y="27"/>
                </a:lnTo>
                <a:lnTo>
                  <a:pt x="2355" y="23"/>
                </a:lnTo>
                <a:lnTo>
                  <a:pt x="2355" y="23"/>
                </a:lnTo>
                <a:lnTo>
                  <a:pt x="2358" y="23"/>
                </a:lnTo>
                <a:lnTo>
                  <a:pt x="2358" y="23"/>
                </a:lnTo>
                <a:lnTo>
                  <a:pt x="2358" y="23"/>
                </a:lnTo>
                <a:lnTo>
                  <a:pt x="2358" y="23"/>
                </a:lnTo>
                <a:lnTo>
                  <a:pt x="2358" y="23"/>
                </a:lnTo>
                <a:lnTo>
                  <a:pt x="2362" y="23"/>
                </a:lnTo>
                <a:lnTo>
                  <a:pt x="2362" y="19"/>
                </a:lnTo>
                <a:lnTo>
                  <a:pt x="2362" y="19"/>
                </a:lnTo>
                <a:lnTo>
                  <a:pt x="2362" y="19"/>
                </a:lnTo>
                <a:lnTo>
                  <a:pt x="2362" y="19"/>
                </a:lnTo>
                <a:lnTo>
                  <a:pt x="2366" y="19"/>
                </a:lnTo>
                <a:lnTo>
                  <a:pt x="2366" y="19"/>
                </a:lnTo>
                <a:lnTo>
                  <a:pt x="2366" y="19"/>
                </a:lnTo>
                <a:lnTo>
                  <a:pt x="2366" y="19"/>
                </a:lnTo>
                <a:lnTo>
                  <a:pt x="2366" y="19"/>
                </a:lnTo>
                <a:lnTo>
                  <a:pt x="2370" y="19"/>
                </a:lnTo>
                <a:lnTo>
                  <a:pt x="2370" y="15"/>
                </a:lnTo>
                <a:lnTo>
                  <a:pt x="2370" y="15"/>
                </a:lnTo>
                <a:lnTo>
                  <a:pt x="2370" y="15"/>
                </a:lnTo>
                <a:lnTo>
                  <a:pt x="2370" y="15"/>
                </a:lnTo>
                <a:lnTo>
                  <a:pt x="2374" y="15"/>
                </a:lnTo>
                <a:lnTo>
                  <a:pt x="2374" y="15"/>
                </a:lnTo>
                <a:lnTo>
                  <a:pt x="2374" y="15"/>
                </a:lnTo>
                <a:lnTo>
                  <a:pt x="2374" y="15"/>
                </a:lnTo>
                <a:lnTo>
                  <a:pt x="2374" y="15"/>
                </a:lnTo>
                <a:lnTo>
                  <a:pt x="2378" y="15"/>
                </a:lnTo>
                <a:lnTo>
                  <a:pt x="2378" y="11"/>
                </a:lnTo>
                <a:lnTo>
                  <a:pt x="2378" y="11"/>
                </a:lnTo>
                <a:lnTo>
                  <a:pt x="2378" y="11"/>
                </a:lnTo>
                <a:lnTo>
                  <a:pt x="2378" y="11"/>
                </a:lnTo>
                <a:lnTo>
                  <a:pt x="2381" y="11"/>
                </a:lnTo>
                <a:lnTo>
                  <a:pt x="2381" y="11"/>
                </a:lnTo>
                <a:lnTo>
                  <a:pt x="2381" y="11"/>
                </a:lnTo>
                <a:lnTo>
                  <a:pt x="2381" y="11"/>
                </a:lnTo>
                <a:lnTo>
                  <a:pt x="2381" y="11"/>
                </a:lnTo>
                <a:lnTo>
                  <a:pt x="2385" y="11"/>
                </a:lnTo>
                <a:lnTo>
                  <a:pt x="2385" y="11"/>
                </a:lnTo>
                <a:lnTo>
                  <a:pt x="2385" y="11"/>
                </a:lnTo>
                <a:lnTo>
                  <a:pt x="2385" y="8"/>
                </a:lnTo>
                <a:lnTo>
                  <a:pt x="2389" y="8"/>
                </a:lnTo>
                <a:lnTo>
                  <a:pt x="2389" y="8"/>
                </a:lnTo>
                <a:lnTo>
                  <a:pt x="2389" y="8"/>
                </a:lnTo>
                <a:lnTo>
                  <a:pt x="2389" y="8"/>
                </a:lnTo>
                <a:lnTo>
                  <a:pt x="2389" y="8"/>
                </a:lnTo>
                <a:lnTo>
                  <a:pt x="2393" y="8"/>
                </a:lnTo>
                <a:lnTo>
                  <a:pt x="2393" y="8"/>
                </a:lnTo>
                <a:lnTo>
                  <a:pt x="2393" y="8"/>
                </a:lnTo>
                <a:lnTo>
                  <a:pt x="2393" y="8"/>
                </a:lnTo>
                <a:lnTo>
                  <a:pt x="2393" y="8"/>
                </a:lnTo>
                <a:lnTo>
                  <a:pt x="2397" y="8"/>
                </a:lnTo>
                <a:lnTo>
                  <a:pt x="2397" y="8"/>
                </a:lnTo>
                <a:lnTo>
                  <a:pt x="2397" y="8"/>
                </a:lnTo>
                <a:lnTo>
                  <a:pt x="2397" y="8"/>
                </a:lnTo>
                <a:lnTo>
                  <a:pt x="2397" y="4"/>
                </a:lnTo>
                <a:lnTo>
                  <a:pt x="2401" y="4"/>
                </a:lnTo>
                <a:lnTo>
                  <a:pt x="2401" y="4"/>
                </a:lnTo>
                <a:lnTo>
                  <a:pt x="2401" y="4"/>
                </a:lnTo>
                <a:lnTo>
                  <a:pt x="2401" y="4"/>
                </a:lnTo>
                <a:lnTo>
                  <a:pt x="2401" y="4"/>
                </a:lnTo>
                <a:lnTo>
                  <a:pt x="2405" y="4"/>
                </a:lnTo>
                <a:lnTo>
                  <a:pt x="2405" y="4"/>
                </a:lnTo>
                <a:lnTo>
                  <a:pt x="2405" y="4"/>
                </a:lnTo>
                <a:lnTo>
                  <a:pt x="2405" y="4"/>
                </a:lnTo>
                <a:lnTo>
                  <a:pt x="2405" y="4"/>
                </a:lnTo>
                <a:lnTo>
                  <a:pt x="2408" y="4"/>
                </a:lnTo>
                <a:lnTo>
                  <a:pt x="2408" y="4"/>
                </a:lnTo>
                <a:lnTo>
                  <a:pt x="2408" y="4"/>
                </a:lnTo>
                <a:lnTo>
                  <a:pt x="2408" y="4"/>
                </a:lnTo>
                <a:lnTo>
                  <a:pt x="2408" y="4"/>
                </a:lnTo>
                <a:lnTo>
                  <a:pt x="2412" y="4"/>
                </a:lnTo>
                <a:lnTo>
                  <a:pt x="2412" y="4"/>
                </a:lnTo>
                <a:lnTo>
                  <a:pt x="2412" y="4"/>
                </a:lnTo>
                <a:lnTo>
                  <a:pt x="2412" y="4"/>
                </a:lnTo>
                <a:lnTo>
                  <a:pt x="2412" y="4"/>
                </a:lnTo>
                <a:lnTo>
                  <a:pt x="2416" y="0"/>
                </a:lnTo>
                <a:lnTo>
                  <a:pt x="2416" y="0"/>
                </a:lnTo>
                <a:lnTo>
                  <a:pt x="2416" y="0"/>
                </a:lnTo>
                <a:lnTo>
                  <a:pt x="2416" y="0"/>
                </a:lnTo>
                <a:lnTo>
                  <a:pt x="2416" y="0"/>
                </a:lnTo>
                <a:lnTo>
                  <a:pt x="2420" y="0"/>
                </a:lnTo>
                <a:lnTo>
                  <a:pt x="2420" y="0"/>
                </a:lnTo>
                <a:lnTo>
                  <a:pt x="2420" y="0"/>
                </a:lnTo>
                <a:lnTo>
                  <a:pt x="2420" y="0"/>
                </a:lnTo>
                <a:lnTo>
                  <a:pt x="2420" y="0"/>
                </a:lnTo>
                <a:lnTo>
                  <a:pt x="2424" y="0"/>
                </a:lnTo>
                <a:lnTo>
                  <a:pt x="2424" y="0"/>
                </a:lnTo>
                <a:lnTo>
                  <a:pt x="2424" y="0"/>
                </a:lnTo>
                <a:lnTo>
                  <a:pt x="2424" y="0"/>
                </a:lnTo>
                <a:lnTo>
                  <a:pt x="2424" y="0"/>
                </a:lnTo>
                <a:lnTo>
                  <a:pt x="2428" y="0"/>
                </a:lnTo>
                <a:lnTo>
                  <a:pt x="2428" y="0"/>
                </a:lnTo>
                <a:lnTo>
                  <a:pt x="2428" y="0"/>
                </a:lnTo>
                <a:lnTo>
                  <a:pt x="2428" y="0"/>
                </a:lnTo>
                <a:lnTo>
                  <a:pt x="2428" y="0"/>
                </a:lnTo>
                <a:lnTo>
                  <a:pt x="2431" y="0"/>
                </a:lnTo>
                <a:lnTo>
                  <a:pt x="2431" y="0"/>
                </a:lnTo>
                <a:lnTo>
                  <a:pt x="2431" y="0"/>
                </a:lnTo>
                <a:lnTo>
                  <a:pt x="2431" y="0"/>
                </a:lnTo>
                <a:lnTo>
                  <a:pt x="2431" y="0"/>
                </a:lnTo>
                <a:lnTo>
                  <a:pt x="2435" y="0"/>
                </a:lnTo>
                <a:lnTo>
                  <a:pt x="2435" y="0"/>
                </a:lnTo>
                <a:lnTo>
                  <a:pt x="2435" y="0"/>
                </a:lnTo>
                <a:lnTo>
                  <a:pt x="2435" y="0"/>
                </a:lnTo>
                <a:lnTo>
                  <a:pt x="2435" y="0"/>
                </a:lnTo>
                <a:lnTo>
                  <a:pt x="2439" y="0"/>
                </a:lnTo>
                <a:lnTo>
                  <a:pt x="2439" y="0"/>
                </a:lnTo>
                <a:lnTo>
                  <a:pt x="2439" y="0"/>
                </a:lnTo>
                <a:lnTo>
                  <a:pt x="2439" y="0"/>
                </a:lnTo>
                <a:lnTo>
                  <a:pt x="2443" y="0"/>
                </a:lnTo>
                <a:lnTo>
                  <a:pt x="2443" y="0"/>
                </a:lnTo>
                <a:lnTo>
                  <a:pt x="2443" y="0"/>
                </a:lnTo>
                <a:lnTo>
                  <a:pt x="2443" y="0"/>
                </a:lnTo>
                <a:lnTo>
                  <a:pt x="2443" y="0"/>
                </a:lnTo>
                <a:lnTo>
                  <a:pt x="2447" y="0"/>
                </a:lnTo>
                <a:lnTo>
                  <a:pt x="2447" y="0"/>
                </a:lnTo>
                <a:lnTo>
                  <a:pt x="2447" y="0"/>
                </a:lnTo>
                <a:lnTo>
                  <a:pt x="2447" y="0"/>
                </a:lnTo>
                <a:lnTo>
                  <a:pt x="2447" y="0"/>
                </a:lnTo>
                <a:lnTo>
                  <a:pt x="2451" y="0"/>
                </a:lnTo>
                <a:lnTo>
                  <a:pt x="2451" y="0"/>
                </a:lnTo>
                <a:lnTo>
                  <a:pt x="2451" y="0"/>
                </a:lnTo>
                <a:lnTo>
                  <a:pt x="2451" y="0"/>
                </a:lnTo>
                <a:lnTo>
                  <a:pt x="2451" y="0"/>
                </a:lnTo>
                <a:lnTo>
                  <a:pt x="2454" y="0"/>
                </a:lnTo>
                <a:lnTo>
                  <a:pt x="2454" y="0"/>
                </a:lnTo>
                <a:lnTo>
                  <a:pt x="2454" y="0"/>
                </a:lnTo>
                <a:lnTo>
                  <a:pt x="2454" y="0"/>
                </a:lnTo>
                <a:lnTo>
                  <a:pt x="2454" y="0"/>
                </a:lnTo>
                <a:lnTo>
                  <a:pt x="2458" y="0"/>
                </a:lnTo>
                <a:lnTo>
                  <a:pt x="2458" y="0"/>
                </a:lnTo>
                <a:lnTo>
                  <a:pt x="2458" y="0"/>
                </a:lnTo>
                <a:lnTo>
                  <a:pt x="2458" y="0"/>
                </a:lnTo>
                <a:lnTo>
                  <a:pt x="2458" y="4"/>
                </a:lnTo>
                <a:lnTo>
                  <a:pt x="2462" y="4"/>
                </a:lnTo>
                <a:lnTo>
                  <a:pt x="2462" y="4"/>
                </a:lnTo>
                <a:lnTo>
                  <a:pt x="2462" y="4"/>
                </a:lnTo>
                <a:lnTo>
                  <a:pt x="2462" y="4"/>
                </a:lnTo>
                <a:lnTo>
                  <a:pt x="2462" y="4"/>
                </a:lnTo>
                <a:lnTo>
                  <a:pt x="2466" y="4"/>
                </a:lnTo>
                <a:lnTo>
                  <a:pt x="2466" y="4"/>
                </a:lnTo>
                <a:lnTo>
                  <a:pt x="2466" y="4"/>
                </a:lnTo>
                <a:lnTo>
                  <a:pt x="2466" y="4"/>
                </a:lnTo>
                <a:lnTo>
                  <a:pt x="2466" y="4"/>
                </a:lnTo>
                <a:lnTo>
                  <a:pt x="2470" y="4"/>
                </a:lnTo>
                <a:lnTo>
                  <a:pt x="2470" y="4"/>
                </a:lnTo>
                <a:lnTo>
                  <a:pt x="2470" y="4"/>
                </a:lnTo>
                <a:lnTo>
                  <a:pt x="2470" y="4"/>
                </a:lnTo>
                <a:lnTo>
                  <a:pt x="2470" y="4"/>
                </a:lnTo>
                <a:lnTo>
                  <a:pt x="2474" y="4"/>
                </a:lnTo>
                <a:lnTo>
                  <a:pt x="2474" y="4"/>
                </a:lnTo>
                <a:lnTo>
                  <a:pt x="2474" y="4"/>
                </a:lnTo>
                <a:lnTo>
                  <a:pt x="2474" y="4"/>
                </a:lnTo>
                <a:lnTo>
                  <a:pt x="2474" y="4"/>
                </a:lnTo>
                <a:lnTo>
                  <a:pt x="2477" y="8"/>
                </a:lnTo>
                <a:lnTo>
                  <a:pt x="2477" y="8"/>
                </a:lnTo>
                <a:lnTo>
                  <a:pt x="2477" y="8"/>
                </a:lnTo>
                <a:lnTo>
                  <a:pt x="2477" y="8"/>
                </a:lnTo>
                <a:lnTo>
                  <a:pt x="2477" y="8"/>
                </a:lnTo>
                <a:lnTo>
                  <a:pt x="2481" y="8"/>
                </a:lnTo>
                <a:lnTo>
                  <a:pt x="2481" y="8"/>
                </a:lnTo>
                <a:lnTo>
                  <a:pt x="2481" y="8"/>
                </a:lnTo>
                <a:lnTo>
                  <a:pt x="2481" y="8"/>
                </a:lnTo>
                <a:lnTo>
                  <a:pt x="2481" y="8"/>
                </a:lnTo>
                <a:lnTo>
                  <a:pt x="2485" y="8"/>
                </a:lnTo>
                <a:lnTo>
                  <a:pt x="2485" y="8"/>
                </a:lnTo>
                <a:lnTo>
                  <a:pt x="2485" y="8"/>
                </a:lnTo>
                <a:lnTo>
                  <a:pt x="2485" y="8"/>
                </a:lnTo>
                <a:lnTo>
                  <a:pt x="2485" y="8"/>
                </a:lnTo>
                <a:lnTo>
                  <a:pt x="2489" y="11"/>
                </a:lnTo>
                <a:lnTo>
                  <a:pt x="2489" y="11"/>
                </a:lnTo>
                <a:lnTo>
                  <a:pt x="2489" y="11"/>
                </a:lnTo>
                <a:lnTo>
                  <a:pt x="2489" y="11"/>
                </a:lnTo>
                <a:lnTo>
                  <a:pt x="2493" y="11"/>
                </a:lnTo>
                <a:lnTo>
                  <a:pt x="2493" y="11"/>
                </a:lnTo>
                <a:lnTo>
                  <a:pt x="2493" y="11"/>
                </a:lnTo>
                <a:lnTo>
                  <a:pt x="2493" y="11"/>
                </a:lnTo>
                <a:lnTo>
                  <a:pt x="2493" y="11"/>
                </a:lnTo>
                <a:lnTo>
                  <a:pt x="2497" y="11"/>
                </a:lnTo>
                <a:lnTo>
                  <a:pt x="2497" y="11"/>
                </a:lnTo>
                <a:lnTo>
                  <a:pt x="2497" y="11"/>
                </a:lnTo>
                <a:lnTo>
                  <a:pt x="2497" y="15"/>
                </a:lnTo>
                <a:lnTo>
                  <a:pt x="2497" y="15"/>
                </a:lnTo>
                <a:lnTo>
                  <a:pt x="2501" y="15"/>
                </a:lnTo>
                <a:lnTo>
                  <a:pt x="2501" y="15"/>
                </a:lnTo>
                <a:lnTo>
                  <a:pt x="2501" y="15"/>
                </a:lnTo>
                <a:lnTo>
                  <a:pt x="2501" y="15"/>
                </a:lnTo>
                <a:lnTo>
                  <a:pt x="2501" y="15"/>
                </a:lnTo>
                <a:lnTo>
                  <a:pt x="2504" y="15"/>
                </a:lnTo>
                <a:lnTo>
                  <a:pt x="2504" y="15"/>
                </a:lnTo>
                <a:lnTo>
                  <a:pt x="2504" y="15"/>
                </a:lnTo>
                <a:lnTo>
                  <a:pt x="2504" y="19"/>
                </a:lnTo>
                <a:lnTo>
                  <a:pt x="2504" y="19"/>
                </a:lnTo>
                <a:lnTo>
                  <a:pt x="2508" y="19"/>
                </a:lnTo>
                <a:lnTo>
                  <a:pt x="2508" y="19"/>
                </a:lnTo>
                <a:lnTo>
                  <a:pt x="2508" y="19"/>
                </a:lnTo>
                <a:lnTo>
                  <a:pt x="2508" y="19"/>
                </a:lnTo>
                <a:lnTo>
                  <a:pt x="2508" y="19"/>
                </a:lnTo>
                <a:lnTo>
                  <a:pt x="2512" y="19"/>
                </a:lnTo>
                <a:lnTo>
                  <a:pt x="2512" y="19"/>
                </a:lnTo>
                <a:lnTo>
                  <a:pt x="2512" y="19"/>
                </a:lnTo>
                <a:lnTo>
                  <a:pt x="2512" y="23"/>
                </a:lnTo>
                <a:lnTo>
                  <a:pt x="2512" y="23"/>
                </a:lnTo>
                <a:lnTo>
                  <a:pt x="2516" y="23"/>
                </a:lnTo>
                <a:lnTo>
                  <a:pt x="2516" y="23"/>
                </a:lnTo>
                <a:lnTo>
                  <a:pt x="2516" y="23"/>
                </a:lnTo>
                <a:lnTo>
                  <a:pt x="2516" y="23"/>
                </a:lnTo>
                <a:lnTo>
                  <a:pt x="2516" y="23"/>
                </a:lnTo>
                <a:lnTo>
                  <a:pt x="2520" y="23"/>
                </a:lnTo>
                <a:lnTo>
                  <a:pt x="2520" y="27"/>
                </a:lnTo>
                <a:lnTo>
                  <a:pt x="2520" y="27"/>
                </a:lnTo>
                <a:lnTo>
                  <a:pt x="2520" y="27"/>
                </a:lnTo>
                <a:lnTo>
                  <a:pt x="2520" y="27"/>
                </a:lnTo>
                <a:lnTo>
                  <a:pt x="2524" y="27"/>
                </a:lnTo>
                <a:lnTo>
                  <a:pt x="2524" y="27"/>
                </a:lnTo>
                <a:lnTo>
                  <a:pt x="2524" y="27"/>
                </a:lnTo>
                <a:lnTo>
                  <a:pt x="2524" y="27"/>
                </a:lnTo>
                <a:lnTo>
                  <a:pt x="2524" y="31"/>
                </a:lnTo>
                <a:lnTo>
                  <a:pt x="2527" y="31"/>
                </a:lnTo>
                <a:lnTo>
                  <a:pt x="2527" y="31"/>
                </a:lnTo>
                <a:lnTo>
                  <a:pt x="2527" y="31"/>
                </a:lnTo>
                <a:lnTo>
                  <a:pt x="2527" y="31"/>
                </a:lnTo>
                <a:lnTo>
                  <a:pt x="2527" y="31"/>
                </a:lnTo>
                <a:lnTo>
                  <a:pt x="2531" y="31"/>
                </a:lnTo>
                <a:lnTo>
                  <a:pt x="2531" y="34"/>
                </a:lnTo>
                <a:lnTo>
                  <a:pt x="2531" y="34"/>
                </a:lnTo>
                <a:lnTo>
                  <a:pt x="2531" y="34"/>
                </a:lnTo>
                <a:lnTo>
                  <a:pt x="2531" y="34"/>
                </a:lnTo>
                <a:lnTo>
                  <a:pt x="2535" y="34"/>
                </a:lnTo>
                <a:lnTo>
                  <a:pt x="2535" y="34"/>
                </a:lnTo>
                <a:lnTo>
                  <a:pt x="2535" y="34"/>
                </a:lnTo>
                <a:lnTo>
                  <a:pt x="2535" y="38"/>
                </a:lnTo>
                <a:lnTo>
                  <a:pt x="2535" y="38"/>
                </a:lnTo>
                <a:lnTo>
                  <a:pt x="2539" y="38"/>
                </a:lnTo>
                <a:lnTo>
                  <a:pt x="2539" y="38"/>
                </a:lnTo>
                <a:lnTo>
                  <a:pt x="2539" y="38"/>
                </a:lnTo>
                <a:lnTo>
                  <a:pt x="2539" y="38"/>
                </a:lnTo>
                <a:lnTo>
                  <a:pt x="2539" y="38"/>
                </a:lnTo>
                <a:lnTo>
                  <a:pt x="2543" y="42"/>
                </a:lnTo>
                <a:lnTo>
                  <a:pt x="2543" y="42"/>
                </a:lnTo>
                <a:lnTo>
                  <a:pt x="2543" y="42"/>
                </a:lnTo>
                <a:lnTo>
                  <a:pt x="2543" y="42"/>
                </a:lnTo>
                <a:lnTo>
                  <a:pt x="2547" y="42"/>
                </a:lnTo>
                <a:lnTo>
                  <a:pt x="2547" y="42"/>
                </a:lnTo>
                <a:lnTo>
                  <a:pt x="2547" y="46"/>
                </a:lnTo>
                <a:lnTo>
                  <a:pt x="2547" y="46"/>
                </a:lnTo>
                <a:lnTo>
                  <a:pt x="2547" y="46"/>
                </a:lnTo>
                <a:lnTo>
                  <a:pt x="2550" y="46"/>
                </a:lnTo>
                <a:lnTo>
                  <a:pt x="2550" y="46"/>
                </a:lnTo>
                <a:lnTo>
                  <a:pt x="2550" y="46"/>
                </a:lnTo>
                <a:lnTo>
                  <a:pt x="2550" y="50"/>
                </a:lnTo>
                <a:lnTo>
                  <a:pt x="2550" y="50"/>
                </a:lnTo>
                <a:lnTo>
                  <a:pt x="2554" y="50"/>
                </a:lnTo>
                <a:lnTo>
                  <a:pt x="2554" y="50"/>
                </a:lnTo>
                <a:lnTo>
                  <a:pt x="2554" y="50"/>
                </a:lnTo>
                <a:lnTo>
                  <a:pt x="2554" y="50"/>
                </a:lnTo>
                <a:lnTo>
                  <a:pt x="2554" y="54"/>
                </a:lnTo>
                <a:lnTo>
                  <a:pt x="2558" y="54"/>
                </a:lnTo>
                <a:lnTo>
                  <a:pt x="2558" y="54"/>
                </a:lnTo>
                <a:lnTo>
                  <a:pt x="2558" y="54"/>
                </a:lnTo>
                <a:lnTo>
                  <a:pt x="2558" y="54"/>
                </a:lnTo>
                <a:lnTo>
                  <a:pt x="2558" y="54"/>
                </a:lnTo>
                <a:lnTo>
                  <a:pt x="2562" y="58"/>
                </a:lnTo>
                <a:lnTo>
                  <a:pt x="2562" y="58"/>
                </a:lnTo>
                <a:lnTo>
                  <a:pt x="2562" y="58"/>
                </a:lnTo>
                <a:lnTo>
                  <a:pt x="2562" y="58"/>
                </a:lnTo>
                <a:lnTo>
                  <a:pt x="2562" y="58"/>
                </a:lnTo>
                <a:lnTo>
                  <a:pt x="2566" y="61"/>
                </a:lnTo>
                <a:lnTo>
                  <a:pt x="2566" y="61"/>
                </a:lnTo>
                <a:lnTo>
                  <a:pt x="2566" y="61"/>
                </a:lnTo>
                <a:lnTo>
                  <a:pt x="2566" y="61"/>
                </a:lnTo>
                <a:lnTo>
                  <a:pt x="2566" y="61"/>
                </a:lnTo>
                <a:lnTo>
                  <a:pt x="2570" y="65"/>
                </a:lnTo>
                <a:lnTo>
                  <a:pt x="2570" y="65"/>
                </a:lnTo>
                <a:lnTo>
                  <a:pt x="2570" y="65"/>
                </a:lnTo>
                <a:lnTo>
                  <a:pt x="2570" y="65"/>
                </a:lnTo>
                <a:lnTo>
                  <a:pt x="2570" y="65"/>
                </a:lnTo>
                <a:lnTo>
                  <a:pt x="2573" y="69"/>
                </a:lnTo>
                <a:lnTo>
                  <a:pt x="2573" y="69"/>
                </a:lnTo>
                <a:lnTo>
                  <a:pt x="2573" y="69"/>
                </a:lnTo>
                <a:lnTo>
                  <a:pt x="2573" y="69"/>
                </a:lnTo>
                <a:lnTo>
                  <a:pt x="2573" y="69"/>
                </a:lnTo>
                <a:lnTo>
                  <a:pt x="2577" y="73"/>
                </a:lnTo>
                <a:lnTo>
                  <a:pt x="2577" y="73"/>
                </a:lnTo>
                <a:lnTo>
                  <a:pt x="2577" y="73"/>
                </a:lnTo>
                <a:lnTo>
                  <a:pt x="2577" y="73"/>
                </a:lnTo>
                <a:lnTo>
                  <a:pt x="2577" y="73"/>
                </a:lnTo>
                <a:lnTo>
                  <a:pt x="2581" y="77"/>
                </a:lnTo>
                <a:lnTo>
                  <a:pt x="2581" y="77"/>
                </a:lnTo>
                <a:lnTo>
                  <a:pt x="2581" y="77"/>
                </a:lnTo>
                <a:lnTo>
                  <a:pt x="2581" y="77"/>
                </a:lnTo>
                <a:lnTo>
                  <a:pt x="2581" y="77"/>
                </a:lnTo>
                <a:lnTo>
                  <a:pt x="2585" y="81"/>
                </a:lnTo>
                <a:lnTo>
                  <a:pt x="2585" y="81"/>
                </a:lnTo>
                <a:lnTo>
                  <a:pt x="2585" y="81"/>
                </a:lnTo>
                <a:lnTo>
                  <a:pt x="2585" y="81"/>
                </a:lnTo>
                <a:lnTo>
                  <a:pt x="2585" y="81"/>
                </a:lnTo>
                <a:lnTo>
                  <a:pt x="2589" y="84"/>
                </a:lnTo>
                <a:lnTo>
                  <a:pt x="2589" y="84"/>
                </a:lnTo>
                <a:lnTo>
                  <a:pt x="2589" y="84"/>
                </a:lnTo>
                <a:lnTo>
                  <a:pt x="2589" y="84"/>
                </a:lnTo>
                <a:lnTo>
                  <a:pt x="2589" y="88"/>
                </a:lnTo>
                <a:lnTo>
                  <a:pt x="2593" y="88"/>
                </a:lnTo>
                <a:lnTo>
                  <a:pt x="2593" y="88"/>
                </a:lnTo>
                <a:lnTo>
                  <a:pt x="2593" y="88"/>
                </a:lnTo>
                <a:lnTo>
                  <a:pt x="2593" y="88"/>
                </a:lnTo>
                <a:lnTo>
                  <a:pt x="2597" y="92"/>
                </a:lnTo>
                <a:lnTo>
                  <a:pt x="2597" y="92"/>
                </a:lnTo>
                <a:lnTo>
                  <a:pt x="2597" y="92"/>
                </a:lnTo>
                <a:lnTo>
                  <a:pt x="2597" y="92"/>
                </a:lnTo>
                <a:lnTo>
                  <a:pt x="2597" y="96"/>
                </a:lnTo>
                <a:lnTo>
                  <a:pt x="2600" y="96"/>
                </a:lnTo>
                <a:lnTo>
                  <a:pt x="2600" y="96"/>
                </a:lnTo>
                <a:lnTo>
                  <a:pt x="2600" y="96"/>
                </a:lnTo>
                <a:lnTo>
                  <a:pt x="2600" y="100"/>
                </a:lnTo>
                <a:lnTo>
                  <a:pt x="2600" y="100"/>
                </a:lnTo>
                <a:lnTo>
                  <a:pt x="2604" y="100"/>
                </a:lnTo>
                <a:lnTo>
                  <a:pt x="2604" y="100"/>
                </a:lnTo>
                <a:lnTo>
                  <a:pt x="2604" y="104"/>
                </a:lnTo>
                <a:lnTo>
                  <a:pt x="2604" y="104"/>
                </a:lnTo>
                <a:lnTo>
                  <a:pt x="2604" y="104"/>
                </a:lnTo>
                <a:lnTo>
                  <a:pt x="2608" y="104"/>
                </a:lnTo>
                <a:lnTo>
                  <a:pt x="2608" y="107"/>
                </a:lnTo>
                <a:lnTo>
                  <a:pt x="2608" y="107"/>
                </a:lnTo>
                <a:lnTo>
                  <a:pt x="2608" y="107"/>
                </a:lnTo>
                <a:lnTo>
                  <a:pt x="2608" y="107"/>
                </a:lnTo>
                <a:lnTo>
                  <a:pt x="2612" y="111"/>
                </a:lnTo>
                <a:lnTo>
                  <a:pt x="2612" y="111"/>
                </a:lnTo>
                <a:lnTo>
                  <a:pt x="2612" y="111"/>
                </a:lnTo>
                <a:lnTo>
                  <a:pt x="2612" y="111"/>
                </a:lnTo>
                <a:lnTo>
                  <a:pt x="2612" y="115"/>
                </a:lnTo>
                <a:lnTo>
                  <a:pt x="2616" y="115"/>
                </a:lnTo>
                <a:lnTo>
                  <a:pt x="2616" y="115"/>
                </a:lnTo>
                <a:lnTo>
                  <a:pt x="2616" y="115"/>
                </a:lnTo>
                <a:lnTo>
                  <a:pt x="2616" y="119"/>
                </a:lnTo>
                <a:lnTo>
                  <a:pt x="2616" y="119"/>
                </a:lnTo>
                <a:lnTo>
                  <a:pt x="2620" y="119"/>
                </a:lnTo>
                <a:lnTo>
                  <a:pt x="2620" y="119"/>
                </a:lnTo>
                <a:lnTo>
                  <a:pt x="2620" y="123"/>
                </a:lnTo>
                <a:lnTo>
                  <a:pt x="2620" y="123"/>
                </a:lnTo>
                <a:lnTo>
                  <a:pt x="2620" y="123"/>
                </a:lnTo>
                <a:lnTo>
                  <a:pt x="2623" y="123"/>
                </a:lnTo>
                <a:lnTo>
                  <a:pt x="2623" y="127"/>
                </a:lnTo>
                <a:lnTo>
                  <a:pt x="2623" y="127"/>
                </a:lnTo>
                <a:lnTo>
                  <a:pt x="2623" y="127"/>
                </a:lnTo>
                <a:lnTo>
                  <a:pt x="2623" y="127"/>
                </a:lnTo>
                <a:lnTo>
                  <a:pt x="2627" y="130"/>
                </a:lnTo>
                <a:lnTo>
                  <a:pt x="2627" y="130"/>
                </a:lnTo>
                <a:lnTo>
                  <a:pt x="2627" y="130"/>
                </a:lnTo>
                <a:lnTo>
                  <a:pt x="2627" y="130"/>
                </a:lnTo>
                <a:lnTo>
                  <a:pt x="2627" y="134"/>
                </a:lnTo>
                <a:lnTo>
                  <a:pt x="2631" y="134"/>
                </a:lnTo>
                <a:lnTo>
                  <a:pt x="2631" y="134"/>
                </a:lnTo>
                <a:lnTo>
                  <a:pt x="2631" y="138"/>
                </a:lnTo>
                <a:lnTo>
                  <a:pt x="2631" y="138"/>
                </a:lnTo>
                <a:lnTo>
                  <a:pt x="2631" y="138"/>
                </a:lnTo>
                <a:lnTo>
                  <a:pt x="2635" y="138"/>
                </a:lnTo>
                <a:lnTo>
                  <a:pt x="2635" y="142"/>
                </a:lnTo>
                <a:lnTo>
                  <a:pt x="2635" y="142"/>
                </a:lnTo>
                <a:lnTo>
                  <a:pt x="2635" y="142"/>
                </a:lnTo>
                <a:lnTo>
                  <a:pt x="2635" y="146"/>
                </a:lnTo>
                <a:lnTo>
                  <a:pt x="2639" y="146"/>
                </a:lnTo>
                <a:lnTo>
                  <a:pt x="2639" y="146"/>
                </a:lnTo>
                <a:lnTo>
                  <a:pt x="2639" y="146"/>
                </a:lnTo>
                <a:lnTo>
                  <a:pt x="2639" y="150"/>
                </a:lnTo>
                <a:lnTo>
                  <a:pt x="2639" y="150"/>
                </a:lnTo>
                <a:lnTo>
                  <a:pt x="2643" y="150"/>
                </a:lnTo>
                <a:lnTo>
                  <a:pt x="2643" y="154"/>
                </a:lnTo>
                <a:lnTo>
                  <a:pt x="2643" y="154"/>
                </a:lnTo>
                <a:lnTo>
                  <a:pt x="2643" y="154"/>
                </a:lnTo>
                <a:lnTo>
                  <a:pt x="2646" y="154"/>
                </a:lnTo>
                <a:lnTo>
                  <a:pt x="2646" y="157"/>
                </a:lnTo>
                <a:lnTo>
                  <a:pt x="2646" y="157"/>
                </a:lnTo>
                <a:lnTo>
                  <a:pt x="2646" y="157"/>
                </a:lnTo>
                <a:lnTo>
                  <a:pt x="2646" y="161"/>
                </a:lnTo>
                <a:lnTo>
                  <a:pt x="2650" y="161"/>
                </a:lnTo>
                <a:lnTo>
                  <a:pt x="2650" y="161"/>
                </a:lnTo>
                <a:lnTo>
                  <a:pt x="2650" y="161"/>
                </a:lnTo>
                <a:lnTo>
                  <a:pt x="2650" y="165"/>
                </a:lnTo>
                <a:lnTo>
                  <a:pt x="2650" y="165"/>
                </a:lnTo>
                <a:lnTo>
                  <a:pt x="2654" y="165"/>
                </a:lnTo>
                <a:lnTo>
                  <a:pt x="2654" y="169"/>
                </a:lnTo>
                <a:lnTo>
                  <a:pt x="2654" y="169"/>
                </a:lnTo>
                <a:lnTo>
                  <a:pt x="2654" y="169"/>
                </a:lnTo>
                <a:lnTo>
                  <a:pt x="2654" y="173"/>
                </a:lnTo>
                <a:lnTo>
                  <a:pt x="2658" y="173"/>
                </a:lnTo>
                <a:lnTo>
                  <a:pt x="2658" y="173"/>
                </a:lnTo>
                <a:lnTo>
                  <a:pt x="2658" y="173"/>
                </a:lnTo>
                <a:lnTo>
                  <a:pt x="2658" y="177"/>
                </a:lnTo>
                <a:lnTo>
                  <a:pt x="2658" y="177"/>
                </a:lnTo>
                <a:lnTo>
                  <a:pt x="2662" y="177"/>
                </a:lnTo>
                <a:lnTo>
                  <a:pt x="2662" y="180"/>
                </a:lnTo>
                <a:lnTo>
                  <a:pt x="2662" y="180"/>
                </a:lnTo>
                <a:lnTo>
                  <a:pt x="2662" y="180"/>
                </a:lnTo>
                <a:lnTo>
                  <a:pt x="2662" y="184"/>
                </a:lnTo>
                <a:lnTo>
                  <a:pt x="2666" y="184"/>
                </a:lnTo>
                <a:lnTo>
                  <a:pt x="2666" y="184"/>
                </a:lnTo>
                <a:lnTo>
                  <a:pt x="2666" y="188"/>
                </a:lnTo>
                <a:lnTo>
                  <a:pt x="2666" y="188"/>
                </a:lnTo>
                <a:lnTo>
                  <a:pt x="2666" y="188"/>
                </a:lnTo>
                <a:lnTo>
                  <a:pt x="2670" y="192"/>
                </a:lnTo>
                <a:lnTo>
                  <a:pt x="2670" y="192"/>
                </a:lnTo>
                <a:lnTo>
                  <a:pt x="2670" y="192"/>
                </a:lnTo>
                <a:lnTo>
                  <a:pt x="2670" y="196"/>
                </a:lnTo>
                <a:lnTo>
                  <a:pt x="2670" y="196"/>
                </a:lnTo>
                <a:lnTo>
                  <a:pt x="2673" y="196"/>
                </a:lnTo>
                <a:lnTo>
                  <a:pt x="2673" y="196"/>
                </a:lnTo>
                <a:lnTo>
                  <a:pt x="2673" y="200"/>
                </a:lnTo>
                <a:lnTo>
                  <a:pt x="2673" y="200"/>
                </a:lnTo>
                <a:lnTo>
                  <a:pt x="2673" y="200"/>
                </a:lnTo>
                <a:lnTo>
                  <a:pt x="2677" y="203"/>
                </a:lnTo>
                <a:lnTo>
                  <a:pt x="2677" y="203"/>
                </a:lnTo>
                <a:lnTo>
                  <a:pt x="2677" y="203"/>
                </a:lnTo>
                <a:lnTo>
                  <a:pt x="2677" y="207"/>
                </a:lnTo>
                <a:lnTo>
                  <a:pt x="2677" y="207"/>
                </a:lnTo>
                <a:lnTo>
                  <a:pt x="2681" y="207"/>
                </a:lnTo>
                <a:lnTo>
                  <a:pt x="2681" y="211"/>
                </a:lnTo>
                <a:lnTo>
                  <a:pt x="2681" y="211"/>
                </a:lnTo>
                <a:lnTo>
                  <a:pt x="2681" y="211"/>
                </a:lnTo>
                <a:lnTo>
                  <a:pt x="2681" y="215"/>
                </a:lnTo>
                <a:lnTo>
                  <a:pt x="2685" y="215"/>
                </a:lnTo>
                <a:lnTo>
                  <a:pt x="2685" y="215"/>
                </a:lnTo>
                <a:lnTo>
                  <a:pt x="2685" y="219"/>
                </a:lnTo>
                <a:lnTo>
                  <a:pt x="2685" y="219"/>
                </a:lnTo>
                <a:lnTo>
                  <a:pt x="2685" y="219"/>
                </a:lnTo>
                <a:lnTo>
                  <a:pt x="2689" y="223"/>
                </a:lnTo>
                <a:lnTo>
                  <a:pt x="2689" y="223"/>
                </a:lnTo>
                <a:lnTo>
                  <a:pt x="2689" y="223"/>
                </a:lnTo>
                <a:lnTo>
                  <a:pt x="2689" y="226"/>
                </a:lnTo>
                <a:lnTo>
                  <a:pt x="2689" y="226"/>
                </a:lnTo>
                <a:lnTo>
                  <a:pt x="2693" y="226"/>
                </a:lnTo>
                <a:lnTo>
                  <a:pt x="2693" y="230"/>
                </a:lnTo>
                <a:lnTo>
                  <a:pt x="2693" y="230"/>
                </a:lnTo>
                <a:lnTo>
                  <a:pt x="2693" y="234"/>
                </a:lnTo>
                <a:lnTo>
                  <a:pt x="2696" y="234"/>
                </a:lnTo>
                <a:lnTo>
                  <a:pt x="2696" y="234"/>
                </a:lnTo>
                <a:lnTo>
                  <a:pt x="2696" y="238"/>
                </a:lnTo>
                <a:lnTo>
                  <a:pt x="2696" y="238"/>
                </a:lnTo>
                <a:lnTo>
                  <a:pt x="2696" y="238"/>
                </a:lnTo>
                <a:lnTo>
                  <a:pt x="2700" y="242"/>
                </a:lnTo>
                <a:lnTo>
                  <a:pt x="2700" y="242"/>
                </a:lnTo>
                <a:lnTo>
                  <a:pt x="2700" y="242"/>
                </a:lnTo>
                <a:lnTo>
                  <a:pt x="2700" y="246"/>
                </a:lnTo>
                <a:lnTo>
                  <a:pt x="2700" y="246"/>
                </a:lnTo>
                <a:lnTo>
                  <a:pt x="2704" y="246"/>
                </a:lnTo>
                <a:lnTo>
                  <a:pt x="2704" y="250"/>
                </a:lnTo>
                <a:lnTo>
                  <a:pt x="2704" y="250"/>
                </a:lnTo>
                <a:lnTo>
                  <a:pt x="2704" y="250"/>
                </a:lnTo>
                <a:lnTo>
                  <a:pt x="2704" y="253"/>
                </a:lnTo>
                <a:lnTo>
                  <a:pt x="2708" y="253"/>
                </a:lnTo>
                <a:lnTo>
                  <a:pt x="2708" y="257"/>
                </a:lnTo>
                <a:lnTo>
                  <a:pt x="2708" y="257"/>
                </a:lnTo>
                <a:lnTo>
                  <a:pt x="2708" y="257"/>
                </a:lnTo>
                <a:lnTo>
                  <a:pt x="2708" y="261"/>
                </a:lnTo>
                <a:lnTo>
                  <a:pt x="2712" y="261"/>
                </a:lnTo>
                <a:lnTo>
                  <a:pt x="2712" y="261"/>
                </a:lnTo>
                <a:lnTo>
                  <a:pt x="2712" y="265"/>
                </a:lnTo>
                <a:lnTo>
                  <a:pt x="2712" y="265"/>
                </a:lnTo>
                <a:lnTo>
                  <a:pt x="2712" y="265"/>
                </a:lnTo>
                <a:lnTo>
                  <a:pt x="2716" y="269"/>
                </a:lnTo>
                <a:lnTo>
                  <a:pt x="2716" y="269"/>
                </a:lnTo>
                <a:lnTo>
                  <a:pt x="2716" y="273"/>
                </a:lnTo>
                <a:lnTo>
                  <a:pt x="2716" y="273"/>
                </a:lnTo>
                <a:lnTo>
                  <a:pt x="2716" y="273"/>
                </a:lnTo>
                <a:lnTo>
                  <a:pt x="2719" y="276"/>
                </a:lnTo>
                <a:lnTo>
                  <a:pt x="2719" y="276"/>
                </a:lnTo>
                <a:lnTo>
                  <a:pt x="2719" y="276"/>
                </a:lnTo>
                <a:lnTo>
                  <a:pt x="2719" y="280"/>
                </a:lnTo>
                <a:lnTo>
                  <a:pt x="2719" y="280"/>
                </a:lnTo>
                <a:lnTo>
                  <a:pt x="2723" y="280"/>
                </a:lnTo>
                <a:lnTo>
                  <a:pt x="2723" y="284"/>
                </a:lnTo>
                <a:lnTo>
                  <a:pt x="2723" y="284"/>
                </a:lnTo>
                <a:lnTo>
                  <a:pt x="2723" y="288"/>
                </a:lnTo>
                <a:lnTo>
                  <a:pt x="2723" y="288"/>
                </a:lnTo>
                <a:lnTo>
                  <a:pt x="2727" y="288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6"/>
                </a:lnTo>
                <a:lnTo>
                  <a:pt x="2731" y="296"/>
                </a:lnTo>
                <a:lnTo>
                  <a:pt x="2731" y="299"/>
                </a:lnTo>
                <a:lnTo>
                  <a:pt x="2731" y="299"/>
                </a:lnTo>
                <a:lnTo>
                  <a:pt x="2731" y="299"/>
                </a:lnTo>
                <a:lnTo>
                  <a:pt x="2731" y="303"/>
                </a:lnTo>
                <a:lnTo>
                  <a:pt x="2735" y="303"/>
                </a:lnTo>
                <a:lnTo>
                  <a:pt x="2735" y="307"/>
                </a:lnTo>
                <a:lnTo>
                  <a:pt x="2735" y="307"/>
                </a:lnTo>
                <a:lnTo>
                  <a:pt x="2735" y="307"/>
                </a:lnTo>
                <a:lnTo>
                  <a:pt x="2735" y="311"/>
                </a:lnTo>
                <a:lnTo>
                  <a:pt x="2739" y="311"/>
                </a:lnTo>
                <a:lnTo>
                  <a:pt x="2739" y="311"/>
                </a:lnTo>
                <a:lnTo>
                  <a:pt x="2739" y="315"/>
                </a:lnTo>
                <a:lnTo>
                  <a:pt x="2739" y="315"/>
                </a:lnTo>
                <a:lnTo>
                  <a:pt x="2739" y="319"/>
                </a:lnTo>
                <a:lnTo>
                  <a:pt x="2742" y="319"/>
                </a:lnTo>
                <a:lnTo>
                  <a:pt x="2742" y="319"/>
                </a:lnTo>
                <a:lnTo>
                  <a:pt x="2742" y="322"/>
                </a:lnTo>
                <a:lnTo>
                  <a:pt x="2742" y="322"/>
                </a:lnTo>
                <a:lnTo>
                  <a:pt x="2742" y="326"/>
                </a:lnTo>
                <a:lnTo>
                  <a:pt x="2746" y="326"/>
                </a:lnTo>
                <a:lnTo>
                  <a:pt x="2746" y="326"/>
                </a:lnTo>
                <a:lnTo>
                  <a:pt x="2746" y="330"/>
                </a:lnTo>
                <a:lnTo>
                  <a:pt x="2746" y="330"/>
                </a:lnTo>
                <a:lnTo>
                  <a:pt x="2750" y="334"/>
                </a:lnTo>
                <a:lnTo>
                  <a:pt x="2750" y="334"/>
                </a:lnTo>
                <a:lnTo>
                  <a:pt x="2750" y="334"/>
                </a:lnTo>
                <a:lnTo>
                  <a:pt x="2750" y="338"/>
                </a:lnTo>
                <a:lnTo>
                  <a:pt x="2750" y="338"/>
                </a:lnTo>
                <a:lnTo>
                  <a:pt x="2754" y="342"/>
                </a:lnTo>
                <a:lnTo>
                  <a:pt x="2754" y="342"/>
                </a:lnTo>
                <a:lnTo>
                  <a:pt x="2754" y="342"/>
                </a:lnTo>
                <a:lnTo>
                  <a:pt x="2754" y="346"/>
                </a:lnTo>
                <a:lnTo>
                  <a:pt x="2758" y="349"/>
                </a:lnTo>
                <a:lnTo>
                  <a:pt x="2758" y="349"/>
                </a:lnTo>
                <a:lnTo>
                  <a:pt x="2758" y="349"/>
                </a:lnTo>
                <a:lnTo>
                  <a:pt x="2758" y="353"/>
                </a:lnTo>
                <a:lnTo>
                  <a:pt x="2758" y="353"/>
                </a:lnTo>
                <a:lnTo>
                  <a:pt x="2762" y="357"/>
                </a:lnTo>
                <a:lnTo>
                  <a:pt x="2762" y="357"/>
                </a:lnTo>
                <a:lnTo>
                  <a:pt x="2762" y="357"/>
                </a:lnTo>
                <a:lnTo>
                  <a:pt x="2762" y="361"/>
                </a:lnTo>
                <a:lnTo>
                  <a:pt x="2762" y="361"/>
                </a:lnTo>
                <a:lnTo>
                  <a:pt x="2766" y="365"/>
                </a:lnTo>
                <a:lnTo>
                  <a:pt x="2766" y="365"/>
                </a:lnTo>
                <a:lnTo>
                  <a:pt x="2766" y="365"/>
                </a:lnTo>
                <a:lnTo>
                  <a:pt x="2766" y="369"/>
                </a:lnTo>
                <a:lnTo>
                  <a:pt x="2769" y="372"/>
                </a:lnTo>
                <a:lnTo>
                  <a:pt x="2769" y="372"/>
                </a:lnTo>
                <a:lnTo>
                  <a:pt x="2769" y="376"/>
                </a:lnTo>
                <a:lnTo>
                  <a:pt x="2769" y="376"/>
                </a:lnTo>
                <a:lnTo>
                  <a:pt x="2773" y="380"/>
                </a:lnTo>
                <a:lnTo>
                  <a:pt x="2773" y="380"/>
                </a:lnTo>
                <a:lnTo>
                  <a:pt x="2773" y="384"/>
                </a:lnTo>
                <a:lnTo>
                  <a:pt x="2773" y="384"/>
                </a:lnTo>
                <a:lnTo>
                  <a:pt x="2777" y="388"/>
                </a:lnTo>
                <a:lnTo>
                  <a:pt x="2777" y="392"/>
                </a:lnTo>
                <a:lnTo>
                  <a:pt x="2777" y="392"/>
                </a:lnTo>
                <a:lnTo>
                  <a:pt x="2781" y="395"/>
                </a:lnTo>
                <a:lnTo>
                  <a:pt x="2781" y="399"/>
                </a:lnTo>
                <a:lnTo>
                  <a:pt x="2781" y="399"/>
                </a:lnTo>
                <a:lnTo>
                  <a:pt x="2781" y="403"/>
                </a:lnTo>
                <a:lnTo>
                  <a:pt x="2785" y="403"/>
                </a:lnTo>
                <a:lnTo>
                  <a:pt x="2785" y="411"/>
                </a:lnTo>
                <a:lnTo>
                  <a:pt x="2789" y="411"/>
                </a:lnTo>
                <a:lnTo>
                  <a:pt x="2789" y="415"/>
                </a:lnTo>
                <a:lnTo>
                  <a:pt x="2789" y="415"/>
                </a:lnTo>
                <a:lnTo>
                  <a:pt x="2792" y="418"/>
                </a:lnTo>
                <a:lnTo>
                  <a:pt x="2792" y="422"/>
                </a:lnTo>
                <a:lnTo>
                  <a:pt x="2792" y="422"/>
                </a:lnTo>
                <a:lnTo>
                  <a:pt x="2792" y="426"/>
                </a:lnTo>
                <a:lnTo>
                  <a:pt x="2796" y="426"/>
                </a:lnTo>
                <a:lnTo>
                  <a:pt x="2796" y="430"/>
                </a:lnTo>
                <a:lnTo>
                  <a:pt x="2796" y="434"/>
                </a:lnTo>
                <a:lnTo>
                  <a:pt x="2800" y="438"/>
                </a:lnTo>
                <a:lnTo>
                  <a:pt x="2804" y="442"/>
                </a:lnTo>
                <a:lnTo>
                  <a:pt x="2804" y="445"/>
                </a:lnTo>
                <a:lnTo>
                  <a:pt x="2804" y="449"/>
                </a:lnTo>
                <a:lnTo>
                  <a:pt x="2808" y="449"/>
                </a:lnTo>
                <a:lnTo>
                  <a:pt x="2808" y="453"/>
                </a:lnTo>
                <a:lnTo>
                  <a:pt x="2808" y="457"/>
                </a:lnTo>
                <a:lnTo>
                  <a:pt x="2812" y="465"/>
                </a:lnTo>
                <a:lnTo>
                  <a:pt x="2812" y="465"/>
                </a:lnTo>
                <a:lnTo>
                  <a:pt x="2815" y="472"/>
                </a:lnTo>
                <a:lnTo>
                  <a:pt x="2819" y="476"/>
                </a:lnTo>
                <a:lnTo>
                  <a:pt x="2819" y="480"/>
                </a:lnTo>
                <a:lnTo>
                  <a:pt x="2827" y="495"/>
                </a:lnTo>
                <a:lnTo>
                  <a:pt x="2831" y="503"/>
                </a:lnTo>
                <a:lnTo>
                  <a:pt x="2835" y="511"/>
                </a:lnTo>
                <a:lnTo>
                  <a:pt x="2835" y="514"/>
                </a:lnTo>
                <a:lnTo>
                  <a:pt x="2838" y="522"/>
                </a:lnTo>
                <a:lnTo>
                  <a:pt x="2838" y="526"/>
                </a:lnTo>
                <a:lnTo>
                  <a:pt x="2842" y="526"/>
                </a:lnTo>
                <a:lnTo>
                  <a:pt x="2846" y="538"/>
                </a:lnTo>
                <a:lnTo>
                  <a:pt x="2850" y="545"/>
                </a:lnTo>
                <a:lnTo>
                  <a:pt x="2854" y="553"/>
                </a:lnTo>
                <a:lnTo>
                  <a:pt x="2865" y="580"/>
                </a:lnTo>
                <a:lnTo>
                  <a:pt x="2885" y="630"/>
                </a:lnTo>
                <a:lnTo>
                  <a:pt x="2888" y="634"/>
                </a:lnTo>
                <a:lnTo>
                  <a:pt x="2973" y="833"/>
                </a:lnTo>
                <a:lnTo>
                  <a:pt x="2996" y="887"/>
                </a:lnTo>
                <a:lnTo>
                  <a:pt x="3000" y="895"/>
                </a:lnTo>
                <a:lnTo>
                  <a:pt x="3007" y="902"/>
                </a:lnTo>
                <a:lnTo>
                  <a:pt x="3007" y="906"/>
                </a:lnTo>
                <a:lnTo>
                  <a:pt x="3011" y="918"/>
                </a:lnTo>
                <a:lnTo>
                  <a:pt x="3015" y="929"/>
                </a:lnTo>
                <a:lnTo>
                  <a:pt x="3023" y="941"/>
                </a:lnTo>
                <a:lnTo>
                  <a:pt x="3023" y="945"/>
                </a:lnTo>
                <a:lnTo>
                  <a:pt x="3027" y="948"/>
                </a:lnTo>
                <a:lnTo>
                  <a:pt x="3027" y="952"/>
                </a:lnTo>
                <a:lnTo>
                  <a:pt x="3031" y="956"/>
                </a:lnTo>
                <a:lnTo>
                  <a:pt x="3031" y="964"/>
                </a:lnTo>
                <a:lnTo>
                  <a:pt x="3034" y="964"/>
                </a:lnTo>
                <a:lnTo>
                  <a:pt x="3034" y="968"/>
                </a:lnTo>
                <a:lnTo>
                  <a:pt x="3038" y="975"/>
                </a:lnTo>
                <a:lnTo>
                  <a:pt x="3038" y="975"/>
                </a:lnTo>
                <a:lnTo>
                  <a:pt x="3038" y="979"/>
                </a:lnTo>
                <a:lnTo>
                  <a:pt x="3042" y="983"/>
                </a:lnTo>
                <a:lnTo>
                  <a:pt x="3046" y="991"/>
                </a:lnTo>
                <a:lnTo>
                  <a:pt x="3046" y="991"/>
                </a:lnTo>
                <a:lnTo>
                  <a:pt x="3046" y="994"/>
                </a:lnTo>
                <a:lnTo>
                  <a:pt x="3046" y="994"/>
                </a:lnTo>
                <a:lnTo>
                  <a:pt x="3050" y="998"/>
                </a:lnTo>
                <a:lnTo>
                  <a:pt x="3050" y="1002"/>
                </a:lnTo>
                <a:lnTo>
                  <a:pt x="3054" y="1006"/>
                </a:lnTo>
                <a:lnTo>
                  <a:pt x="3054" y="1010"/>
                </a:lnTo>
                <a:lnTo>
                  <a:pt x="3054" y="1010"/>
                </a:lnTo>
                <a:lnTo>
                  <a:pt x="3057" y="1014"/>
                </a:lnTo>
                <a:lnTo>
                  <a:pt x="3057" y="1014"/>
                </a:lnTo>
                <a:lnTo>
                  <a:pt x="3057" y="1014"/>
                </a:lnTo>
                <a:lnTo>
                  <a:pt x="3057" y="1018"/>
                </a:lnTo>
                <a:lnTo>
                  <a:pt x="3061" y="1021"/>
                </a:lnTo>
                <a:lnTo>
                  <a:pt x="3061" y="1021"/>
                </a:lnTo>
                <a:lnTo>
                  <a:pt x="3061" y="1025"/>
                </a:lnTo>
                <a:lnTo>
                  <a:pt x="3061" y="1025"/>
                </a:lnTo>
                <a:lnTo>
                  <a:pt x="3065" y="1029"/>
                </a:lnTo>
                <a:lnTo>
                  <a:pt x="3065" y="1029"/>
                </a:lnTo>
                <a:lnTo>
                  <a:pt x="3065" y="1033"/>
                </a:lnTo>
                <a:lnTo>
                  <a:pt x="3065" y="1037"/>
                </a:lnTo>
                <a:lnTo>
                  <a:pt x="3069" y="1037"/>
                </a:lnTo>
                <a:lnTo>
                  <a:pt x="3069" y="1037"/>
                </a:lnTo>
                <a:lnTo>
                  <a:pt x="3069" y="1041"/>
                </a:lnTo>
                <a:lnTo>
                  <a:pt x="3069" y="1041"/>
                </a:lnTo>
                <a:lnTo>
                  <a:pt x="3073" y="1044"/>
                </a:lnTo>
                <a:lnTo>
                  <a:pt x="3073" y="1048"/>
                </a:lnTo>
                <a:lnTo>
                  <a:pt x="3073" y="1048"/>
                </a:lnTo>
                <a:lnTo>
                  <a:pt x="3073" y="1052"/>
                </a:lnTo>
                <a:lnTo>
                  <a:pt x="3077" y="1052"/>
                </a:lnTo>
                <a:lnTo>
                  <a:pt x="3077" y="1056"/>
                </a:lnTo>
                <a:lnTo>
                  <a:pt x="3077" y="1056"/>
                </a:lnTo>
                <a:lnTo>
                  <a:pt x="3077" y="1060"/>
                </a:lnTo>
                <a:lnTo>
                  <a:pt x="3080" y="1060"/>
                </a:lnTo>
                <a:lnTo>
                  <a:pt x="3080" y="1064"/>
                </a:lnTo>
                <a:lnTo>
                  <a:pt x="3080" y="1064"/>
                </a:lnTo>
                <a:lnTo>
                  <a:pt x="3080" y="1067"/>
                </a:lnTo>
                <a:lnTo>
                  <a:pt x="3084" y="1067"/>
                </a:lnTo>
                <a:lnTo>
                  <a:pt x="3084" y="1071"/>
                </a:lnTo>
                <a:lnTo>
                  <a:pt x="3084" y="1071"/>
                </a:lnTo>
                <a:lnTo>
                  <a:pt x="3084" y="1071"/>
                </a:lnTo>
                <a:lnTo>
                  <a:pt x="3084" y="1075"/>
                </a:lnTo>
                <a:lnTo>
                  <a:pt x="3088" y="1075"/>
                </a:lnTo>
                <a:lnTo>
                  <a:pt x="3088" y="1079"/>
                </a:lnTo>
                <a:lnTo>
                  <a:pt x="3088" y="1079"/>
                </a:lnTo>
                <a:lnTo>
                  <a:pt x="3088" y="1083"/>
                </a:lnTo>
                <a:lnTo>
                  <a:pt x="3088" y="1083"/>
                </a:lnTo>
                <a:lnTo>
                  <a:pt x="3092" y="1083"/>
                </a:lnTo>
                <a:lnTo>
                  <a:pt x="3092" y="1087"/>
                </a:lnTo>
                <a:lnTo>
                  <a:pt x="3092" y="1087"/>
                </a:lnTo>
                <a:lnTo>
                  <a:pt x="3092" y="1090"/>
                </a:lnTo>
                <a:lnTo>
                  <a:pt x="3092" y="1090"/>
                </a:lnTo>
                <a:lnTo>
                  <a:pt x="3096" y="1090"/>
                </a:lnTo>
                <a:lnTo>
                  <a:pt x="3096" y="1094"/>
                </a:lnTo>
                <a:lnTo>
                  <a:pt x="3096" y="1094"/>
                </a:lnTo>
                <a:lnTo>
                  <a:pt x="3096" y="1098"/>
                </a:lnTo>
                <a:lnTo>
                  <a:pt x="3096" y="1098"/>
                </a:lnTo>
                <a:lnTo>
                  <a:pt x="3100" y="1098"/>
                </a:lnTo>
                <a:lnTo>
                  <a:pt x="3100" y="1102"/>
                </a:lnTo>
                <a:lnTo>
                  <a:pt x="3100" y="1102"/>
                </a:lnTo>
                <a:lnTo>
                  <a:pt x="3100" y="1106"/>
                </a:lnTo>
                <a:lnTo>
                  <a:pt x="3100" y="1106"/>
                </a:lnTo>
                <a:lnTo>
                  <a:pt x="3103" y="1106"/>
                </a:lnTo>
                <a:lnTo>
                  <a:pt x="3103" y="1110"/>
                </a:lnTo>
                <a:lnTo>
                  <a:pt x="3103" y="1110"/>
                </a:lnTo>
                <a:lnTo>
                  <a:pt x="3103" y="1114"/>
                </a:lnTo>
                <a:lnTo>
                  <a:pt x="3103" y="1114"/>
                </a:lnTo>
                <a:lnTo>
                  <a:pt x="3107" y="1114"/>
                </a:lnTo>
                <a:lnTo>
                  <a:pt x="3107" y="1117"/>
                </a:lnTo>
                <a:lnTo>
                  <a:pt x="3107" y="1117"/>
                </a:lnTo>
                <a:lnTo>
                  <a:pt x="3107" y="1117"/>
                </a:lnTo>
                <a:lnTo>
                  <a:pt x="3111" y="1121"/>
                </a:lnTo>
                <a:lnTo>
                  <a:pt x="3111" y="1121"/>
                </a:lnTo>
                <a:lnTo>
                  <a:pt x="3111" y="1125"/>
                </a:lnTo>
                <a:lnTo>
                  <a:pt x="3111" y="1125"/>
                </a:lnTo>
                <a:lnTo>
                  <a:pt x="3111" y="1125"/>
                </a:lnTo>
                <a:lnTo>
                  <a:pt x="3115" y="1129"/>
                </a:lnTo>
                <a:lnTo>
                  <a:pt x="3115" y="1129"/>
                </a:lnTo>
                <a:lnTo>
                  <a:pt x="3115" y="1133"/>
                </a:lnTo>
                <a:lnTo>
                  <a:pt x="3115" y="1133"/>
                </a:lnTo>
                <a:lnTo>
                  <a:pt x="3115" y="1133"/>
                </a:lnTo>
                <a:lnTo>
                  <a:pt x="3119" y="1137"/>
                </a:lnTo>
                <a:lnTo>
                  <a:pt x="3119" y="1137"/>
                </a:lnTo>
                <a:lnTo>
                  <a:pt x="3119" y="1137"/>
                </a:lnTo>
                <a:lnTo>
                  <a:pt x="3119" y="1140"/>
                </a:lnTo>
                <a:lnTo>
                  <a:pt x="3119" y="1140"/>
                </a:lnTo>
                <a:lnTo>
                  <a:pt x="3123" y="1144"/>
                </a:lnTo>
                <a:lnTo>
                  <a:pt x="3123" y="1144"/>
                </a:lnTo>
                <a:lnTo>
                  <a:pt x="3123" y="1144"/>
                </a:lnTo>
                <a:lnTo>
                  <a:pt x="3123" y="1148"/>
                </a:lnTo>
                <a:lnTo>
                  <a:pt x="3123" y="1148"/>
                </a:lnTo>
                <a:lnTo>
                  <a:pt x="3127" y="1148"/>
                </a:lnTo>
                <a:lnTo>
                  <a:pt x="3127" y="1152"/>
                </a:lnTo>
                <a:lnTo>
                  <a:pt x="3127" y="1152"/>
                </a:lnTo>
                <a:lnTo>
                  <a:pt x="3127" y="1156"/>
                </a:lnTo>
                <a:lnTo>
                  <a:pt x="3127" y="1156"/>
                </a:lnTo>
                <a:lnTo>
                  <a:pt x="3130" y="1156"/>
                </a:lnTo>
                <a:lnTo>
                  <a:pt x="3130" y="1160"/>
                </a:lnTo>
                <a:lnTo>
                  <a:pt x="3130" y="1160"/>
                </a:lnTo>
                <a:lnTo>
                  <a:pt x="3130" y="1160"/>
                </a:lnTo>
                <a:lnTo>
                  <a:pt x="3130" y="1163"/>
                </a:lnTo>
                <a:lnTo>
                  <a:pt x="3134" y="1163"/>
                </a:lnTo>
                <a:lnTo>
                  <a:pt x="3134" y="1167"/>
                </a:lnTo>
                <a:lnTo>
                  <a:pt x="3134" y="1167"/>
                </a:lnTo>
                <a:lnTo>
                  <a:pt x="3134" y="1167"/>
                </a:lnTo>
                <a:lnTo>
                  <a:pt x="3134" y="1171"/>
                </a:lnTo>
                <a:lnTo>
                  <a:pt x="3138" y="1171"/>
                </a:lnTo>
                <a:lnTo>
                  <a:pt x="3138" y="1171"/>
                </a:lnTo>
                <a:lnTo>
                  <a:pt x="3138" y="1175"/>
                </a:lnTo>
                <a:lnTo>
                  <a:pt x="3138" y="1175"/>
                </a:lnTo>
                <a:lnTo>
                  <a:pt x="3138" y="1175"/>
                </a:lnTo>
                <a:lnTo>
                  <a:pt x="3142" y="1179"/>
                </a:lnTo>
                <a:lnTo>
                  <a:pt x="3142" y="1179"/>
                </a:lnTo>
                <a:lnTo>
                  <a:pt x="3142" y="1183"/>
                </a:lnTo>
                <a:lnTo>
                  <a:pt x="3142" y="1183"/>
                </a:lnTo>
                <a:lnTo>
                  <a:pt x="3142" y="1183"/>
                </a:lnTo>
                <a:lnTo>
                  <a:pt x="3146" y="1186"/>
                </a:lnTo>
                <a:lnTo>
                  <a:pt x="3146" y="1186"/>
                </a:lnTo>
                <a:lnTo>
                  <a:pt x="3146" y="1186"/>
                </a:lnTo>
                <a:lnTo>
                  <a:pt x="3146" y="1190"/>
                </a:lnTo>
                <a:lnTo>
                  <a:pt x="3146" y="1190"/>
                </a:lnTo>
                <a:lnTo>
                  <a:pt x="3150" y="1190"/>
                </a:lnTo>
                <a:lnTo>
                  <a:pt x="3150" y="1194"/>
                </a:lnTo>
                <a:lnTo>
                  <a:pt x="3150" y="1194"/>
                </a:lnTo>
                <a:lnTo>
                  <a:pt x="3150" y="1194"/>
                </a:lnTo>
                <a:lnTo>
                  <a:pt x="3150" y="1198"/>
                </a:lnTo>
                <a:lnTo>
                  <a:pt x="3153" y="1198"/>
                </a:lnTo>
                <a:lnTo>
                  <a:pt x="3153" y="1198"/>
                </a:lnTo>
                <a:lnTo>
                  <a:pt x="3153" y="1202"/>
                </a:lnTo>
                <a:lnTo>
                  <a:pt x="3153" y="1202"/>
                </a:lnTo>
                <a:lnTo>
                  <a:pt x="3153" y="1202"/>
                </a:lnTo>
                <a:lnTo>
                  <a:pt x="3157" y="1206"/>
                </a:lnTo>
                <a:lnTo>
                  <a:pt x="3157" y="1206"/>
                </a:lnTo>
                <a:lnTo>
                  <a:pt x="3157" y="1210"/>
                </a:lnTo>
                <a:lnTo>
                  <a:pt x="3157" y="1210"/>
                </a:lnTo>
                <a:lnTo>
                  <a:pt x="3161" y="1210"/>
                </a:lnTo>
                <a:lnTo>
                  <a:pt x="3161" y="1213"/>
                </a:lnTo>
                <a:lnTo>
                  <a:pt x="3161" y="1213"/>
                </a:lnTo>
                <a:lnTo>
                  <a:pt x="3161" y="1213"/>
                </a:lnTo>
                <a:lnTo>
                  <a:pt x="3161" y="1217"/>
                </a:lnTo>
                <a:lnTo>
                  <a:pt x="3165" y="1217"/>
                </a:lnTo>
                <a:lnTo>
                  <a:pt x="3165" y="1217"/>
                </a:lnTo>
                <a:lnTo>
                  <a:pt x="3165" y="1221"/>
                </a:lnTo>
                <a:lnTo>
                  <a:pt x="3165" y="1221"/>
                </a:lnTo>
                <a:lnTo>
                  <a:pt x="3165" y="1221"/>
                </a:lnTo>
                <a:lnTo>
                  <a:pt x="3169" y="1225"/>
                </a:lnTo>
                <a:lnTo>
                  <a:pt x="3169" y="1225"/>
                </a:lnTo>
                <a:lnTo>
                  <a:pt x="3169" y="1225"/>
                </a:lnTo>
                <a:lnTo>
                  <a:pt x="3169" y="1229"/>
                </a:lnTo>
                <a:lnTo>
                  <a:pt x="3169" y="1229"/>
                </a:lnTo>
                <a:lnTo>
                  <a:pt x="3173" y="1229"/>
                </a:lnTo>
                <a:lnTo>
                  <a:pt x="3173" y="1233"/>
                </a:lnTo>
                <a:lnTo>
                  <a:pt x="3173" y="1233"/>
                </a:lnTo>
                <a:lnTo>
                  <a:pt x="3173" y="1233"/>
                </a:lnTo>
                <a:lnTo>
                  <a:pt x="3173" y="1236"/>
                </a:lnTo>
                <a:lnTo>
                  <a:pt x="3176" y="1236"/>
                </a:lnTo>
                <a:lnTo>
                  <a:pt x="3176" y="1236"/>
                </a:lnTo>
                <a:lnTo>
                  <a:pt x="3176" y="1240"/>
                </a:lnTo>
                <a:lnTo>
                  <a:pt x="3176" y="1240"/>
                </a:lnTo>
                <a:lnTo>
                  <a:pt x="3176" y="1240"/>
                </a:lnTo>
                <a:lnTo>
                  <a:pt x="3180" y="1240"/>
                </a:lnTo>
                <a:lnTo>
                  <a:pt x="3180" y="1244"/>
                </a:lnTo>
                <a:lnTo>
                  <a:pt x="3180" y="1244"/>
                </a:lnTo>
                <a:lnTo>
                  <a:pt x="3180" y="1244"/>
                </a:lnTo>
                <a:lnTo>
                  <a:pt x="3180" y="1248"/>
                </a:lnTo>
                <a:lnTo>
                  <a:pt x="3184" y="1248"/>
                </a:lnTo>
                <a:lnTo>
                  <a:pt x="3184" y="1248"/>
                </a:lnTo>
                <a:lnTo>
                  <a:pt x="3184" y="1252"/>
                </a:lnTo>
                <a:lnTo>
                  <a:pt x="3184" y="1252"/>
                </a:lnTo>
                <a:lnTo>
                  <a:pt x="3184" y="1252"/>
                </a:lnTo>
                <a:lnTo>
                  <a:pt x="3188" y="1256"/>
                </a:lnTo>
                <a:lnTo>
                  <a:pt x="3188" y="1256"/>
                </a:lnTo>
                <a:lnTo>
                  <a:pt x="3188" y="1256"/>
                </a:lnTo>
                <a:lnTo>
                  <a:pt x="3188" y="1259"/>
                </a:lnTo>
                <a:lnTo>
                  <a:pt x="3188" y="1259"/>
                </a:lnTo>
                <a:lnTo>
                  <a:pt x="3192" y="1259"/>
                </a:lnTo>
                <a:lnTo>
                  <a:pt x="3192" y="1259"/>
                </a:lnTo>
                <a:lnTo>
                  <a:pt x="3192" y="1263"/>
                </a:lnTo>
                <a:lnTo>
                  <a:pt x="3192" y="1263"/>
                </a:lnTo>
                <a:lnTo>
                  <a:pt x="3192" y="1263"/>
                </a:lnTo>
                <a:lnTo>
                  <a:pt x="3196" y="1267"/>
                </a:lnTo>
                <a:lnTo>
                  <a:pt x="3196" y="1267"/>
                </a:lnTo>
                <a:lnTo>
                  <a:pt x="3196" y="1267"/>
                </a:lnTo>
                <a:lnTo>
                  <a:pt x="3196" y="1271"/>
                </a:lnTo>
                <a:lnTo>
                  <a:pt x="3196" y="1271"/>
                </a:lnTo>
                <a:lnTo>
                  <a:pt x="3199" y="1271"/>
                </a:lnTo>
                <a:lnTo>
                  <a:pt x="3199" y="1271"/>
                </a:lnTo>
                <a:lnTo>
                  <a:pt x="3199" y="1275"/>
                </a:lnTo>
                <a:lnTo>
                  <a:pt x="3199" y="1275"/>
                </a:lnTo>
                <a:lnTo>
                  <a:pt x="3199" y="1275"/>
                </a:lnTo>
                <a:lnTo>
                  <a:pt x="3203" y="1279"/>
                </a:lnTo>
                <a:lnTo>
                  <a:pt x="3203" y="1279"/>
                </a:lnTo>
                <a:lnTo>
                  <a:pt x="3203" y="1279"/>
                </a:lnTo>
                <a:lnTo>
                  <a:pt x="3203" y="1282"/>
                </a:lnTo>
                <a:lnTo>
                  <a:pt x="3207" y="1282"/>
                </a:lnTo>
                <a:lnTo>
                  <a:pt x="3207" y="1282"/>
                </a:lnTo>
                <a:lnTo>
                  <a:pt x="3207" y="1282"/>
                </a:lnTo>
                <a:lnTo>
                  <a:pt x="3207" y="1286"/>
                </a:lnTo>
                <a:lnTo>
                  <a:pt x="3207" y="1286"/>
                </a:lnTo>
                <a:lnTo>
                  <a:pt x="3211" y="1286"/>
                </a:lnTo>
                <a:lnTo>
                  <a:pt x="3211" y="1290"/>
                </a:lnTo>
                <a:lnTo>
                  <a:pt x="3211" y="1290"/>
                </a:lnTo>
                <a:lnTo>
                  <a:pt x="3211" y="1290"/>
                </a:lnTo>
                <a:lnTo>
                  <a:pt x="3211" y="1290"/>
                </a:lnTo>
                <a:lnTo>
                  <a:pt x="3215" y="1294"/>
                </a:lnTo>
                <a:lnTo>
                  <a:pt x="3215" y="1294"/>
                </a:lnTo>
                <a:lnTo>
                  <a:pt x="3215" y="1294"/>
                </a:lnTo>
                <a:lnTo>
                  <a:pt x="3215" y="1298"/>
                </a:lnTo>
                <a:lnTo>
                  <a:pt x="3215" y="1298"/>
                </a:lnTo>
                <a:lnTo>
                  <a:pt x="3219" y="1298"/>
                </a:lnTo>
                <a:lnTo>
                  <a:pt x="3219" y="1298"/>
                </a:lnTo>
                <a:lnTo>
                  <a:pt x="3219" y="1302"/>
                </a:lnTo>
                <a:lnTo>
                  <a:pt x="3219" y="1302"/>
                </a:lnTo>
                <a:lnTo>
                  <a:pt x="3219" y="1302"/>
                </a:lnTo>
                <a:lnTo>
                  <a:pt x="3223" y="1302"/>
                </a:lnTo>
                <a:lnTo>
                  <a:pt x="3223" y="1306"/>
                </a:lnTo>
                <a:lnTo>
                  <a:pt x="3223" y="1306"/>
                </a:lnTo>
                <a:lnTo>
                  <a:pt x="3223" y="1306"/>
                </a:lnTo>
                <a:lnTo>
                  <a:pt x="3223" y="1309"/>
                </a:lnTo>
                <a:lnTo>
                  <a:pt x="3226" y="1309"/>
                </a:lnTo>
                <a:lnTo>
                  <a:pt x="3226" y="1309"/>
                </a:lnTo>
                <a:lnTo>
                  <a:pt x="3226" y="1309"/>
                </a:lnTo>
                <a:lnTo>
                  <a:pt x="3226" y="1313"/>
                </a:lnTo>
                <a:lnTo>
                  <a:pt x="3226" y="1313"/>
                </a:lnTo>
                <a:lnTo>
                  <a:pt x="3230" y="1313"/>
                </a:lnTo>
                <a:lnTo>
                  <a:pt x="3230" y="1313"/>
                </a:lnTo>
                <a:lnTo>
                  <a:pt x="3230" y="1317"/>
                </a:lnTo>
                <a:lnTo>
                  <a:pt x="3230" y="1317"/>
                </a:lnTo>
                <a:lnTo>
                  <a:pt x="3230" y="1317"/>
                </a:lnTo>
                <a:lnTo>
                  <a:pt x="3234" y="1317"/>
                </a:lnTo>
                <a:lnTo>
                  <a:pt x="3234" y="1321"/>
                </a:lnTo>
                <a:lnTo>
                  <a:pt x="3234" y="1321"/>
                </a:lnTo>
                <a:lnTo>
                  <a:pt x="3234" y="1321"/>
                </a:lnTo>
                <a:lnTo>
                  <a:pt x="3234" y="1321"/>
                </a:lnTo>
                <a:lnTo>
                  <a:pt x="3238" y="1325"/>
                </a:lnTo>
                <a:lnTo>
                  <a:pt x="3238" y="1325"/>
                </a:lnTo>
                <a:lnTo>
                  <a:pt x="3238" y="1325"/>
                </a:lnTo>
                <a:lnTo>
                  <a:pt x="3238" y="1325"/>
                </a:lnTo>
                <a:lnTo>
                  <a:pt x="3238" y="1329"/>
                </a:lnTo>
                <a:lnTo>
                  <a:pt x="3242" y="1329"/>
                </a:lnTo>
                <a:lnTo>
                  <a:pt x="3242" y="1329"/>
                </a:lnTo>
                <a:lnTo>
                  <a:pt x="3242" y="1329"/>
                </a:lnTo>
                <a:lnTo>
                  <a:pt x="3242" y="1332"/>
                </a:lnTo>
                <a:lnTo>
                  <a:pt x="3242" y="1332"/>
                </a:lnTo>
                <a:lnTo>
                  <a:pt x="3246" y="1332"/>
                </a:lnTo>
                <a:lnTo>
                  <a:pt x="3246" y="1332"/>
                </a:lnTo>
                <a:lnTo>
                  <a:pt x="3246" y="1336"/>
                </a:lnTo>
                <a:lnTo>
                  <a:pt x="3246" y="1336"/>
                </a:lnTo>
                <a:lnTo>
                  <a:pt x="3246" y="1336"/>
                </a:lnTo>
                <a:lnTo>
                  <a:pt x="3249" y="1336"/>
                </a:lnTo>
                <a:lnTo>
                  <a:pt x="3249" y="1340"/>
                </a:lnTo>
                <a:lnTo>
                  <a:pt x="3249" y="1340"/>
                </a:lnTo>
                <a:lnTo>
                  <a:pt x="3249" y="1340"/>
                </a:lnTo>
                <a:lnTo>
                  <a:pt x="3249" y="1340"/>
                </a:lnTo>
                <a:lnTo>
                  <a:pt x="3253" y="1340"/>
                </a:lnTo>
                <a:lnTo>
                  <a:pt x="3253" y="1344"/>
                </a:lnTo>
                <a:lnTo>
                  <a:pt x="3253" y="1344"/>
                </a:lnTo>
                <a:lnTo>
                  <a:pt x="3253" y="1344"/>
                </a:lnTo>
                <a:lnTo>
                  <a:pt x="3253" y="1344"/>
                </a:lnTo>
                <a:lnTo>
                  <a:pt x="3257" y="1348"/>
                </a:lnTo>
                <a:lnTo>
                  <a:pt x="3257" y="1348"/>
                </a:lnTo>
                <a:lnTo>
                  <a:pt x="3257" y="1348"/>
                </a:lnTo>
                <a:lnTo>
                  <a:pt x="3257" y="1348"/>
                </a:lnTo>
                <a:lnTo>
                  <a:pt x="3257" y="1348"/>
                </a:lnTo>
                <a:lnTo>
                  <a:pt x="3261" y="1352"/>
                </a:lnTo>
                <a:lnTo>
                  <a:pt x="3261" y="1352"/>
                </a:lnTo>
                <a:lnTo>
                  <a:pt x="3261" y="1352"/>
                </a:lnTo>
                <a:lnTo>
                  <a:pt x="3261" y="1352"/>
                </a:lnTo>
                <a:lnTo>
                  <a:pt x="3265" y="1355"/>
                </a:lnTo>
                <a:lnTo>
                  <a:pt x="3265" y="1355"/>
                </a:lnTo>
                <a:lnTo>
                  <a:pt x="3265" y="1355"/>
                </a:lnTo>
                <a:lnTo>
                  <a:pt x="3265" y="1355"/>
                </a:lnTo>
                <a:lnTo>
                  <a:pt x="3265" y="1355"/>
                </a:lnTo>
                <a:lnTo>
                  <a:pt x="3269" y="1359"/>
                </a:lnTo>
                <a:lnTo>
                  <a:pt x="3269" y="1359"/>
                </a:lnTo>
                <a:lnTo>
                  <a:pt x="3269" y="1359"/>
                </a:lnTo>
                <a:lnTo>
                  <a:pt x="3269" y="1359"/>
                </a:lnTo>
                <a:lnTo>
                  <a:pt x="3269" y="1359"/>
                </a:lnTo>
                <a:lnTo>
                  <a:pt x="3272" y="1363"/>
                </a:lnTo>
                <a:lnTo>
                  <a:pt x="3272" y="1363"/>
                </a:lnTo>
                <a:lnTo>
                  <a:pt x="3272" y="1363"/>
                </a:lnTo>
                <a:lnTo>
                  <a:pt x="3272" y="1363"/>
                </a:lnTo>
                <a:lnTo>
                  <a:pt x="3272" y="1363"/>
                </a:lnTo>
                <a:lnTo>
                  <a:pt x="3276" y="1367"/>
                </a:lnTo>
                <a:lnTo>
                  <a:pt x="3276" y="1367"/>
                </a:lnTo>
                <a:lnTo>
                  <a:pt x="3276" y="1367"/>
                </a:lnTo>
                <a:lnTo>
                  <a:pt x="3276" y="1367"/>
                </a:lnTo>
                <a:lnTo>
                  <a:pt x="3276" y="1367"/>
                </a:lnTo>
                <a:lnTo>
                  <a:pt x="3280" y="1371"/>
                </a:lnTo>
                <a:lnTo>
                  <a:pt x="3280" y="1371"/>
                </a:lnTo>
                <a:lnTo>
                  <a:pt x="3280" y="1371"/>
                </a:lnTo>
                <a:lnTo>
                  <a:pt x="3280" y="1371"/>
                </a:lnTo>
                <a:lnTo>
                  <a:pt x="3280" y="1371"/>
                </a:lnTo>
                <a:lnTo>
                  <a:pt x="3284" y="1375"/>
                </a:lnTo>
                <a:lnTo>
                  <a:pt x="3284" y="1375"/>
                </a:lnTo>
                <a:lnTo>
                  <a:pt x="3284" y="1375"/>
                </a:lnTo>
                <a:lnTo>
                  <a:pt x="3284" y="1375"/>
                </a:lnTo>
                <a:lnTo>
                  <a:pt x="3284" y="1375"/>
                </a:lnTo>
                <a:lnTo>
                  <a:pt x="3288" y="1378"/>
                </a:lnTo>
                <a:lnTo>
                  <a:pt x="3288" y="1378"/>
                </a:lnTo>
                <a:lnTo>
                  <a:pt x="3288" y="1378"/>
                </a:lnTo>
                <a:lnTo>
                  <a:pt x="3288" y="1378"/>
                </a:lnTo>
                <a:lnTo>
                  <a:pt x="3288" y="1378"/>
                </a:lnTo>
                <a:lnTo>
                  <a:pt x="3292" y="1378"/>
                </a:lnTo>
                <a:lnTo>
                  <a:pt x="3292" y="1382"/>
                </a:lnTo>
                <a:lnTo>
                  <a:pt x="3292" y="1382"/>
                </a:lnTo>
                <a:lnTo>
                  <a:pt x="3292" y="1382"/>
                </a:lnTo>
                <a:lnTo>
                  <a:pt x="3292" y="1382"/>
                </a:lnTo>
                <a:lnTo>
                  <a:pt x="3295" y="1382"/>
                </a:lnTo>
                <a:lnTo>
                  <a:pt x="3295" y="1386"/>
                </a:lnTo>
                <a:lnTo>
                  <a:pt x="3295" y="1386"/>
                </a:lnTo>
                <a:lnTo>
                  <a:pt x="3295" y="1386"/>
                </a:lnTo>
                <a:lnTo>
                  <a:pt x="3295" y="1386"/>
                </a:lnTo>
                <a:lnTo>
                  <a:pt x="3299" y="1386"/>
                </a:lnTo>
                <a:lnTo>
                  <a:pt x="3299" y="1386"/>
                </a:lnTo>
                <a:lnTo>
                  <a:pt x="3299" y="1390"/>
                </a:lnTo>
                <a:lnTo>
                  <a:pt x="3299" y="1390"/>
                </a:lnTo>
                <a:lnTo>
                  <a:pt x="3299" y="1390"/>
                </a:lnTo>
                <a:lnTo>
                  <a:pt x="3303" y="1390"/>
                </a:lnTo>
                <a:lnTo>
                  <a:pt x="3303" y="1390"/>
                </a:lnTo>
                <a:lnTo>
                  <a:pt x="3303" y="1390"/>
                </a:lnTo>
                <a:lnTo>
                  <a:pt x="3303" y="1394"/>
                </a:lnTo>
                <a:lnTo>
                  <a:pt x="3303" y="1394"/>
                </a:lnTo>
                <a:lnTo>
                  <a:pt x="3307" y="1394"/>
                </a:lnTo>
                <a:lnTo>
                  <a:pt x="3307" y="1394"/>
                </a:lnTo>
                <a:lnTo>
                  <a:pt x="3307" y="1394"/>
                </a:lnTo>
                <a:lnTo>
                  <a:pt x="3307" y="1394"/>
                </a:lnTo>
                <a:lnTo>
                  <a:pt x="3311" y="1394"/>
                </a:lnTo>
                <a:lnTo>
                  <a:pt x="3311" y="1398"/>
                </a:lnTo>
                <a:lnTo>
                  <a:pt x="3311" y="1398"/>
                </a:lnTo>
                <a:lnTo>
                  <a:pt x="3311" y="1398"/>
                </a:lnTo>
                <a:lnTo>
                  <a:pt x="3311" y="1398"/>
                </a:lnTo>
                <a:lnTo>
                  <a:pt x="3315" y="1398"/>
                </a:lnTo>
                <a:lnTo>
                  <a:pt x="3315" y="1398"/>
                </a:lnTo>
                <a:lnTo>
                  <a:pt x="3315" y="1398"/>
                </a:lnTo>
                <a:lnTo>
                  <a:pt x="3315" y="1402"/>
                </a:lnTo>
                <a:lnTo>
                  <a:pt x="3315" y="1402"/>
                </a:lnTo>
                <a:lnTo>
                  <a:pt x="3319" y="1402"/>
                </a:lnTo>
                <a:lnTo>
                  <a:pt x="3319" y="1402"/>
                </a:lnTo>
                <a:lnTo>
                  <a:pt x="3319" y="1402"/>
                </a:lnTo>
                <a:lnTo>
                  <a:pt x="3319" y="1402"/>
                </a:lnTo>
                <a:lnTo>
                  <a:pt x="3319" y="1402"/>
                </a:lnTo>
                <a:lnTo>
                  <a:pt x="3322" y="1405"/>
                </a:lnTo>
                <a:lnTo>
                  <a:pt x="3322" y="1405"/>
                </a:lnTo>
                <a:lnTo>
                  <a:pt x="3322" y="1405"/>
                </a:lnTo>
                <a:lnTo>
                  <a:pt x="3322" y="1405"/>
                </a:lnTo>
                <a:lnTo>
                  <a:pt x="3322" y="1405"/>
                </a:lnTo>
                <a:lnTo>
                  <a:pt x="3326" y="1405"/>
                </a:lnTo>
                <a:lnTo>
                  <a:pt x="3326" y="1405"/>
                </a:lnTo>
                <a:lnTo>
                  <a:pt x="3326" y="1409"/>
                </a:lnTo>
                <a:lnTo>
                  <a:pt x="3326" y="1409"/>
                </a:lnTo>
                <a:lnTo>
                  <a:pt x="3326" y="1409"/>
                </a:lnTo>
                <a:lnTo>
                  <a:pt x="3330" y="1409"/>
                </a:lnTo>
                <a:lnTo>
                  <a:pt x="3330" y="1409"/>
                </a:lnTo>
                <a:lnTo>
                  <a:pt x="3330" y="1409"/>
                </a:lnTo>
                <a:lnTo>
                  <a:pt x="3330" y="1409"/>
                </a:lnTo>
                <a:lnTo>
                  <a:pt x="3330" y="1409"/>
                </a:lnTo>
                <a:lnTo>
                  <a:pt x="3334" y="1413"/>
                </a:lnTo>
                <a:lnTo>
                  <a:pt x="3334" y="1413"/>
                </a:lnTo>
                <a:lnTo>
                  <a:pt x="3334" y="1413"/>
                </a:lnTo>
                <a:lnTo>
                  <a:pt x="3334" y="1413"/>
                </a:lnTo>
                <a:lnTo>
                  <a:pt x="3334" y="1413"/>
                </a:lnTo>
                <a:lnTo>
                  <a:pt x="3338" y="1413"/>
                </a:lnTo>
                <a:lnTo>
                  <a:pt x="3338" y="1413"/>
                </a:lnTo>
                <a:lnTo>
                  <a:pt x="3338" y="1413"/>
                </a:lnTo>
                <a:lnTo>
                  <a:pt x="3338" y="1413"/>
                </a:lnTo>
                <a:lnTo>
                  <a:pt x="3338" y="1417"/>
                </a:lnTo>
                <a:lnTo>
                  <a:pt x="3342" y="1417"/>
                </a:lnTo>
                <a:lnTo>
                  <a:pt x="3342" y="1417"/>
                </a:lnTo>
                <a:lnTo>
                  <a:pt x="3342" y="1417"/>
                </a:lnTo>
                <a:lnTo>
                  <a:pt x="3342" y="1417"/>
                </a:lnTo>
                <a:lnTo>
                  <a:pt x="3342" y="1417"/>
                </a:lnTo>
                <a:lnTo>
                  <a:pt x="3345" y="1417"/>
                </a:lnTo>
                <a:lnTo>
                  <a:pt x="3345" y="1417"/>
                </a:lnTo>
                <a:lnTo>
                  <a:pt x="3345" y="1417"/>
                </a:lnTo>
                <a:lnTo>
                  <a:pt x="3345" y="1417"/>
                </a:lnTo>
                <a:lnTo>
                  <a:pt x="3345" y="1421"/>
                </a:lnTo>
                <a:lnTo>
                  <a:pt x="3349" y="1421"/>
                </a:lnTo>
                <a:lnTo>
                  <a:pt x="3349" y="1421"/>
                </a:lnTo>
                <a:lnTo>
                  <a:pt x="3349" y="1421"/>
                </a:lnTo>
                <a:lnTo>
                  <a:pt x="3349" y="1421"/>
                </a:lnTo>
                <a:lnTo>
                  <a:pt x="3349" y="1421"/>
                </a:lnTo>
                <a:lnTo>
                  <a:pt x="3353" y="1421"/>
                </a:lnTo>
                <a:lnTo>
                  <a:pt x="3353" y="1421"/>
                </a:lnTo>
                <a:lnTo>
                  <a:pt x="3353" y="1421"/>
                </a:lnTo>
                <a:lnTo>
                  <a:pt x="3353" y="1421"/>
                </a:lnTo>
                <a:lnTo>
                  <a:pt x="3353" y="1421"/>
                </a:lnTo>
                <a:lnTo>
                  <a:pt x="3357" y="1425"/>
                </a:lnTo>
                <a:lnTo>
                  <a:pt x="3357" y="1425"/>
                </a:lnTo>
                <a:lnTo>
                  <a:pt x="3357" y="1425"/>
                </a:lnTo>
                <a:lnTo>
                  <a:pt x="3357" y="1425"/>
                </a:lnTo>
                <a:lnTo>
                  <a:pt x="3357" y="1425"/>
                </a:lnTo>
                <a:lnTo>
                  <a:pt x="3361" y="1425"/>
                </a:lnTo>
                <a:lnTo>
                  <a:pt x="3361" y="1425"/>
                </a:lnTo>
                <a:lnTo>
                  <a:pt x="3361" y="1425"/>
                </a:lnTo>
                <a:lnTo>
                  <a:pt x="3361" y="1425"/>
                </a:lnTo>
                <a:lnTo>
                  <a:pt x="3365" y="1425"/>
                </a:lnTo>
                <a:lnTo>
                  <a:pt x="3365" y="1425"/>
                </a:lnTo>
                <a:lnTo>
                  <a:pt x="3365" y="1425"/>
                </a:lnTo>
                <a:lnTo>
                  <a:pt x="3365" y="1425"/>
                </a:lnTo>
                <a:lnTo>
                  <a:pt x="3365" y="1428"/>
                </a:lnTo>
                <a:lnTo>
                  <a:pt x="3368" y="1428"/>
                </a:lnTo>
                <a:lnTo>
                  <a:pt x="3368" y="1428"/>
                </a:lnTo>
                <a:lnTo>
                  <a:pt x="3368" y="1428"/>
                </a:lnTo>
                <a:lnTo>
                  <a:pt x="3368" y="1428"/>
                </a:lnTo>
                <a:lnTo>
                  <a:pt x="3368" y="1428"/>
                </a:lnTo>
                <a:lnTo>
                  <a:pt x="3372" y="1428"/>
                </a:lnTo>
                <a:lnTo>
                  <a:pt x="3372" y="1428"/>
                </a:lnTo>
                <a:lnTo>
                  <a:pt x="3372" y="1428"/>
                </a:lnTo>
                <a:lnTo>
                  <a:pt x="3372" y="1428"/>
                </a:lnTo>
                <a:lnTo>
                  <a:pt x="3372" y="1428"/>
                </a:lnTo>
                <a:lnTo>
                  <a:pt x="3376" y="1428"/>
                </a:lnTo>
                <a:lnTo>
                  <a:pt x="3376" y="1428"/>
                </a:lnTo>
                <a:lnTo>
                  <a:pt x="3376" y="1428"/>
                </a:lnTo>
                <a:lnTo>
                  <a:pt x="3376" y="1428"/>
                </a:lnTo>
                <a:lnTo>
                  <a:pt x="3376" y="1428"/>
                </a:lnTo>
                <a:lnTo>
                  <a:pt x="3380" y="1428"/>
                </a:lnTo>
                <a:lnTo>
                  <a:pt x="3380" y="1432"/>
                </a:lnTo>
                <a:lnTo>
                  <a:pt x="3380" y="1432"/>
                </a:lnTo>
                <a:lnTo>
                  <a:pt x="3380" y="1432"/>
                </a:lnTo>
                <a:lnTo>
                  <a:pt x="3380" y="1432"/>
                </a:lnTo>
                <a:lnTo>
                  <a:pt x="3384" y="1432"/>
                </a:lnTo>
                <a:lnTo>
                  <a:pt x="3384" y="1432"/>
                </a:lnTo>
                <a:lnTo>
                  <a:pt x="3384" y="1432"/>
                </a:lnTo>
                <a:lnTo>
                  <a:pt x="3384" y="1432"/>
                </a:lnTo>
                <a:lnTo>
                  <a:pt x="3384" y="1432"/>
                </a:lnTo>
                <a:lnTo>
                  <a:pt x="3388" y="1432"/>
                </a:lnTo>
                <a:lnTo>
                  <a:pt x="3388" y="1432"/>
                </a:lnTo>
                <a:lnTo>
                  <a:pt x="3388" y="1432"/>
                </a:lnTo>
                <a:lnTo>
                  <a:pt x="3388" y="1432"/>
                </a:lnTo>
                <a:lnTo>
                  <a:pt x="3388" y="1432"/>
                </a:lnTo>
                <a:lnTo>
                  <a:pt x="3392" y="1432"/>
                </a:lnTo>
                <a:lnTo>
                  <a:pt x="3392" y="1432"/>
                </a:lnTo>
                <a:lnTo>
                  <a:pt x="3392" y="1432"/>
                </a:lnTo>
                <a:lnTo>
                  <a:pt x="3392" y="1432"/>
                </a:lnTo>
                <a:lnTo>
                  <a:pt x="3392" y="1432"/>
                </a:lnTo>
                <a:lnTo>
                  <a:pt x="3395" y="1432"/>
                </a:lnTo>
                <a:lnTo>
                  <a:pt x="3395" y="1432"/>
                </a:lnTo>
                <a:lnTo>
                  <a:pt x="3395" y="1432"/>
                </a:lnTo>
                <a:lnTo>
                  <a:pt x="3395" y="1432"/>
                </a:lnTo>
                <a:lnTo>
                  <a:pt x="3395" y="1432"/>
                </a:lnTo>
                <a:lnTo>
                  <a:pt x="3399" y="1432"/>
                </a:lnTo>
                <a:lnTo>
                  <a:pt x="3399" y="1432"/>
                </a:lnTo>
                <a:lnTo>
                  <a:pt x="3399" y="1432"/>
                </a:lnTo>
                <a:lnTo>
                  <a:pt x="3399" y="1432"/>
                </a:lnTo>
                <a:lnTo>
                  <a:pt x="3399" y="1432"/>
                </a:lnTo>
                <a:lnTo>
                  <a:pt x="3403" y="1432"/>
                </a:lnTo>
                <a:lnTo>
                  <a:pt x="3403" y="1432"/>
                </a:lnTo>
                <a:lnTo>
                  <a:pt x="3403" y="1432"/>
                </a:lnTo>
                <a:lnTo>
                  <a:pt x="3403" y="1432"/>
                </a:lnTo>
                <a:lnTo>
                  <a:pt x="3403" y="1432"/>
                </a:lnTo>
                <a:lnTo>
                  <a:pt x="3407" y="1432"/>
                </a:lnTo>
                <a:lnTo>
                  <a:pt x="3407" y="1432"/>
                </a:lnTo>
                <a:lnTo>
                  <a:pt x="3407" y="1432"/>
                </a:lnTo>
                <a:lnTo>
                  <a:pt x="3407" y="1432"/>
                </a:lnTo>
                <a:lnTo>
                  <a:pt x="3407" y="1432"/>
                </a:lnTo>
                <a:lnTo>
                  <a:pt x="3411" y="1432"/>
                </a:lnTo>
                <a:lnTo>
                  <a:pt x="3411" y="1432"/>
                </a:lnTo>
                <a:lnTo>
                  <a:pt x="3411" y="1436"/>
                </a:lnTo>
                <a:lnTo>
                  <a:pt x="3411" y="1432"/>
                </a:lnTo>
                <a:lnTo>
                  <a:pt x="3415" y="1432"/>
                </a:lnTo>
                <a:lnTo>
                  <a:pt x="3415" y="1432"/>
                </a:lnTo>
                <a:lnTo>
                  <a:pt x="3415" y="1432"/>
                </a:lnTo>
                <a:lnTo>
                  <a:pt x="3415" y="1432"/>
                </a:lnTo>
                <a:lnTo>
                  <a:pt x="3415" y="1432"/>
                </a:lnTo>
                <a:lnTo>
                  <a:pt x="3418" y="1432"/>
                </a:lnTo>
                <a:lnTo>
                  <a:pt x="3418" y="1432"/>
                </a:lnTo>
                <a:lnTo>
                  <a:pt x="3418" y="1432"/>
                </a:lnTo>
                <a:lnTo>
                  <a:pt x="3418" y="1432"/>
                </a:lnTo>
                <a:lnTo>
                  <a:pt x="3418" y="1432"/>
                </a:lnTo>
                <a:lnTo>
                  <a:pt x="3422" y="1432"/>
                </a:lnTo>
                <a:lnTo>
                  <a:pt x="3422" y="1432"/>
                </a:lnTo>
                <a:lnTo>
                  <a:pt x="3422" y="1432"/>
                </a:lnTo>
                <a:lnTo>
                  <a:pt x="3422" y="1432"/>
                </a:lnTo>
                <a:lnTo>
                  <a:pt x="3422" y="1432"/>
                </a:lnTo>
                <a:lnTo>
                  <a:pt x="3426" y="1432"/>
                </a:lnTo>
                <a:lnTo>
                  <a:pt x="3426" y="1432"/>
                </a:lnTo>
                <a:lnTo>
                  <a:pt x="3426" y="1432"/>
                </a:lnTo>
                <a:lnTo>
                  <a:pt x="3426" y="1432"/>
                </a:lnTo>
                <a:lnTo>
                  <a:pt x="3426" y="1432"/>
                </a:lnTo>
                <a:lnTo>
                  <a:pt x="3430" y="1432"/>
                </a:lnTo>
                <a:lnTo>
                  <a:pt x="3430" y="1432"/>
                </a:lnTo>
                <a:lnTo>
                  <a:pt x="3430" y="1432"/>
                </a:lnTo>
                <a:lnTo>
                  <a:pt x="3430" y="1432"/>
                </a:lnTo>
                <a:lnTo>
                  <a:pt x="3430" y="1432"/>
                </a:lnTo>
                <a:lnTo>
                  <a:pt x="3434" y="1432"/>
                </a:lnTo>
                <a:lnTo>
                  <a:pt x="3434" y="1432"/>
                </a:lnTo>
                <a:lnTo>
                  <a:pt x="3434" y="1432"/>
                </a:lnTo>
                <a:lnTo>
                  <a:pt x="3434" y="1432"/>
                </a:lnTo>
                <a:lnTo>
                  <a:pt x="3434" y="1432"/>
                </a:lnTo>
                <a:lnTo>
                  <a:pt x="3438" y="1432"/>
                </a:lnTo>
                <a:lnTo>
                  <a:pt x="3438" y="1432"/>
                </a:lnTo>
                <a:lnTo>
                  <a:pt x="3438" y="1432"/>
                </a:lnTo>
                <a:lnTo>
                  <a:pt x="3438" y="1432"/>
                </a:lnTo>
                <a:lnTo>
                  <a:pt x="3438" y="1432"/>
                </a:lnTo>
                <a:lnTo>
                  <a:pt x="3441" y="1432"/>
                </a:lnTo>
                <a:lnTo>
                  <a:pt x="3441" y="1432"/>
                </a:lnTo>
                <a:lnTo>
                  <a:pt x="3441" y="1432"/>
                </a:lnTo>
                <a:lnTo>
                  <a:pt x="3441" y="1432"/>
                </a:lnTo>
                <a:lnTo>
                  <a:pt x="3441" y="1432"/>
                </a:lnTo>
                <a:lnTo>
                  <a:pt x="3445" y="1428"/>
                </a:lnTo>
                <a:lnTo>
                  <a:pt x="3445" y="1428"/>
                </a:lnTo>
                <a:lnTo>
                  <a:pt x="3445" y="1428"/>
                </a:lnTo>
                <a:lnTo>
                  <a:pt x="3445" y="1428"/>
                </a:lnTo>
                <a:lnTo>
                  <a:pt x="3445" y="1428"/>
                </a:lnTo>
                <a:lnTo>
                  <a:pt x="3449" y="1428"/>
                </a:lnTo>
                <a:lnTo>
                  <a:pt x="3449" y="1428"/>
                </a:lnTo>
                <a:lnTo>
                  <a:pt x="3449" y="1428"/>
                </a:lnTo>
                <a:lnTo>
                  <a:pt x="3449" y="1428"/>
                </a:lnTo>
                <a:lnTo>
                  <a:pt x="3449" y="1428"/>
                </a:lnTo>
                <a:lnTo>
                  <a:pt x="3453" y="1428"/>
                </a:lnTo>
                <a:lnTo>
                  <a:pt x="3453" y="1428"/>
                </a:lnTo>
                <a:lnTo>
                  <a:pt x="3453" y="1428"/>
                </a:lnTo>
                <a:lnTo>
                  <a:pt x="3453" y="1428"/>
                </a:lnTo>
                <a:lnTo>
                  <a:pt x="3453" y="1428"/>
                </a:lnTo>
                <a:lnTo>
                  <a:pt x="3457" y="1428"/>
                </a:lnTo>
                <a:lnTo>
                  <a:pt x="3457" y="1428"/>
                </a:lnTo>
                <a:lnTo>
                  <a:pt x="3457" y="1425"/>
                </a:lnTo>
                <a:lnTo>
                  <a:pt x="3457" y="1425"/>
                </a:lnTo>
                <a:lnTo>
                  <a:pt x="3457" y="1425"/>
                </a:lnTo>
                <a:lnTo>
                  <a:pt x="3461" y="1425"/>
                </a:lnTo>
                <a:lnTo>
                  <a:pt x="3461" y="1425"/>
                </a:lnTo>
                <a:lnTo>
                  <a:pt x="3461" y="1425"/>
                </a:lnTo>
                <a:lnTo>
                  <a:pt x="3461" y="1425"/>
                </a:lnTo>
                <a:lnTo>
                  <a:pt x="3464" y="1425"/>
                </a:lnTo>
                <a:lnTo>
                  <a:pt x="3464" y="1425"/>
                </a:lnTo>
                <a:lnTo>
                  <a:pt x="3464" y="1425"/>
                </a:lnTo>
                <a:lnTo>
                  <a:pt x="3464" y="1425"/>
                </a:lnTo>
                <a:lnTo>
                  <a:pt x="3464" y="1425"/>
                </a:lnTo>
                <a:lnTo>
                  <a:pt x="3468" y="1425"/>
                </a:lnTo>
                <a:lnTo>
                  <a:pt x="3468" y="1421"/>
                </a:lnTo>
                <a:lnTo>
                  <a:pt x="3468" y="1421"/>
                </a:lnTo>
                <a:lnTo>
                  <a:pt x="3468" y="1421"/>
                </a:lnTo>
                <a:lnTo>
                  <a:pt x="3468" y="1421"/>
                </a:lnTo>
                <a:lnTo>
                  <a:pt x="3472" y="1421"/>
                </a:lnTo>
                <a:lnTo>
                  <a:pt x="3472" y="1421"/>
                </a:lnTo>
                <a:lnTo>
                  <a:pt x="3472" y="1421"/>
                </a:lnTo>
                <a:lnTo>
                  <a:pt x="3472" y="1421"/>
                </a:lnTo>
                <a:lnTo>
                  <a:pt x="3472" y="1421"/>
                </a:lnTo>
                <a:lnTo>
                  <a:pt x="3476" y="1421"/>
                </a:lnTo>
                <a:lnTo>
                  <a:pt x="3476" y="1421"/>
                </a:lnTo>
                <a:lnTo>
                  <a:pt x="3476" y="1417"/>
                </a:lnTo>
                <a:lnTo>
                  <a:pt x="3476" y="1417"/>
                </a:lnTo>
                <a:lnTo>
                  <a:pt x="3476" y="1417"/>
                </a:lnTo>
                <a:lnTo>
                  <a:pt x="3480" y="1417"/>
                </a:lnTo>
                <a:lnTo>
                  <a:pt x="3480" y="1417"/>
                </a:lnTo>
                <a:lnTo>
                  <a:pt x="3480" y="1417"/>
                </a:lnTo>
                <a:lnTo>
                  <a:pt x="3480" y="1417"/>
                </a:lnTo>
                <a:lnTo>
                  <a:pt x="3480" y="1417"/>
                </a:lnTo>
                <a:lnTo>
                  <a:pt x="3484" y="1417"/>
                </a:lnTo>
                <a:lnTo>
                  <a:pt x="3484" y="1417"/>
                </a:lnTo>
                <a:lnTo>
                  <a:pt x="3484" y="1413"/>
                </a:lnTo>
                <a:lnTo>
                  <a:pt x="3484" y="1413"/>
                </a:lnTo>
                <a:lnTo>
                  <a:pt x="3484" y="1413"/>
                </a:lnTo>
                <a:lnTo>
                  <a:pt x="3488" y="1413"/>
                </a:lnTo>
                <a:lnTo>
                  <a:pt x="3488" y="1413"/>
                </a:lnTo>
                <a:lnTo>
                  <a:pt x="3488" y="1413"/>
                </a:lnTo>
                <a:lnTo>
                  <a:pt x="3488" y="1413"/>
                </a:lnTo>
                <a:lnTo>
                  <a:pt x="3488" y="1413"/>
                </a:lnTo>
                <a:lnTo>
                  <a:pt x="3491" y="1413"/>
                </a:lnTo>
                <a:lnTo>
                  <a:pt x="3491" y="1409"/>
                </a:lnTo>
                <a:lnTo>
                  <a:pt x="3491" y="1409"/>
                </a:lnTo>
                <a:lnTo>
                  <a:pt x="3491" y="1409"/>
                </a:lnTo>
                <a:lnTo>
                  <a:pt x="3491" y="1409"/>
                </a:lnTo>
                <a:lnTo>
                  <a:pt x="3495" y="1409"/>
                </a:lnTo>
                <a:lnTo>
                  <a:pt x="3495" y="1409"/>
                </a:lnTo>
                <a:lnTo>
                  <a:pt x="3495" y="1409"/>
                </a:lnTo>
                <a:lnTo>
                  <a:pt x="3495" y="1409"/>
                </a:lnTo>
                <a:lnTo>
                  <a:pt x="3495" y="1405"/>
                </a:lnTo>
                <a:lnTo>
                  <a:pt x="3499" y="1405"/>
                </a:lnTo>
                <a:lnTo>
                  <a:pt x="3499" y="1405"/>
                </a:lnTo>
                <a:lnTo>
                  <a:pt x="3499" y="1405"/>
                </a:lnTo>
                <a:lnTo>
                  <a:pt x="3499" y="1405"/>
                </a:lnTo>
                <a:lnTo>
                  <a:pt x="3499" y="1405"/>
                </a:lnTo>
                <a:lnTo>
                  <a:pt x="3503" y="1405"/>
                </a:lnTo>
                <a:lnTo>
                  <a:pt x="3503" y="1405"/>
                </a:lnTo>
                <a:lnTo>
                  <a:pt x="3503" y="1402"/>
                </a:lnTo>
                <a:lnTo>
                  <a:pt x="3503" y="1402"/>
                </a:lnTo>
                <a:lnTo>
                  <a:pt x="3503" y="1402"/>
                </a:lnTo>
                <a:lnTo>
                  <a:pt x="3507" y="1402"/>
                </a:lnTo>
                <a:lnTo>
                  <a:pt x="3507" y="1402"/>
                </a:lnTo>
                <a:lnTo>
                  <a:pt x="3507" y="1402"/>
                </a:lnTo>
                <a:lnTo>
                  <a:pt x="3507" y="1402"/>
                </a:lnTo>
                <a:lnTo>
                  <a:pt x="3507" y="1398"/>
                </a:lnTo>
                <a:lnTo>
                  <a:pt x="3511" y="1398"/>
                </a:lnTo>
                <a:lnTo>
                  <a:pt x="3511" y="1398"/>
                </a:lnTo>
                <a:lnTo>
                  <a:pt x="3511" y="1398"/>
                </a:lnTo>
                <a:lnTo>
                  <a:pt x="3511" y="1398"/>
                </a:lnTo>
                <a:lnTo>
                  <a:pt x="3511" y="1398"/>
                </a:lnTo>
                <a:lnTo>
                  <a:pt x="3514" y="1394"/>
                </a:lnTo>
                <a:lnTo>
                  <a:pt x="3514" y="1394"/>
                </a:lnTo>
                <a:lnTo>
                  <a:pt x="3514" y="1394"/>
                </a:lnTo>
                <a:lnTo>
                  <a:pt x="3514" y="1394"/>
                </a:lnTo>
                <a:lnTo>
                  <a:pt x="3518" y="1394"/>
                </a:lnTo>
                <a:lnTo>
                  <a:pt x="3518" y="1394"/>
                </a:lnTo>
                <a:lnTo>
                  <a:pt x="3518" y="1394"/>
                </a:lnTo>
                <a:lnTo>
                  <a:pt x="3518" y="1390"/>
                </a:lnTo>
                <a:lnTo>
                  <a:pt x="3518" y="1390"/>
                </a:lnTo>
                <a:lnTo>
                  <a:pt x="3522" y="1390"/>
                </a:lnTo>
                <a:lnTo>
                  <a:pt x="3522" y="1390"/>
                </a:lnTo>
                <a:lnTo>
                  <a:pt x="3522" y="1390"/>
                </a:lnTo>
                <a:lnTo>
                  <a:pt x="3522" y="1390"/>
                </a:lnTo>
                <a:lnTo>
                  <a:pt x="3522" y="1386"/>
                </a:lnTo>
                <a:lnTo>
                  <a:pt x="3526" y="1386"/>
                </a:lnTo>
                <a:lnTo>
                  <a:pt x="3526" y="1386"/>
                </a:lnTo>
                <a:lnTo>
                  <a:pt x="3526" y="1386"/>
                </a:lnTo>
                <a:lnTo>
                  <a:pt x="3526" y="1386"/>
                </a:lnTo>
                <a:lnTo>
                  <a:pt x="3526" y="1386"/>
                </a:lnTo>
                <a:lnTo>
                  <a:pt x="3530" y="1382"/>
                </a:lnTo>
                <a:lnTo>
                  <a:pt x="3530" y="1382"/>
                </a:lnTo>
                <a:lnTo>
                  <a:pt x="3530" y="1382"/>
                </a:lnTo>
                <a:lnTo>
                  <a:pt x="3530" y="1382"/>
                </a:lnTo>
                <a:lnTo>
                  <a:pt x="3530" y="1382"/>
                </a:lnTo>
                <a:lnTo>
                  <a:pt x="3534" y="1382"/>
                </a:lnTo>
                <a:lnTo>
                  <a:pt x="3534" y="1378"/>
                </a:lnTo>
                <a:lnTo>
                  <a:pt x="3534" y="1378"/>
                </a:lnTo>
                <a:lnTo>
                  <a:pt x="3534" y="1378"/>
                </a:lnTo>
                <a:lnTo>
                  <a:pt x="3534" y="1378"/>
                </a:lnTo>
                <a:lnTo>
                  <a:pt x="3537" y="1378"/>
                </a:lnTo>
                <a:lnTo>
                  <a:pt x="3537" y="1375"/>
                </a:lnTo>
                <a:lnTo>
                  <a:pt x="3537" y="1375"/>
                </a:lnTo>
                <a:lnTo>
                  <a:pt x="3537" y="1375"/>
                </a:lnTo>
                <a:lnTo>
                  <a:pt x="3537" y="1375"/>
                </a:lnTo>
                <a:lnTo>
                  <a:pt x="3541" y="1375"/>
                </a:lnTo>
                <a:lnTo>
                  <a:pt x="3541" y="1371"/>
                </a:lnTo>
                <a:lnTo>
                  <a:pt x="3541" y="1371"/>
                </a:lnTo>
                <a:lnTo>
                  <a:pt x="3541" y="1371"/>
                </a:lnTo>
                <a:lnTo>
                  <a:pt x="3541" y="1371"/>
                </a:lnTo>
                <a:lnTo>
                  <a:pt x="3545" y="1371"/>
                </a:lnTo>
                <a:lnTo>
                  <a:pt x="3545" y="1371"/>
                </a:lnTo>
                <a:lnTo>
                  <a:pt x="3545" y="1367"/>
                </a:lnTo>
                <a:lnTo>
                  <a:pt x="3545" y="1367"/>
                </a:lnTo>
                <a:lnTo>
                  <a:pt x="3545" y="1367"/>
                </a:lnTo>
                <a:lnTo>
                  <a:pt x="3549" y="1367"/>
                </a:lnTo>
                <a:lnTo>
                  <a:pt x="3549" y="1367"/>
                </a:lnTo>
                <a:lnTo>
                  <a:pt x="3549" y="1363"/>
                </a:lnTo>
                <a:lnTo>
                  <a:pt x="3549" y="1363"/>
                </a:lnTo>
                <a:lnTo>
                  <a:pt x="3549" y="1363"/>
                </a:lnTo>
                <a:lnTo>
                  <a:pt x="3553" y="1363"/>
                </a:lnTo>
                <a:lnTo>
                  <a:pt x="3553" y="1363"/>
                </a:lnTo>
                <a:lnTo>
                  <a:pt x="3553" y="1359"/>
                </a:lnTo>
                <a:lnTo>
                  <a:pt x="3553" y="1359"/>
                </a:lnTo>
                <a:lnTo>
                  <a:pt x="3553" y="1359"/>
                </a:lnTo>
                <a:lnTo>
                  <a:pt x="3557" y="1359"/>
                </a:lnTo>
                <a:lnTo>
                  <a:pt x="3557" y="1355"/>
                </a:lnTo>
                <a:lnTo>
                  <a:pt x="3557" y="1355"/>
                </a:lnTo>
                <a:lnTo>
                  <a:pt x="3557" y="1355"/>
                </a:lnTo>
                <a:lnTo>
                  <a:pt x="3557" y="1355"/>
                </a:lnTo>
                <a:lnTo>
                  <a:pt x="3560" y="1355"/>
                </a:lnTo>
                <a:lnTo>
                  <a:pt x="3560" y="1352"/>
                </a:lnTo>
                <a:lnTo>
                  <a:pt x="3560" y="1352"/>
                </a:lnTo>
                <a:lnTo>
                  <a:pt x="3560" y="1352"/>
                </a:lnTo>
                <a:lnTo>
                  <a:pt x="3560" y="1352"/>
                </a:lnTo>
                <a:lnTo>
                  <a:pt x="3564" y="1352"/>
                </a:lnTo>
                <a:lnTo>
                  <a:pt x="3564" y="1348"/>
                </a:lnTo>
                <a:lnTo>
                  <a:pt x="3564" y="1348"/>
                </a:lnTo>
                <a:lnTo>
                  <a:pt x="3564" y="1348"/>
                </a:lnTo>
                <a:lnTo>
                  <a:pt x="3564" y="1348"/>
                </a:lnTo>
                <a:lnTo>
                  <a:pt x="3568" y="1344"/>
                </a:lnTo>
                <a:lnTo>
                  <a:pt x="3568" y="1344"/>
                </a:lnTo>
                <a:lnTo>
                  <a:pt x="3568" y="1344"/>
                </a:lnTo>
                <a:lnTo>
                  <a:pt x="3568" y="1344"/>
                </a:lnTo>
                <a:lnTo>
                  <a:pt x="3572" y="1340"/>
                </a:lnTo>
                <a:lnTo>
                  <a:pt x="3572" y="1340"/>
                </a:lnTo>
                <a:lnTo>
                  <a:pt x="3572" y="1340"/>
                </a:lnTo>
                <a:lnTo>
                  <a:pt x="3572" y="1340"/>
                </a:lnTo>
                <a:lnTo>
                  <a:pt x="3572" y="1340"/>
                </a:lnTo>
                <a:lnTo>
                  <a:pt x="3576" y="1336"/>
                </a:lnTo>
                <a:lnTo>
                  <a:pt x="3576" y="1336"/>
                </a:lnTo>
                <a:lnTo>
                  <a:pt x="3576" y="1336"/>
                </a:lnTo>
                <a:lnTo>
                  <a:pt x="3576" y="1336"/>
                </a:lnTo>
                <a:lnTo>
                  <a:pt x="3576" y="1332"/>
                </a:lnTo>
                <a:lnTo>
                  <a:pt x="3580" y="1332"/>
                </a:lnTo>
                <a:lnTo>
                  <a:pt x="3580" y="1332"/>
                </a:lnTo>
                <a:lnTo>
                  <a:pt x="3580" y="1332"/>
                </a:lnTo>
                <a:lnTo>
                  <a:pt x="3580" y="1329"/>
                </a:lnTo>
                <a:lnTo>
                  <a:pt x="3580" y="1329"/>
                </a:lnTo>
                <a:lnTo>
                  <a:pt x="3584" y="1329"/>
                </a:lnTo>
                <a:lnTo>
                  <a:pt x="3584" y="1329"/>
                </a:lnTo>
                <a:lnTo>
                  <a:pt x="3584" y="1325"/>
                </a:lnTo>
                <a:lnTo>
                  <a:pt x="3584" y="1325"/>
                </a:lnTo>
                <a:lnTo>
                  <a:pt x="3584" y="1325"/>
                </a:lnTo>
                <a:lnTo>
                  <a:pt x="3587" y="1325"/>
                </a:lnTo>
                <a:lnTo>
                  <a:pt x="3587" y="1321"/>
                </a:lnTo>
                <a:lnTo>
                  <a:pt x="3587" y="1321"/>
                </a:lnTo>
                <a:lnTo>
                  <a:pt x="3587" y="1321"/>
                </a:lnTo>
                <a:lnTo>
                  <a:pt x="3587" y="1321"/>
                </a:lnTo>
                <a:lnTo>
                  <a:pt x="3591" y="1317"/>
                </a:lnTo>
                <a:lnTo>
                  <a:pt x="3591" y="1317"/>
                </a:lnTo>
                <a:lnTo>
                  <a:pt x="3591" y="1317"/>
                </a:lnTo>
                <a:lnTo>
                  <a:pt x="3591" y="1317"/>
                </a:lnTo>
                <a:lnTo>
                  <a:pt x="3591" y="1313"/>
                </a:lnTo>
                <a:lnTo>
                  <a:pt x="3595" y="1313"/>
                </a:lnTo>
                <a:lnTo>
                  <a:pt x="3595" y="1313"/>
                </a:lnTo>
                <a:lnTo>
                  <a:pt x="3595" y="1313"/>
                </a:lnTo>
                <a:lnTo>
                  <a:pt x="3595" y="1309"/>
                </a:lnTo>
                <a:lnTo>
                  <a:pt x="3595" y="1309"/>
                </a:lnTo>
                <a:lnTo>
                  <a:pt x="3599" y="1309"/>
                </a:lnTo>
                <a:lnTo>
                  <a:pt x="3599" y="1309"/>
                </a:lnTo>
                <a:lnTo>
                  <a:pt x="3599" y="1306"/>
                </a:lnTo>
                <a:lnTo>
                  <a:pt x="3599" y="1306"/>
                </a:lnTo>
                <a:lnTo>
                  <a:pt x="3599" y="1306"/>
                </a:lnTo>
                <a:lnTo>
                  <a:pt x="3603" y="1302"/>
                </a:lnTo>
                <a:lnTo>
                  <a:pt x="3603" y="1302"/>
                </a:lnTo>
                <a:lnTo>
                  <a:pt x="3603" y="1302"/>
                </a:lnTo>
                <a:lnTo>
                  <a:pt x="3603" y="1302"/>
                </a:lnTo>
                <a:lnTo>
                  <a:pt x="3603" y="1298"/>
                </a:lnTo>
                <a:lnTo>
                  <a:pt x="3607" y="1298"/>
                </a:lnTo>
                <a:lnTo>
                  <a:pt x="3607" y="1298"/>
                </a:lnTo>
                <a:lnTo>
                  <a:pt x="3607" y="1298"/>
                </a:lnTo>
                <a:lnTo>
                  <a:pt x="3607" y="1294"/>
                </a:lnTo>
                <a:lnTo>
                  <a:pt x="3607" y="1294"/>
                </a:lnTo>
                <a:lnTo>
                  <a:pt x="3610" y="1294"/>
                </a:lnTo>
                <a:lnTo>
                  <a:pt x="3610" y="1290"/>
                </a:lnTo>
                <a:lnTo>
                  <a:pt x="3610" y="1290"/>
                </a:lnTo>
                <a:lnTo>
                  <a:pt x="3610" y="1290"/>
                </a:lnTo>
                <a:lnTo>
                  <a:pt x="3610" y="1290"/>
                </a:lnTo>
                <a:lnTo>
                  <a:pt x="3614" y="1286"/>
                </a:lnTo>
                <a:lnTo>
                  <a:pt x="3614" y="1286"/>
                </a:lnTo>
                <a:lnTo>
                  <a:pt x="3614" y="1286"/>
                </a:lnTo>
                <a:lnTo>
                  <a:pt x="3614" y="1282"/>
                </a:lnTo>
                <a:lnTo>
                  <a:pt x="3614" y="1282"/>
                </a:lnTo>
                <a:lnTo>
                  <a:pt x="3618" y="1282"/>
                </a:lnTo>
                <a:lnTo>
                  <a:pt x="3618" y="1282"/>
                </a:lnTo>
                <a:lnTo>
                  <a:pt x="3618" y="1279"/>
                </a:lnTo>
                <a:lnTo>
                  <a:pt x="3618" y="1279"/>
                </a:lnTo>
                <a:lnTo>
                  <a:pt x="3622" y="1279"/>
                </a:lnTo>
                <a:lnTo>
                  <a:pt x="3622" y="1275"/>
                </a:lnTo>
                <a:lnTo>
                  <a:pt x="3622" y="1275"/>
                </a:lnTo>
                <a:lnTo>
                  <a:pt x="3622" y="1275"/>
                </a:lnTo>
                <a:lnTo>
                  <a:pt x="3622" y="1275"/>
                </a:lnTo>
                <a:lnTo>
                  <a:pt x="3626" y="1271"/>
                </a:lnTo>
                <a:lnTo>
                  <a:pt x="3626" y="1271"/>
                </a:lnTo>
                <a:lnTo>
                  <a:pt x="3626" y="1271"/>
                </a:lnTo>
                <a:lnTo>
                  <a:pt x="3626" y="1267"/>
                </a:lnTo>
                <a:lnTo>
                  <a:pt x="3626" y="1267"/>
                </a:lnTo>
                <a:lnTo>
                  <a:pt x="3630" y="1267"/>
                </a:lnTo>
                <a:lnTo>
                  <a:pt x="3630" y="1263"/>
                </a:lnTo>
                <a:lnTo>
                  <a:pt x="3630" y="1263"/>
                </a:lnTo>
                <a:lnTo>
                  <a:pt x="3630" y="1263"/>
                </a:lnTo>
                <a:lnTo>
                  <a:pt x="3630" y="1263"/>
                </a:lnTo>
                <a:lnTo>
                  <a:pt x="3633" y="1259"/>
                </a:lnTo>
                <a:lnTo>
                  <a:pt x="3633" y="1259"/>
                </a:lnTo>
                <a:lnTo>
                  <a:pt x="3633" y="1259"/>
                </a:lnTo>
                <a:lnTo>
                  <a:pt x="3633" y="1256"/>
                </a:lnTo>
                <a:lnTo>
                  <a:pt x="3633" y="1256"/>
                </a:lnTo>
                <a:lnTo>
                  <a:pt x="3637" y="1256"/>
                </a:lnTo>
                <a:lnTo>
                  <a:pt x="3637" y="1252"/>
                </a:lnTo>
                <a:lnTo>
                  <a:pt x="3637" y="1252"/>
                </a:lnTo>
                <a:lnTo>
                  <a:pt x="3637" y="1252"/>
                </a:lnTo>
                <a:lnTo>
                  <a:pt x="3637" y="1248"/>
                </a:lnTo>
                <a:lnTo>
                  <a:pt x="3641" y="1248"/>
                </a:lnTo>
                <a:lnTo>
                  <a:pt x="3641" y="1248"/>
                </a:lnTo>
                <a:lnTo>
                  <a:pt x="3641" y="1248"/>
                </a:lnTo>
                <a:lnTo>
                  <a:pt x="3641" y="1244"/>
                </a:lnTo>
                <a:lnTo>
                  <a:pt x="3641" y="1244"/>
                </a:lnTo>
                <a:lnTo>
                  <a:pt x="3645" y="1244"/>
                </a:lnTo>
                <a:lnTo>
                  <a:pt x="3645" y="1240"/>
                </a:lnTo>
                <a:lnTo>
                  <a:pt x="3645" y="1240"/>
                </a:lnTo>
                <a:lnTo>
                  <a:pt x="3645" y="1240"/>
                </a:lnTo>
                <a:lnTo>
                  <a:pt x="3645" y="1236"/>
                </a:lnTo>
                <a:lnTo>
                  <a:pt x="3649" y="1236"/>
                </a:lnTo>
                <a:lnTo>
                  <a:pt x="3649" y="1236"/>
                </a:lnTo>
                <a:lnTo>
                  <a:pt x="3649" y="1233"/>
                </a:lnTo>
                <a:lnTo>
                  <a:pt x="3649" y="1233"/>
                </a:lnTo>
                <a:lnTo>
                  <a:pt x="3649" y="1233"/>
                </a:lnTo>
                <a:lnTo>
                  <a:pt x="3653" y="1229"/>
                </a:lnTo>
                <a:lnTo>
                  <a:pt x="3653" y="1229"/>
                </a:lnTo>
                <a:lnTo>
                  <a:pt x="3653" y="1229"/>
                </a:lnTo>
                <a:lnTo>
                  <a:pt x="3653" y="1225"/>
                </a:lnTo>
                <a:lnTo>
                  <a:pt x="3653" y="1225"/>
                </a:lnTo>
                <a:lnTo>
                  <a:pt x="3656" y="1225"/>
                </a:lnTo>
                <a:lnTo>
                  <a:pt x="3656" y="1221"/>
                </a:lnTo>
                <a:lnTo>
                  <a:pt x="3656" y="1221"/>
                </a:lnTo>
                <a:lnTo>
                  <a:pt x="3656" y="1221"/>
                </a:lnTo>
                <a:lnTo>
                  <a:pt x="3656" y="1217"/>
                </a:lnTo>
                <a:lnTo>
                  <a:pt x="3660" y="1217"/>
                </a:lnTo>
                <a:lnTo>
                  <a:pt x="3660" y="1217"/>
                </a:lnTo>
                <a:lnTo>
                  <a:pt x="3660" y="1213"/>
                </a:lnTo>
                <a:lnTo>
                  <a:pt x="3660" y="1213"/>
                </a:lnTo>
                <a:lnTo>
                  <a:pt x="3660" y="1213"/>
                </a:lnTo>
                <a:lnTo>
                  <a:pt x="3664" y="1210"/>
                </a:lnTo>
                <a:lnTo>
                  <a:pt x="3664" y="1210"/>
                </a:lnTo>
                <a:lnTo>
                  <a:pt x="3664" y="1210"/>
                </a:lnTo>
                <a:lnTo>
                  <a:pt x="3664" y="1206"/>
                </a:lnTo>
                <a:lnTo>
                  <a:pt x="3664" y="1206"/>
                </a:lnTo>
                <a:lnTo>
                  <a:pt x="3668" y="1206"/>
                </a:lnTo>
                <a:lnTo>
                  <a:pt x="3668" y="1202"/>
                </a:lnTo>
                <a:lnTo>
                  <a:pt x="3668" y="1202"/>
                </a:lnTo>
                <a:lnTo>
                  <a:pt x="3668" y="1202"/>
                </a:lnTo>
                <a:lnTo>
                  <a:pt x="3672" y="1198"/>
                </a:lnTo>
                <a:lnTo>
                  <a:pt x="3672" y="1198"/>
                </a:lnTo>
                <a:lnTo>
                  <a:pt x="3672" y="1198"/>
                </a:lnTo>
                <a:lnTo>
                  <a:pt x="3672" y="1194"/>
                </a:lnTo>
                <a:lnTo>
                  <a:pt x="3672" y="1194"/>
                </a:lnTo>
                <a:lnTo>
                  <a:pt x="3676" y="1190"/>
                </a:lnTo>
                <a:lnTo>
                  <a:pt x="3676" y="1190"/>
                </a:lnTo>
                <a:lnTo>
                  <a:pt x="3676" y="1190"/>
                </a:lnTo>
                <a:lnTo>
                  <a:pt x="3676" y="1186"/>
                </a:lnTo>
                <a:lnTo>
                  <a:pt x="3676" y="1186"/>
                </a:lnTo>
                <a:lnTo>
                  <a:pt x="3680" y="1186"/>
                </a:lnTo>
                <a:lnTo>
                  <a:pt x="3680" y="1183"/>
                </a:lnTo>
                <a:lnTo>
                  <a:pt x="3680" y="1183"/>
                </a:lnTo>
                <a:lnTo>
                  <a:pt x="3680" y="1183"/>
                </a:lnTo>
                <a:lnTo>
                  <a:pt x="3680" y="1179"/>
                </a:lnTo>
                <a:lnTo>
                  <a:pt x="3683" y="1179"/>
                </a:lnTo>
                <a:lnTo>
                  <a:pt x="3683" y="1179"/>
                </a:lnTo>
                <a:lnTo>
                  <a:pt x="3683" y="1175"/>
                </a:lnTo>
                <a:lnTo>
                  <a:pt x="3683" y="1175"/>
                </a:lnTo>
                <a:lnTo>
                  <a:pt x="3683" y="1171"/>
                </a:lnTo>
                <a:lnTo>
                  <a:pt x="3687" y="1171"/>
                </a:lnTo>
                <a:lnTo>
                  <a:pt x="3687" y="1171"/>
                </a:lnTo>
                <a:lnTo>
                  <a:pt x="3687" y="1167"/>
                </a:lnTo>
                <a:lnTo>
                  <a:pt x="3687" y="1167"/>
                </a:lnTo>
                <a:lnTo>
                  <a:pt x="3687" y="1167"/>
                </a:lnTo>
                <a:lnTo>
                  <a:pt x="3691" y="1163"/>
                </a:lnTo>
                <a:lnTo>
                  <a:pt x="3691" y="1163"/>
                </a:lnTo>
                <a:lnTo>
                  <a:pt x="3691" y="1163"/>
                </a:lnTo>
                <a:lnTo>
                  <a:pt x="3691" y="1160"/>
                </a:lnTo>
                <a:lnTo>
                  <a:pt x="3691" y="1160"/>
                </a:lnTo>
                <a:lnTo>
                  <a:pt x="3695" y="1156"/>
                </a:lnTo>
                <a:lnTo>
                  <a:pt x="3695" y="1156"/>
                </a:lnTo>
                <a:lnTo>
                  <a:pt x="3695" y="1156"/>
                </a:lnTo>
                <a:lnTo>
                  <a:pt x="3695" y="1152"/>
                </a:lnTo>
                <a:lnTo>
                  <a:pt x="3695" y="1152"/>
                </a:lnTo>
                <a:lnTo>
                  <a:pt x="3699" y="1152"/>
                </a:lnTo>
                <a:lnTo>
                  <a:pt x="3699" y="1148"/>
                </a:lnTo>
                <a:lnTo>
                  <a:pt x="3699" y="1148"/>
                </a:lnTo>
                <a:lnTo>
                  <a:pt x="3699" y="1144"/>
                </a:lnTo>
                <a:lnTo>
                  <a:pt x="3699" y="1144"/>
                </a:lnTo>
                <a:lnTo>
                  <a:pt x="3703" y="1144"/>
                </a:lnTo>
                <a:lnTo>
                  <a:pt x="3703" y="1140"/>
                </a:lnTo>
                <a:lnTo>
                  <a:pt x="3703" y="1140"/>
                </a:lnTo>
                <a:lnTo>
                  <a:pt x="3703" y="1140"/>
                </a:lnTo>
                <a:lnTo>
                  <a:pt x="3703" y="1137"/>
                </a:lnTo>
                <a:lnTo>
                  <a:pt x="3706" y="1137"/>
                </a:lnTo>
                <a:lnTo>
                  <a:pt x="3706" y="1133"/>
                </a:lnTo>
                <a:lnTo>
                  <a:pt x="3706" y="1133"/>
                </a:lnTo>
                <a:lnTo>
                  <a:pt x="3706" y="1133"/>
                </a:lnTo>
                <a:lnTo>
                  <a:pt x="3706" y="1129"/>
                </a:lnTo>
                <a:lnTo>
                  <a:pt x="3710" y="1129"/>
                </a:lnTo>
                <a:lnTo>
                  <a:pt x="3710" y="1125"/>
                </a:lnTo>
                <a:lnTo>
                  <a:pt x="3710" y="1125"/>
                </a:lnTo>
                <a:lnTo>
                  <a:pt x="3710" y="1125"/>
                </a:lnTo>
                <a:lnTo>
                  <a:pt x="3710" y="1121"/>
                </a:lnTo>
                <a:lnTo>
                  <a:pt x="3714" y="1121"/>
                </a:lnTo>
                <a:lnTo>
                  <a:pt x="3714" y="1121"/>
                </a:lnTo>
                <a:lnTo>
                  <a:pt x="3714" y="1117"/>
                </a:lnTo>
                <a:lnTo>
                  <a:pt x="3714" y="1117"/>
                </a:lnTo>
                <a:lnTo>
                  <a:pt x="3714" y="1114"/>
                </a:lnTo>
                <a:lnTo>
                  <a:pt x="3718" y="1114"/>
                </a:lnTo>
                <a:lnTo>
                  <a:pt x="3718" y="1114"/>
                </a:lnTo>
                <a:lnTo>
                  <a:pt x="3718" y="1110"/>
                </a:lnTo>
                <a:lnTo>
                  <a:pt x="3718" y="1110"/>
                </a:lnTo>
                <a:lnTo>
                  <a:pt x="3718" y="1106"/>
                </a:lnTo>
                <a:lnTo>
                  <a:pt x="3722" y="1106"/>
                </a:lnTo>
                <a:lnTo>
                  <a:pt x="3722" y="1106"/>
                </a:lnTo>
                <a:lnTo>
                  <a:pt x="3722" y="1102"/>
                </a:lnTo>
                <a:lnTo>
                  <a:pt x="3726" y="1098"/>
                </a:lnTo>
                <a:lnTo>
                  <a:pt x="3726" y="1098"/>
                </a:lnTo>
                <a:lnTo>
                  <a:pt x="3726" y="1094"/>
                </a:lnTo>
                <a:lnTo>
                  <a:pt x="3729" y="1090"/>
                </a:lnTo>
                <a:lnTo>
                  <a:pt x="3729" y="1090"/>
                </a:lnTo>
                <a:lnTo>
                  <a:pt x="3729" y="1090"/>
                </a:lnTo>
                <a:lnTo>
                  <a:pt x="3729" y="1087"/>
                </a:lnTo>
                <a:lnTo>
                  <a:pt x="3733" y="1083"/>
                </a:lnTo>
                <a:lnTo>
                  <a:pt x="3733" y="1083"/>
                </a:lnTo>
                <a:lnTo>
                  <a:pt x="3733" y="1083"/>
                </a:lnTo>
                <a:lnTo>
                  <a:pt x="3733" y="1079"/>
                </a:lnTo>
                <a:lnTo>
                  <a:pt x="3737" y="1075"/>
                </a:lnTo>
                <a:lnTo>
                  <a:pt x="3737" y="1071"/>
                </a:lnTo>
                <a:lnTo>
                  <a:pt x="3737" y="1071"/>
                </a:lnTo>
                <a:lnTo>
                  <a:pt x="3741" y="1067"/>
                </a:lnTo>
                <a:lnTo>
                  <a:pt x="3741" y="1067"/>
                </a:lnTo>
                <a:lnTo>
                  <a:pt x="3741" y="1067"/>
                </a:lnTo>
                <a:lnTo>
                  <a:pt x="3741" y="1064"/>
                </a:lnTo>
                <a:lnTo>
                  <a:pt x="3741" y="1064"/>
                </a:lnTo>
                <a:lnTo>
                  <a:pt x="3745" y="1060"/>
                </a:lnTo>
                <a:lnTo>
                  <a:pt x="3745" y="1060"/>
                </a:lnTo>
                <a:lnTo>
                  <a:pt x="3745" y="1056"/>
                </a:lnTo>
                <a:lnTo>
                  <a:pt x="3745" y="1056"/>
                </a:lnTo>
                <a:lnTo>
                  <a:pt x="3749" y="1052"/>
                </a:lnTo>
                <a:lnTo>
                  <a:pt x="3749" y="1048"/>
                </a:lnTo>
                <a:lnTo>
                  <a:pt x="3749" y="1048"/>
                </a:lnTo>
                <a:lnTo>
                  <a:pt x="3753" y="1044"/>
                </a:lnTo>
                <a:lnTo>
                  <a:pt x="3753" y="1044"/>
                </a:lnTo>
                <a:lnTo>
                  <a:pt x="3753" y="1041"/>
                </a:lnTo>
                <a:lnTo>
                  <a:pt x="3756" y="1037"/>
                </a:lnTo>
                <a:lnTo>
                  <a:pt x="3756" y="1037"/>
                </a:lnTo>
                <a:lnTo>
                  <a:pt x="3756" y="1033"/>
                </a:lnTo>
                <a:lnTo>
                  <a:pt x="3760" y="1029"/>
                </a:lnTo>
                <a:lnTo>
                  <a:pt x="3760" y="1025"/>
                </a:lnTo>
                <a:lnTo>
                  <a:pt x="3760" y="1025"/>
                </a:lnTo>
                <a:lnTo>
                  <a:pt x="3760" y="1021"/>
                </a:lnTo>
                <a:lnTo>
                  <a:pt x="3764" y="1018"/>
                </a:lnTo>
                <a:lnTo>
                  <a:pt x="3764" y="1018"/>
                </a:lnTo>
                <a:lnTo>
                  <a:pt x="3768" y="1014"/>
                </a:lnTo>
                <a:lnTo>
                  <a:pt x="3768" y="1010"/>
                </a:lnTo>
                <a:lnTo>
                  <a:pt x="3768" y="1006"/>
                </a:lnTo>
                <a:lnTo>
                  <a:pt x="3772" y="1006"/>
                </a:lnTo>
                <a:lnTo>
                  <a:pt x="3772" y="1002"/>
                </a:lnTo>
                <a:lnTo>
                  <a:pt x="3776" y="998"/>
                </a:lnTo>
                <a:lnTo>
                  <a:pt x="3776" y="994"/>
                </a:lnTo>
                <a:lnTo>
                  <a:pt x="3776" y="994"/>
                </a:lnTo>
                <a:lnTo>
                  <a:pt x="3779" y="991"/>
                </a:lnTo>
                <a:lnTo>
                  <a:pt x="3779" y="983"/>
                </a:lnTo>
                <a:lnTo>
                  <a:pt x="3783" y="979"/>
                </a:lnTo>
                <a:lnTo>
                  <a:pt x="3783" y="975"/>
                </a:lnTo>
                <a:lnTo>
                  <a:pt x="3787" y="971"/>
                </a:lnTo>
                <a:lnTo>
                  <a:pt x="3787" y="968"/>
                </a:lnTo>
                <a:lnTo>
                  <a:pt x="3791" y="964"/>
                </a:lnTo>
                <a:lnTo>
                  <a:pt x="3791" y="964"/>
                </a:lnTo>
                <a:lnTo>
                  <a:pt x="3791" y="956"/>
                </a:lnTo>
                <a:lnTo>
                  <a:pt x="3795" y="952"/>
                </a:lnTo>
                <a:lnTo>
                  <a:pt x="3795" y="952"/>
                </a:lnTo>
                <a:lnTo>
                  <a:pt x="3799" y="948"/>
                </a:lnTo>
                <a:lnTo>
                  <a:pt x="3799" y="945"/>
                </a:lnTo>
                <a:lnTo>
                  <a:pt x="3802" y="937"/>
                </a:lnTo>
                <a:lnTo>
                  <a:pt x="3802" y="933"/>
                </a:lnTo>
                <a:lnTo>
                  <a:pt x="3802" y="933"/>
                </a:lnTo>
                <a:lnTo>
                  <a:pt x="3806" y="929"/>
                </a:lnTo>
                <a:lnTo>
                  <a:pt x="3810" y="922"/>
                </a:lnTo>
                <a:lnTo>
                  <a:pt x="3810" y="914"/>
                </a:lnTo>
                <a:lnTo>
                  <a:pt x="3814" y="910"/>
                </a:lnTo>
                <a:lnTo>
                  <a:pt x="3818" y="902"/>
                </a:lnTo>
                <a:lnTo>
                  <a:pt x="3822" y="895"/>
                </a:lnTo>
                <a:lnTo>
                  <a:pt x="3822" y="891"/>
                </a:lnTo>
                <a:lnTo>
                  <a:pt x="3825" y="883"/>
                </a:lnTo>
                <a:lnTo>
                  <a:pt x="3825" y="883"/>
                </a:lnTo>
                <a:lnTo>
                  <a:pt x="3829" y="879"/>
                </a:lnTo>
                <a:lnTo>
                  <a:pt x="3829" y="872"/>
                </a:lnTo>
                <a:lnTo>
                  <a:pt x="3833" y="864"/>
                </a:lnTo>
                <a:lnTo>
                  <a:pt x="3837" y="856"/>
                </a:lnTo>
                <a:lnTo>
                  <a:pt x="3841" y="852"/>
                </a:lnTo>
                <a:lnTo>
                  <a:pt x="3841" y="849"/>
                </a:lnTo>
                <a:lnTo>
                  <a:pt x="3841" y="845"/>
                </a:lnTo>
                <a:lnTo>
                  <a:pt x="3845" y="841"/>
                </a:lnTo>
                <a:lnTo>
                  <a:pt x="3856" y="814"/>
                </a:lnTo>
                <a:lnTo>
                  <a:pt x="3860" y="810"/>
                </a:lnTo>
                <a:lnTo>
                  <a:pt x="3868" y="787"/>
                </a:lnTo>
                <a:lnTo>
                  <a:pt x="3887" y="745"/>
                </a:lnTo>
                <a:lnTo>
                  <a:pt x="3891" y="730"/>
                </a:lnTo>
                <a:lnTo>
                  <a:pt x="3898" y="718"/>
                </a:lnTo>
              </a:path>
            </a:pathLst>
          </a:custGeom>
          <a:noFill/>
          <a:ln w="12700">
            <a:solidFill>
              <a:srgbClr val="C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18108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595397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980545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365693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128130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513279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898427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4281610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044047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5429195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814344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6191632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961929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347077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7724366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8109514" y="2133600"/>
            <a:ext cx="1965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832960" y="2133600"/>
            <a:ext cx="7659738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832960" y="2133600"/>
            <a:ext cx="7860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2750842" y="2133600"/>
            <a:ext cx="1965" cy="492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564163" y="2200275"/>
            <a:ext cx="37925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0.5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λ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60864" y="2133600"/>
            <a:ext cx="1965" cy="492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637283" y="2200275"/>
            <a:ext cx="9235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λ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6576781" y="2133600"/>
            <a:ext cx="1965" cy="492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6394032" y="2200275"/>
            <a:ext cx="37925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1.5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λ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8492697" y="2133600"/>
            <a:ext cx="1965" cy="492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8374795" y="2200275"/>
            <a:ext cx="23580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λ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H="1">
            <a:off x="803484" y="1109663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803484" y="1219200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H="1">
            <a:off x="803484" y="1335088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803484" y="1450975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H="1">
            <a:off x="803484" y="1676400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803484" y="1792288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H="1">
            <a:off x="803484" y="1901825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H="1">
            <a:off x="803484" y="2017713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H="1">
            <a:off x="803484" y="2243138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803484" y="2359025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H="1">
            <a:off x="803484" y="2474913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H="1">
            <a:off x="803484" y="2584450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H="1">
            <a:off x="803484" y="2816225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H="1">
            <a:off x="803484" y="2925763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H="1">
            <a:off x="803484" y="3041650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H="1">
            <a:off x="803484" y="3157538"/>
            <a:ext cx="29476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32960" y="993775"/>
            <a:ext cx="7860" cy="22796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H="1">
            <a:off x="766148" y="3273425"/>
            <a:ext cx="66811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619829" y="3190093"/>
            <a:ext cx="1202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 flipH="1">
            <a:off x="766148" y="2700338"/>
            <a:ext cx="66811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553924" y="2706688"/>
            <a:ext cx="39301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457200" y="2616531"/>
            <a:ext cx="2612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0.5a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H="1">
            <a:off x="766148" y="2133600"/>
            <a:ext cx="66811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650544" y="2050268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H="1">
            <a:off x="766148" y="1560513"/>
            <a:ext cx="66811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470848" y="1469882"/>
            <a:ext cx="2612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0.5a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H="1">
            <a:off x="766148" y="993775"/>
            <a:ext cx="66811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634550" y="894225"/>
            <a:ext cx="689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993887" y="142973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17615" y="2337293"/>
            <a:ext cx="16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 (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AutoShape 5"/>
          <p:cNvSpPr>
            <a:spLocks noChangeAspect="1" noChangeArrowheads="1" noTextEdit="1"/>
          </p:cNvSpPr>
          <p:nvPr/>
        </p:nvSpPr>
        <p:spPr bwMode="auto">
          <a:xfrm>
            <a:off x="381000" y="914400"/>
            <a:ext cx="81804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38200" y="2607628"/>
            <a:ext cx="3812533" cy="200248"/>
            <a:chOff x="838200" y="2644203"/>
            <a:chExt cx="3812533" cy="200248"/>
          </a:xfrm>
        </p:grpSpPr>
        <p:cxnSp>
          <p:nvCxnSpPr>
            <p:cNvPr id="81" name="Straight Connector 80"/>
            <p:cNvCxnSpPr/>
            <p:nvPr/>
          </p:nvCxnSpPr>
          <p:spPr>
            <a:xfrm rot="5400000" flipH="1" flipV="1">
              <a:off x="738076" y="2744327"/>
              <a:ext cx="200248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38200" y="2743200"/>
              <a:ext cx="3810000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550609" y="2744327"/>
              <a:ext cx="200248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708710" y="990600"/>
            <a:ext cx="152400" cy="1154900"/>
            <a:chOff x="2133600" y="990600"/>
            <a:chExt cx="152400" cy="11549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2133600" y="990600"/>
              <a:ext cx="152400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637851" y="1571467"/>
              <a:ext cx="1143000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133600" y="2145500"/>
              <a:ext cx="152400" cy="0"/>
            </a:xfrm>
            <a:prstGeom prst="line">
              <a:avLst/>
            </a:prstGeom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228600" y="76200"/>
          <a:ext cx="1676400" cy="72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002960" imgH="431640" progId="Equation.3">
                  <p:embed/>
                </p:oleObj>
              </mc:Choice>
              <mc:Fallback>
                <p:oleObj name="Equation" r:id="rId3" imgW="10029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676400" cy="721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2.48959E-6 L 0.10816 -0.245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09 L 0.10816 -0.24525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24525 L 0.32483 0.08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6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24525 L 0.32483 0.087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68" grpId="0"/>
      <p:bldP spid="77" grpId="0"/>
      <p:bldP spid="77" grpId="1"/>
      <p:bldP spid="7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Harmonic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686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Harmonics: multiples of a signal’s half wavelength, L</a:t>
            </a:r>
          </a:p>
          <a:p>
            <a:r>
              <a:rPr lang="en-US" dirty="0" smtClean="0"/>
              <a:t>Why use harmonics?</a:t>
            </a:r>
          </a:p>
          <a:p>
            <a:pPr lvl="1"/>
            <a:r>
              <a:rPr lang="en-US" dirty="0" smtClean="0"/>
              <a:t>Found in nature and music</a:t>
            </a:r>
          </a:p>
          <a:p>
            <a:pPr lvl="2"/>
            <a:r>
              <a:rPr lang="en-US" dirty="0" smtClean="0"/>
              <a:t>Like a guitar!</a:t>
            </a:r>
          </a:p>
          <a:p>
            <a:pPr lvl="1"/>
            <a:r>
              <a:rPr lang="en-US" dirty="0" smtClean="0"/>
              <a:t>Any wiggly line can be mathematically reproduced by adding together a series of waves</a:t>
            </a:r>
          </a:p>
          <a:p>
            <a:pPr lvl="2"/>
            <a:r>
              <a:rPr lang="en-US" dirty="0" smtClean="0"/>
              <a:t>Exact match requires ∞ waves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609600"/>
            <a:ext cx="133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harmonics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646045" y="906449"/>
            <a:ext cx="7924800" cy="1905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050925" y="1069975"/>
            <a:ext cx="7308850" cy="768350"/>
          </a:xfrm>
          <a:custGeom>
            <a:avLst/>
            <a:gdLst/>
            <a:ahLst/>
            <a:cxnLst>
              <a:cxn ang="0">
                <a:pos x="0" y="484"/>
              </a:cxn>
              <a:cxn ang="0">
                <a:pos x="100" y="453"/>
              </a:cxn>
              <a:cxn ang="0">
                <a:pos x="189" y="422"/>
              </a:cxn>
              <a:cxn ang="0">
                <a:pos x="285" y="391"/>
              </a:cxn>
              <a:cxn ang="0">
                <a:pos x="384" y="361"/>
              </a:cxn>
              <a:cxn ang="0">
                <a:pos x="484" y="326"/>
              </a:cxn>
              <a:cxn ang="0">
                <a:pos x="576" y="299"/>
              </a:cxn>
              <a:cxn ang="0">
                <a:pos x="669" y="272"/>
              </a:cxn>
              <a:cxn ang="0">
                <a:pos x="768" y="242"/>
              </a:cxn>
              <a:cxn ang="0">
                <a:pos x="864" y="215"/>
              </a:cxn>
              <a:cxn ang="0">
                <a:pos x="964" y="188"/>
              </a:cxn>
              <a:cxn ang="0">
                <a:pos x="1053" y="165"/>
              </a:cxn>
              <a:cxn ang="0">
                <a:pos x="1152" y="142"/>
              </a:cxn>
              <a:cxn ang="0">
                <a:pos x="1252" y="119"/>
              </a:cxn>
              <a:cxn ang="0">
                <a:pos x="1348" y="100"/>
              </a:cxn>
              <a:cxn ang="0">
                <a:pos x="1437" y="84"/>
              </a:cxn>
              <a:cxn ang="0">
                <a:pos x="1540" y="65"/>
              </a:cxn>
              <a:cxn ang="0">
                <a:pos x="1625" y="50"/>
              </a:cxn>
              <a:cxn ang="0">
                <a:pos x="1728" y="38"/>
              </a:cxn>
              <a:cxn ang="0">
                <a:pos x="1821" y="27"/>
              </a:cxn>
              <a:cxn ang="0">
                <a:pos x="1920" y="15"/>
              </a:cxn>
              <a:cxn ang="0">
                <a:pos x="2013" y="8"/>
              </a:cxn>
              <a:cxn ang="0">
                <a:pos x="2112" y="4"/>
              </a:cxn>
              <a:cxn ang="0">
                <a:pos x="2201" y="0"/>
              </a:cxn>
              <a:cxn ang="0">
                <a:pos x="2300" y="0"/>
              </a:cxn>
              <a:cxn ang="0">
                <a:pos x="2400" y="0"/>
              </a:cxn>
              <a:cxn ang="0">
                <a:pos x="2489" y="4"/>
              </a:cxn>
              <a:cxn ang="0">
                <a:pos x="2585" y="8"/>
              </a:cxn>
              <a:cxn ang="0">
                <a:pos x="2684" y="15"/>
              </a:cxn>
              <a:cxn ang="0">
                <a:pos x="2780" y="27"/>
              </a:cxn>
              <a:cxn ang="0">
                <a:pos x="2873" y="34"/>
              </a:cxn>
              <a:cxn ang="0">
                <a:pos x="2976" y="50"/>
              </a:cxn>
              <a:cxn ang="0">
                <a:pos x="3072" y="65"/>
              </a:cxn>
              <a:cxn ang="0">
                <a:pos x="3168" y="84"/>
              </a:cxn>
              <a:cxn ang="0">
                <a:pos x="3260" y="100"/>
              </a:cxn>
              <a:cxn ang="0">
                <a:pos x="3360" y="119"/>
              </a:cxn>
              <a:cxn ang="0">
                <a:pos x="3452" y="142"/>
              </a:cxn>
              <a:cxn ang="0">
                <a:pos x="3548" y="165"/>
              </a:cxn>
              <a:cxn ang="0">
                <a:pos x="3644" y="188"/>
              </a:cxn>
              <a:cxn ang="0">
                <a:pos x="3740" y="215"/>
              </a:cxn>
              <a:cxn ang="0">
                <a:pos x="3836" y="242"/>
              </a:cxn>
              <a:cxn ang="0">
                <a:pos x="3936" y="272"/>
              </a:cxn>
              <a:cxn ang="0">
                <a:pos x="4032" y="299"/>
              </a:cxn>
              <a:cxn ang="0">
                <a:pos x="4121" y="326"/>
              </a:cxn>
              <a:cxn ang="0">
                <a:pos x="4224" y="361"/>
              </a:cxn>
              <a:cxn ang="0">
                <a:pos x="4313" y="388"/>
              </a:cxn>
              <a:cxn ang="0">
                <a:pos x="4412" y="422"/>
              </a:cxn>
              <a:cxn ang="0">
                <a:pos x="4505" y="453"/>
              </a:cxn>
              <a:cxn ang="0">
                <a:pos x="4604" y="484"/>
              </a:cxn>
            </a:cxnLst>
            <a:rect l="0" t="0" r="r" b="b"/>
            <a:pathLst>
              <a:path w="4604" h="484">
                <a:moveTo>
                  <a:pt x="0" y="484"/>
                </a:moveTo>
                <a:lnTo>
                  <a:pt x="100" y="453"/>
                </a:lnTo>
                <a:lnTo>
                  <a:pt x="189" y="422"/>
                </a:lnTo>
                <a:lnTo>
                  <a:pt x="285" y="391"/>
                </a:lnTo>
                <a:lnTo>
                  <a:pt x="384" y="361"/>
                </a:lnTo>
                <a:lnTo>
                  <a:pt x="484" y="326"/>
                </a:lnTo>
                <a:lnTo>
                  <a:pt x="576" y="299"/>
                </a:lnTo>
                <a:lnTo>
                  <a:pt x="669" y="272"/>
                </a:lnTo>
                <a:lnTo>
                  <a:pt x="768" y="242"/>
                </a:lnTo>
                <a:lnTo>
                  <a:pt x="864" y="215"/>
                </a:lnTo>
                <a:lnTo>
                  <a:pt x="964" y="188"/>
                </a:lnTo>
                <a:lnTo>
                  <a:pt x="1053" y="165"/>
                </a:lnTo>
                <a:lnTo>
                  <a:pt x="1152" y="142"/>
                </a:lnTo>
                <a:lnTo>
                  <a:pt x="1252" y="119"/>
                </a:lnTo>
                <a:lnTo>
                  <a:pt x="1348" y="100"/>
                </a:lnTo>
                <a:lnTo>
                  <a:pt x="1437" y="84"/>
                </a:lnTo>
                <a:lnTo>
                  <a:pt x="1540" y="65"/>
                </a:lnTo>
                <a:lnTo>
                  <a:pt x="1625" y="50"/>
                </a:lnTo>
                <a:lnTo>
                  <a:pt x="1728" y="38"/>
                </a:lnTo>
                <a:lnTo>
                  <a:pt x="1821" y="27"/>
                </a:lnTo>
                <a:lnTo>
                  <a:pt x="1920" y="15"/>
                </a:lnTo>
                <a:lnTo>
                  <a:pt x="2013" y="8"/>
                </a:lnTo>
                <a:lnTo>
                  <a:pt x="2112" y="4"/>
                </a:lnTo>
                <a:lnTo>
                  <a:pt x="2201" y="0"/>
                </a:lnTo>
                <a:lnTo>
                  <a:pt x="2300" y="0"/>
                </a:lnTo>
                <a:lnTo>
                  <a:pt x="2400" y="0"/>
                </a:lnTo>
                <a:lnTo>
                  <a:pt x="2489" y="4"/>
                </a:lnTo>
                <a:lnTo>
                  <a:pt x="2585" y="8"/>
                </a:lnTo>
                <a:lnTo>
                  <a:pt x="2684" y="15"/>
                </a:lnTo>
                <a:lnTo>
                  <a:pt x="2780" y="27"/>
                </a:lnTo>
                <a:lnTo>
                  <a:pt x="2873" y="34"/>
                </a:lnTo>
                <a:lnTo>
                  <a:pt x="2976" y="50"/>
                </a:lnTo>
                <a:lnTo>
                  <a:pt x="3072" y="65"/>
                </a:lnTo>
                <a:lnTo>
                  <a:pt x="3168" y="84"/>
                </a:lnTo>
                <a:lnTo>
                  <a:pt x="3260" y="100"/>
                </a:lnTo>
                <a:lnTo>
                  <a:pt x="3360" y="119"/>
                </a:lnTo>
                <a:lnTo>
                  <a:pt x="3452" y="142"/>
                </a:lnTo>
                <a:lnTo>
                  <a:pt x="3548" y="165"/>
                </a:lnTo>
                <a:lnTo>
                  <a:pt x="3644" y="188"/>
                </a:lnTo>
                <a:lnTo>
                  <a:pt x="3740" y="215"/>
                </a:lnTo>
                <a:lnTo>
                  <a:pt x="3836" y="242"/>
                </a:lnTo>
                <a:lnTo>
                  <a:pt x="3936" y="272"/>
                </a:lnTo>
                <a:lnTo>
                  <a:pt x="4032" y="299"/>
                </a:lnTo>
                <a:lnTo>
                  <a:pt x="4121" y="326"/>
                </a:lnTo>
                <a:lnTo>
                  <a:pt x="4224" y="361"/>
                </a:lnTo>
                <a:lnTo>
                  <a:pt x="4313" y="388"/>
                </a:lnTo>
                <a:lnTo>
                  <a:pt x="4412" y="422"/>
                </a:lnTo>
                <a:lnTo>
                  <a:pt x="4505" y="453"/>
                </a:lnTo>
                <a:lnTo>
                  <a:pt x="4604" y="48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1050925" y="1069975"/>
            <a:ext cx="7308850" cy="1535113"/>
          </a:xfrm>
          <a:custGeom>
            <a:avLst/>
            <a:gdLst/>
            <a:ahLst/>
            <a:cxnLst>
              <a:cxn ang="0">
                <a:pos x="0" y="484"/>
              </a:cxn>
              <a:cxn ang="0">
                <a:pos x="100" y="418"/>
              </a:cxn>
              <a:cxn ang="0">
                <a:pos x="189" y="361"/>
              </a:cxn>
              <a:cxn ang="0">
                <a:pos x="285" y="299"/>
              </a:cxn>
              <a:cxn ang="0">
                <a:pos x="384" y="242"/>
              </a:cxn>
              <a:cxn ang="0">
                <a:pos x="484" y="188"/>
              </a:cxn>
              <a:cxn ang="0">
                <a:pos x="576" y="142"/>
              </a:cxn>
              <a:cxn ang="0">
                <a:pos x="669" y="100"/>
              </a:cxn>
              <a:cxn ang="0">
                <a:pos x="768" y="65"/>
              </a:cxn>
              <a:cxn ang="0">
                <a:pos x="864" y="38"/>
              </a:cxn>
              <a:cxn ang="0">
                <a:pos x="964" y="15"/>
              </a:cxn>
              <a:cxn ang="0">
                <a:pos x="1010" y="8"/>
              </a:cxn>
              <a:cxn ang="0">
                <a:pos x="1053" y="4"/>
              </a:cxn>
              <a:cxn ang="0">
                <a:pos x="1102" y="0"/>
              </a:cxn>
              <a:cxn ang="0">
                <a:pos x="1152" y="0"/>
              </a:cxn>
              <a:cxn ang="0">
                <a:pos x="1202" y="0"/>
              </a:cxn>
              <a:cxn ang="0">
                <a:pos x="1252" y="4"/>
              </a:cxn>
              <a:cxn ang="0">
                <a:pos x="1298" y="11"/>
              </a:cxn>
              <a:cxn ang="0">
                <a:pos x="1348" y="19"/>
              </a:cxn>
              <a:cxn ang="0">
                <a:pos x="1437" y="34"/>
              </a:cxn>
              <a:cxn ang="0">
                <a:pos x="1540" y="65"/>
              </a:cxn>
              <a:cxn ang="0">
                <a:pos x="1625" y="100"/>
              </a:cxn>
              <a:cxn ang="0">
                <a:pos x="1728" y="142"/>
              </a:cxn>
              <a:cxn ang="0">
                <a:pos x="1821" y="188"/>
              </a:cxn>
              <a:cxn ang="0">
                <a:pos x="1920" y="242"/>
              </a:cxn>
              <a:cxn ang="0">
                <a:pos x="2013" y="299"/>
              </a:cxn>
              <a:cxn ang="0">
                <a:pos x="2112" y="361"/>
              </a:cxn>
              <a:cxn ang="0">
                <a:pos x="2201" y="418"/>
              </a:cxn>
              <a:cxn ang="0">
                <a:pos x="2400" y="549"/>
              </a:cxn>
              <a:cxn ang="0">
                <a:pos x="2489" y="606"/>
              </a:cxn>
              <a:cxn ang="0">
                <a:pos x="2585" y="668"/>
              </a:cxn>
              <a:cxn ang="0">
                <a:pos x="2684" y="725"/>
              </a:cxn>
              <a:cxn ang="0">
                <a:pos x="2780" y="779"/>
              </a:cxn>
              <a:cxn ang="0">
                <a:pos x="2873" y="825"/>
              </a:cxn>
              <a:cxn ang="0">
                <a:pos x="2976" y="871"/>
              </a:cxn>
              <a:cxn ang="0">
                <a:pos x="3072" y="906"/>
              </a:cxn>
              <a:cxn ang="0">
                <a:pos x="3168" y="933"/>
              </a:cxn>
              <a:cxn ang="0">
                <a:pos x="3260" y="952"/>
              </a:cxn>
              <a:cxn ang="0">
                <a:pos x="3310" y="960"/>
              </a:cxn>
              <a:cxn ang="0">
                <a:pos x="3360" y="963"/>
              </a:cxn>
              <a:cxn ang="0">
                <a:pos x="3406" y="967"/>
              </a:cxn>
              <a:cxn ang="0">
                <a:pos x="3452" y="967"/>
              </a:cxn>
              <a:cxn ang="0">
                <a:pos x="3499" y="967"/>
              </a:cxn>
              <a:cxn ang="0">
                <a:pos x="3548" y="963"/>
              </a:cxn>
              <a:cxn ang="0">
                <a:pos x="3595" y="960"/>
              </a:cxn>
              <a:cxn ang="0">
                <a:pos x="3644" y="952"/>
              </a:cxn>
              <a:cxn ang="0">
                <a:pos x="3740" y="933"/>
              </a:cxn>
              <a:cxn ang="0">
                <a:pos x="3836" y="906"/>
              </a:cxn>
              <a:cxn ang="0">
                <a:pos x="3936" y="867"/>
              </a:cxn>
              <a:cxn ang="0">
                <a:pos x="4032" y="825"/>
              </a:cxn>
              <a:cxn ang="0">
                <a:pos x="4121" y="783"/>
              </a:cxn>
              <a:cxn ang="0">
                <a:pos x="4224" y="725"/>
              </a:cxn>
              <a:cxn ang="0">
                <a:pos x="4313" y="672"/>
              </a:cxn>
              <a:cxn ang="0">
                <a:pos x="4412" y="610"/>
              </a:cxn>
              <a:cxn ang="0">
                <a:pos x="4505" y="549"/>
              </a:cxn>
              <a:cxn ang="0">
                <a:pos x="4604" y="484"/>
              </a:cxn>
            </a:cxnLst>
            <a:rect l="0" t="0" r="r" b="b"/>
            <a:pathLst>
              <a:path w="4604" h="967">
                <a:moveTo>
                  <a:pt x="0" y="484"/>
                </a:moveTo>
                <a:lnTo>
                  <a:pt x="100" y="418"/>
                </a:lnTo>
                <a:lnTo>
                  <a:pt x="189" y="361"/>
                </a:lnTo>
                <a:lnTo>
                  <a:pt x="285" y="299"/>
                </a:lnTo>
                <a:lnTo>
                  <a:pt x="384" y="242"/>
                </a:lnTo>
                <a:lnTo>
                  <a:pt x="484" y="188"/>
                </a:lnTo>
                <a:lnTo>
                  <a:pt x="576" y="142"/>
                </a:lnTo>
                <a:lnTo>
                  <a:pt x="669" y="100"/>
                </a:lnTo>
                <a:lnTo>
                  <a:pt x="768" y="65"/>
                </a:lnTo>
                <a:lnTo>
                  <a:pt x="864" y="38"/>
                </a:lnTo>
                <a:lnTo>
                  <a:pt x="964" y="15"/>
                </a:lnTo>
                <a:lnTo>
                  <a:pt x="1010" y="8"/>
                </a:lnTo>
                <a:lnTo>
                  <a:pt x="1053" y="4"/>
                </a:lnTo>
                <a:lnTo>
                  <a:pt x="1102" y="0"/>
                </a:lnTo>
                <a:lnTo>
                  <a:pt x="1152" y="0"/>
                </a:lnTo>
                <a:lnTo>
                  <a:pt x="1202" y="0"/>
                </a:lnTo>
                <a:lnTo>
                  <a:pt x="1252" y="4"/>
                </a:lnTo>
                <a:lnTo>
                  <a:pt x="1298" y="11"/>
                </a:lnTo>
                <a:lnTo>
                  <a:pt x="1348" y="19"/>
                </a:lnTo>
                <a:lnTo>
                  <a:pt x="1437" y="34"/>
                </a:lnTo>
                <a:lnTo>
                  <a:pt x="1540" y="65"/>
                </a:lnTo>
                <a:lnTo>
                  <a:pt x="1625" y="100"/>
                </a:lnTo>
                <a:lnTo>
                  <a:pt x="1728" y="142"/>
                </a:lnTo>
                <a:lnTo>
                  <a:pt x="1821" y="188"/>
                </a:lnTo>
                <a:lnTo>
                  <a:pt x="1920" y="242"/>
                </a:lnTo>
                <a:lnTo>
                  <a:pt x="2013" y="299"/>
                </a:lnTo>
                <a:lnTo>
                  <a:pt x="2112" y="361"/>
                </a:lnTo>
                <a:lnTo>
                  <a:pt x="2201" y="418"/>
                </a:lnTo>
                <a:lnTo>
                  <a:pt x="2400" y="549"/>
                </a:lnTo>
                <a:lnTo>
                  <a:pt x="2489" y="606"/>
                </a:lnTo>
                <a:lnTo>
                  <a:pt x="2585" y="668"/>
                </a:lnTo>
                <a:lnTo>
                  <a:pt x="2684" y="725"/>
                </a:lnTo>
                <a:lnTo>
                  <a:pt x="2780" y="779"/>
                </a:lnTo>
                <a:lnTo>
                  <a:pt x="2873" y="825"/>
                </a:lnTo>
                <a:lnTo>
                  <a:pt x="2976" y="871"/>
                </a:lnTo>
                <a:lnTo>
                  <a:pt x="3072" y="906"/>
                </a:lnTo>
                <a:lnTo>
                  <a:pt x="3168" y="933"/>
                </a:lnTo>
                <a:lnTo>
                  <a:pt x="3260" y="952"/>
                </a:lnTo>
                <a:lnTo>
                  <a:pt x="3310" y="960"/>
                </a:lnTo>
                <a:lnTo>
                  <a:pt x="3360" y="963"/>
                </a:lnTo>
                <a:lnTo>
                  <a:pt x="3406" y="967"/>
                </a:lnTo>
                <a:lnTo>
                  <a:pt x="3452" y="967"/>
                </a:lnTo>
                <a:lnTo>
                  <a:pt x="3499" y="967"/>
                </a:lnTo>
                <a:lnTo>
                  <a:pt x="3548" y="963"/>
                </a:lnTo>
                <a:lnTo>
                  <a:pt x="3595" y="960"/>
                </a:lnTo>
                <a:lnTo>
                  <a:pt x="3644" y="952"/>
                </a:lnTo>
                <a:lnTo>
                  <a:pt x="3740" y="933"/>
                </a:lnTo>
                <a:lnTo>
                  <a:pt x="3836" y="906"/>
                </a:lnTo>
                <a:lnTo>
                  <a:pt x="3936" y="867"/>
                </a:lnTo>
                <a:lnTo>
                  <a:pt x="4032" y="825"/>
                </a:lnTo>
                <a:lnTo>
                  <a:pt x="4121" y="783"/>
                </a:lnTo>
                <a:lnTo>
                  <a:pt x="4224" y="725"/>
                </a:lnTo>
                <a:lnTo>
                  <a:pt x="4313" y="672"/>
                </a:lnTo>
                <a:lnTo>
                  <a:pt x="4412" y="610"/>
                </a:lnTo>
                <a:lnTo>
                  <a:pt x="4505" y="549"/>
                </a:lnTo>
                <a:lnTo>
                  <a:pt x="4604" y="484"/>
                </a:lnTo>
              </a:path>
            </a:pathLst>
          </a:custGeom>
          <a:noFill/>
          <a:ln w="19050">
            <a:solidFill>
              <a:srgbClr val="C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1050925" y="1069975"/>
            <a:ext cx="7308850" cy="1535113"/>
          </a:xfrm>
          <a:custGeom>
            <a:avLst/>
            <a:gdLst/>
            <a:ahLst/>
            <a:cxnLst>
              <a:cxn ang="0">
                <a:pos x="50" y="434"/>
              </a:cxn>
              <a:cxn ang="0">
                <a:pos x="146" y="345"/>
              </a:cxn>
              <a:cxn ang="0">
                <a:pos x="285" y="219"/>
              </a:cxn>
              <a:cxn ang="0">
                <a:pos x="484" y="81"/>
              </a:cxn>
              <a:cxn ang="0">
                <a:pos x="622" y="23"/>
              </a:cxn>
              <a:cxn ang="0">
                <a:pos x="695" y="4"/>
              </a:cxn>
              <a:cxn ang="0">
                <a:pos x="741" y="0"/>
              </a:cxn>
              <a:cxn ang="0">
                <a:pos x="791" y="0"/>
              </a:cxn>
              <a:cxn ang="0">
                <a:pos x="841" y="4"/>
              </a:cxn>
              <a:cxn ang="0">
                <a:pos x="914" y="23"/>
              </a:cxn>
              <a:cxn ang="0">
                <a:pos x="1053" y="81"/>
              </a:cxn>
              <a:cxn ang="0">
                <a:pos x="1252" y="219"/>
              </a:cxn>
              <a:cxn ang="0">
                <a:pos x="1390" y="345"/>
              </a:cxn>
              <a:cxn ang="0">
                <a:pos x="1486" y="438"/>
              </a:cxn>
              <a:cxn ang="0">
                <a:pos x="1625" y="576"/>
              </a:cxn>
              <a:cxn ang="0">
                <a:pos x="1728" y="672"/>
              </a:cxn>
              <a:cxn ang="0">
                <a:pos x="1821" y="752"/>
              </a:cxn>
              <a:cxn ang="0">
                <a:pos x="2013" y="887"/>
              </a:cxn>
              <a:cxn ang="0">
                <a:pos x="2158" y="948"/>
              </a:cxn>
              <a:cxn ang="0">
                <a:pos x="2228" y="963"/>
              </a:cxn>
              <a:cxn ang="0">
                <a:pos x="2277" y="967"/>
              </a:cxn>
              <a:cxn ang="0">
                <a:pos x="2327" y="967"/>
              </a:cxn>
              <a:cxn ang="0">
                <a:pos x="2377" y="963"/>
              </a:cxn>
              <a:cxn ang="0">
                <a:pos x="2446" y="948"/>
              </a:cxn>
              <a:cxn ang="0">
                <a:pos x="2585" y="890"/>
              </a:cxn>
              <a:cxn ang="0">
                <a:pos x="2780" y="756"/>
              </a:cxn>
              <a:cxn ang="0">
                <a:pos x="2873" y="676"/>
              </a:cxn>
              <a:cxn ang="0">
                <a:pos x="2976" y="576"/>
              </a:cxn>
              <a:cxn ang="0">
                <a:pos x="3118" y="434"/>
              </a:cxn>
              <a:cxn ang="0">
                <a:pos x="3214" y="342"/>
              </a:cxn>
              <a:cxn ang="0">
                <a:pos x="3360" y="215"/>
              </a:cxn>
              <a:cxn ang="0">
                <a:pos x="3548" y="81"/>
              </a:cxn>
              <a:cxn ang="0">
                <a:pos x="3691" y="23"/>
              </a:cxn>
              <a:cxn ang="0">
                <a:pos x="3767" y="4"/>
              </a:cxn>
              <a:cxn ang="0">
                <a:pos x="3813" y="0"/>
              </a:cxn>
              <a:cxn ang="0">
                <a:pos x="3863" y="0"/>
              </a:cxn>
              <a:cxn ang="0">
                <a:pos x="3909" y="4"/>
              </a:cxn>
              <a:cxn ang="0">
                <a:pos x="3982" y="23"/>
              </a:cxn>
              <a:cxn ang="0">
                <a:pos x="4121" y="81"/>
              </a:cxn>
              <a:cxn ang="0">
                <a:pos x="4313" y="215"/>
              </a:cxn>
              <a:cxn ang="0">
                <a:pos x="4459" y="342"/>
              </a:cxn>
              <a:cxn ang="0">
                <a:pos x="4555" y="434"/>
              </a:cxn>
            </a:cxnLst>
            <a:rect l="0" t="0" r="r" b="b"/>
            <a:pathLst>
              <a:path w="4604" h="967">
                <a:moveTo>
                  <a:pt x="0" y="484"/>
                </a:moveTo>
                <a:lnTo>
                  <a:pt x="50" y="434"/>
                </a:lnTo>
                <a:lnTo>
                  <a:pt x="100" y="388"/>
                </a:lnTo>
                <a:lnTo>
                  <a:pt x="146" y="345"/>
                </a:lnTo>
                <a:lnTo>
                  <a:pt x="189" y="303"/>
                </a:lnTo>
                <a:lnTo>
                  <a:pt x="285" y="219"/>
                </a:lnTo>
                <a:lnTo>
                  <a:pt x="384" y="142"/>
                </a:lnTo>
                <a:lnTo>
                  <a:pt x="484" y="81"/>
                </a:lnTo>
                <a:lnTo>
                  <a:pt x="576" y="38"/>
                </a:lnTo>
                <a:lnTo>
                  <a:pt x="622" y="23"/>
                </a:lnTo>
                <a:lnTo>
                  <a:pt x="669" y="11"/>
                </a:lnTo>
                <a:lnTo>
                  <a:pt x="695" y="4"/>
                </a:lnTo>
                <a:lnTo>
                  <a:pt x="718" y="4"/>
                </a:lnTo>
                <a:lnTo>
                  <a:pt x="741" y="0"/>
                </a:lnTo>
                <a:lnTo>
                  <a:pt x="768" y="0"/>
                </a:lnTo>
                <a:lnTo>
                  <a:pt x="791" y="0"/>
                </a:lnTo>
                <a:lnTo>
                  <a:pt x="814" y="4"/>
                </a:lnTo>
                <a:lnTo>
                  <a:pt x="841" y="4"/>
                </a:lnTo>
                <a:lnTo>
                  <a:pt x="864" y="8"/>
                </a:lnTo>
                <a:lnTo>
                  <a:pt x="914" y="23"/>
                </a:lnTo>
                <a:lnTo>
                  <a:pt x="964" y="38"/>
                </a:lnTo>
                <a:lnTo>
                  <a:pt x="1053" y="81"/>
                </a:lnTo>
                <a:lnTo>
                  <a:pt x="1152" y="142"/>
                </a:lnTo>
                <a:lnTo>
                  <a:pt x="1252" y="219"/>
                </a:lnTo>
                <a:lnTo>
                  <a:pt x="1348" y="303"/>
                </a:lnTo>
                <a:lnTo>
                  <a:pt x="1390" y="345"/>
                </a:lnTo>
                <a:lnTo>
                  <a:pt x="1437" y="388"/>
                </a:lnTo>
                <a:lnTo>
                  <a:pt x="1486" y="438"/>
                </a:lnTo>
                <a:lnTo>
                  <a:pt x="1582" y="533"/>
                </a:lnTo>
                <a:lnTo>
                  <a:pt x="1625" y="576"/>
                </a:lnTo>
                <a:lnTo>
                  <a:pt x="1678" y="626"/>
                </a:lnTo>
                <a:lnTo>
                  <a:pt x="1728" y="672"/>
                </a:lnTo>
                <a:lnTo>
                  <a:pt x="1774" y="714"/>
                </a:lnTo>
                <a:lnTo>
                  <a:pt x="1821" y="752"/>
                </a:lnTo>
                <a:lnTo>
                  <a:pt x="1920" y="829"/>
                </a:lnTo>
                <a:lnTo>
                  <a:pt x="2013" y="887"/>
                </a:lnTo>
                <a:lnTo>
                  <a:pt x="2112" y="933"/>
                </a:lnTo>
                <a:lnTo>
                  <a:pt x="2158" y="948"/>
                </a:lnTo>
                <a:lnTo>
                  <a:pt x="2201" y="960"/>
                </a:lnTo>
                <a:lnTo>
                  <a:pt x="2228" y="963"/>
                </a:lnTo>
                <a:lnTo>
                  <a:pt x="2251" y="967"/>
                </a:lnTo>
                <a:lnTo>
                  <a:pt x="2277" y="967"/>
                </a:lnTo>
                <a:lnTo>
                  <a:pt x="2300" y="967"/>
                </a:lnTo>
                <a:lnTo>
                  <a:pt x="2327" y="967"/>
                </a:lnTo>
                <a:lnTo>
                  <a:pt x="2350" y="967"/>
                </a:lnTo>
                <a:lnTo>
                  <a:pt x="2377" y="963"/>
                </a:lnTo>
                <a:lnTo>
                  <a:pt x="2400" y="960"/>
                </a:lnTo>
                <a:lnTo>
                  <a:pt x="2446" y="948"/>
                </a:lnTo>
                <a:lnTo>
                  <a:pt x="2489" y="933"/>
                </a:lnTo>
                <a:lnTo>
                  <a:pt x="2585" y="890"/>
                </a:lnTo>
                <a:lnTo>
                  <a:pt x="2684" y="829"/>
                </a:lnTo>
                <a:lnTo>
                  <a:pt x="2780" y="756"/>
                </a:lnTo>
                <a:lnTo>
                  <a:pt x="2827" y="714"/>
                </a:lnTo>
                <a:lnTo>
                  <a:pt x="2873" y="676"/>
                </a:lnTo>
                <a:lnTo>
                  <a:pt x="2926" y="626"/>
                </a:lnTo>
                <a:lnTo>
                  <a:pt x="2976" y="576"/>
                </a:lnTo>
                <a:lnTo>
                  <a:pt x="3022" y="530"/>
                </a:lnTo>
                <a:lnTo>
                  <a:pt x="3118" y="434"/>
                </a:lnTo>
                <a:lnTo>
                  <a:pt x="3168" y="388"/>
                </a:lnTo>
                <a:lnTo>
                  <a:pt x="3214" y="342"/>
                </a:lnTo>
                <a:lnTo>
                  <a:pt x="3260" y="299"/>
                </a:lnTo>
                <a:lnTo>
                  <a:pt x="3360" y="215"/>
                </a:lnTo>
                <a:lnTo>
                  <a:pt x="3452" y="142"/>
                </a:lnTo>
                <a:lnTo>
                  <a:pt x="3548" y="81"/>
                </a:lnTo>
                <a:lnTo>
                  <a:pt x="3644" y="38"/>
                </a:lnTo>
                <a:lnTo>
                  <a:pt x="3691" y="23"/>
                </a:lnTo>
                <a:lnTo>
                  <a:pt x="3740" y="8"/>
                </a:lnTo>
                <a:lnTo>
                  <a:pt x="3767" y="4"/>
                </a:lnTo>
                <a:lnTo>
                  <a:pt x="3790" y="4"/>
                </a:lnTo>
                <a:lnTo>
                  <a:pt x="3813" y="0"/>
                </a:lnTo>
                <a:lnTo>
                  <a:pt x="3836" y="0"/>
                </a:lnTo>
                <a:lnTo>
                  <a:pt x="3863" y="0"/>
                </a:lnTo>
                <a:lnTo>
                  <a:pt x="3886" y="4"/>
                </a:lnTo>
                <a:lnTo>
                  <a:pt x="3909" y="4"/>
                </a:lnTo>
                <a:lnTo>
                  <a:pt x="3936" y="11"/>
                </a:lnTo>
                <a:lnTo>
                  <a:pt x="3982" y="23"/>
                </a:lnTo>
                <a:lnTo>
                  <a:pt x="4032" y="38"/>
                </a:lnTo>
                <a:lnTo>
                  <a:pt x="4121" y="81"/>
                </a:lnTo>
                <a:lnTo>
                  <a:pt x="4224" y="142"/>
                </a:lnTo>
                <a:lnTo>
                  <a:pt x="4313" y="215"/>
                </a:lnTo>
                <a:lnTo>
                  <a:pt x="4412" y="299"/>
                </a:lnTo>
                <a:lnTo>
                  <a:pt x="4459" y="342"/>
                </a:lnTo>
                <a:lnTo>
                  <a:pt x="4505" y="388"/>
                </a:lnTo>
                <a:lnTo>
                  <a:pt x="4555" y="434"/>
                </a:lnTo>
                <a:lnTo>
                  <a:pt x="4604" y="48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050925" y="1069975"/>
            <a:ext cx="7308850" cy="1535113"/>
          </a:xfrm>
          <a:custGeom>
            <a:avLst/>
            <a:gdLst/>
            <a:ahLst/>
            <a:cxnLst>
              <a:cxn ang="0">
                <a:pos x="50" y="418"/>
              </a:cxn>
              <a:cxn ang="0">
                <a:pos x="146" y="299"/>
              </a:cxn>
              <a:cxn ang="0">
                <a:pos x="238" y="192"/>
              </a:cxn>
              <a:cxn ang="0">
                <a:pos x="334" y="100"/>
              </a:cxn>
              <a:cxn ang="0">
                <a:pos x="434" y="34"/>
              </a:cxn>
              <a:cxn ang="0">
                <a:pos x="507" y="8"/>
              </a:cxn>
              <a:cxn ang="0">
                <a:pos x="542" y="4"/>
              </a:cxn>
              <a:cxn ang="0">
                <a:pos x="565" y="0"/>
              </a:cxn>
              <a:cxn ang="0">
                <a:pos x="588" y="0"/>
              </a:cxn>
              <a:cxn ang="0">
                <a:pos x="611" y="4"/>
              </a:cxn>
              <a:cxn ang="0">
                <a:pos x="645" y="8"/>
              </a:cxn>
              <a:cxn ang="0">
                <a:pos x="718" y="34"/>
              </a:cxn>
              <a:cxn ang="0">
                <a:pos x="814" y="100"/>
              </a:cxn>
              <a:cxn ang="0">
                <a:pos x="914" y="192"/>
              </a:cxn>
              <a:cxn ang="0">
                <a:pos x="1010" y="299"/>
              </a:cxn>
              <a:cxn ang="0">
                <a:pos x="1102" y="418"/>
              </a:cxn>
              <a:cxn ang="0">
                <a:pos x="1252" y="614"/>
              </a:cxn>
              <a:cxn ang="0">
                <a:pos x="1348" y="733"/>
              </a:cxn>
              <a:cxn ang="0">
                <a:pos x="1437" y="821"/>
              </a:cxn>
              <a:cxn ang="0">
                <a:pos x="1582" y="933"/>
              </a:cxn>
              <a:cxn ang="0">
                <a:pos x="1652" y="960"/>
              </a:cxn>
              <a:cxn ang="0">
                <a:pos x="1690" y="967"/>
              </a:cxn>
              <a:cxn ang="0">
                <a:pos x="1717" y="967"/>
              </a:cxn>
              <a:cxn ang="0">
                <a:pos x="1740" y="967"/>
              </a:cxn>
              <a:cxn ang="0">
                <a:pos x="1763" y="967"/>
              </a:cxn>
              <a:cxn ang="0">
                <a:pos x="1797" y="960"/>
              </a:cxn>
              <a:cxn ang="0">
                <a:pos x="1870" y="933"/>
              </a:cxn>
              <a:cxn ang="0">
                <a:pos x="1966" y="871"/>
              </a:cxn>
              <a:cxn ang="0">
                <a:pos x="2062" y="779"/>
              </a:cxn>
              <a:cxn ang="0">
                <a:pos x="2158" y="672"/>
              </a:cxn>
              <a:cxn ang="0">
                <a:pos x="2251" y="553"/>
              </a:cxn>
              <a:cxn ang="0">
                <a:pos x="2400" y="353"/>
              </a:cxn>
              <a:cxn ang="0">
                <a:pos x="2489" y="246"/>
              </a:cxn>
              <a:cxn ang="0">
                <a:pos x="2585" y="146"/>
              </a:cxn>
              <a:cxn ang="0">
                <a:pos x="2684" y="65"/>
              </a:cxn>
              <a:cxn ang="0">
                <a:pos x="2780" y="15"/>
              </a:cxn>
              <a:cxn ang="0">
                <a:pos x="2827" y="4"/>
              </a:cxn>
              <a:cxn ang="0">
                <a:pos x="2850" y="0"/>
              </a:cxn>
              <a:cxn ang="0">
                <a:pos x="2873" y="0"/>
              </a:cxn>
              <a:cxn ang="0">
                <a:pos x="2900" y="0"/>
              </a:cxn>
              <a:cxn ang="0">
                <a:pos x="2926" y="4"/>
              </a:cxn>
              <a:cxn ang="0">
                <a:pos x="2976" y="19"/>
              </a:cxn>
              <a:cxn ang="0">
                <a:pos x="3072" y="65"/>
              </a:cxn>
              <a:cxn ang="0">
                <a:pos x="3214" y="192"/>
              </a:cxn>
              <a:cxn ang="0">
                <a:pos x="3310" y="299"/>
              </a:cxn>
              <a:cxn ang="0">
                <a:pos x="3406" y="422"/>
              </a:cxn>
              <a:cxn ang="0">
                <a:pos x="3548" y="610"/>
              </a:cxn>
              <a:cxn ang="0">
                <a:pos x="3644" y="725"/>
              </a:cxn>
              <a:cxn ang="0">
                <a:pos x="3740" y="829"/>
              </a:cxn>
              <a:cxn ang="0">
                <a:pos x="3836" y="906"/>
              </a:cxn>
              <a:cxn ang="0">
                <a:pos x="3936" y="952"/>
              </a:cxn>
              <a:cxn ang="0">
                <a:pos x="3982" y="967"/>
              </a:cxn>
              <a:cxn ang="0">
                <a:pos x="4009" y="967"/>
              </a:cxn>
              <a:cxn ang="0">
                <a:pos x="4032" y="967"/>
              </a:cxn>
              <a:cxn ang="0">
                <a:pos x="4055" y="967"/>
              </a:cxn>
              <a:cxn ang="0">
                <a:pos x="4075" y="963"/>
              </a:cxn>
              <a:cxn ang="0">
                <a:pos x="4121" y="956"/>
              </a:cxn>
              <a:cxn ang="0">
                <a:pos x="4224" y="902"/>
              </a:cxn>
              <a:cxn ang="0">
                <a:pos x="4313" y="829"/>
              </a:cxn>
              <a:cxn ang="0">
                <a:pos x="4412" y="729"/>
              </a:cxn>
              <a:cxn ang="0">
                <a:pos x="4505" y="614"/>
              </a:cxn>
              <a:cxn ang="0">
                <a:pos x="4604" y="484"/>
              </a:cxn>
            </a:cxnLst>
            <a:rect l="0" t="0" r="r" b="b"/>
            <a:pathLst>
              <a:path w="4604" h="967">
                <a:moveTo>
                  <a:pt x="0" y="484"/>
                </a:moveTo>
                <a:lnTo>
                  <a:pt x="50" y="418"/>
                </a:lnTo>
                <a:lnTo>
                  <a:pt x="100" y="353"/>
                </a:lnTo>
                <a:lnTo>
                  <a:pt x="146" y="299"/>
                </a:lnTo>
                <a:lnTo>
                  <a:pt x="189" y="246"/>
                </a:lnTo>
                <a:lnTo>
                  <a:pt x="238" y="192"/>
                </a:lnTo>
                <a:lnTo>
                  <a:pt x="285" y="142"/>
                </a:lnTo>
                <a:lnTo>
                  <a:pt x="334" y="100"/>
                </a:lnTo>
                <a:lnTo>
                  <a:pt x="384" y="65"/>
                </a:lnTo>
                <a:lnTo>
                  <a:pt x="434" y="34"/>
                </a:lnTo>
                <a:lnTo>
                  <a:pt x="484" y="15"/>
                </a:lnTo>
                <a:lnTo>
                  <a:pt x="507" y="8"/>
                </a:lnTo>
                <a:lnTo>
                  <a:pt x="530" y="4"/>
                </a:lnTo>
                <a:lnTo>
                  <a:pt x="542" y="4"/>
                </a:lnTo>
                <a:lnTo>
                  <a:pt x="553" y="0"/>
                </a:lnTo>
                <a:lnTo>
                  <a:pt x="565" y="0"/>
                </a:lnTo>
                <a:lnTo>
                  <a:pt x="576" y="0"/>
                </a:lnTo>
                <a:lnTo>
                  <a:pt x="588" y="0"/>
                </a:lnTo>
                <a:lnTo>
                  <a:pt x="599" y="0"/>
                </a:lnTo>
                <a:lnTo>
                  <a:pt x="611" y="4"/>
                </a:lnTo>
                <a:lnTo>
                  <a:pt x="622" y="4"/>
                </a:lnTo>
                <a:lnTo>
                  <a:pt x="645" y="8"/>
                </a:lnTo>
                <a:lnTo>
                  <a:pt x="669" y="15"/>
                </a:lnTo>
                <a:lnTo>
                  <a:pt x="718" y="34"/>
                </a:lnTo>
                <a:lnTo>
                  <a:pt x="768" y="65"/>
                </a:lnTo>
                <a:lnTo>
                  <a:pt x="814" y="100"/>
                </a:lnTo>
                <a:lnTo>
                  <a:pt x="864" y="142"/>
                </a:lnTo>
                <a:lnTo>
                  <a:pt x="914" y="192"/>
                </a:lnTo>
                <a:lnTo>
                  <a:pt x="964" y="249"/>
                </a:lnTo>
                <a:lnTo>
                  <a:pt x="1010" y="299"/>
                </a:lnTo>
                <a:lnTo>
                  <a:pt x="1053" y="357"/>
                </a:lnTo>
                <a:lnTo>
                  <a:pt x="1102" y="418"/>
                </a:lnTo>
                <a:lnTo>
                  <a:pt x="1202" y="553"/>
                </a:lnTo>
                <a:lnTo>
                  <a:pt x="1252" y="614"/>
                </a:lnTo>
                <a:lnTo>
                  <a:pt x="1298" y="676"/>
                </a:lnTo>
                <a:lnTo>
                  <a:pt x="1348" y="733"/>
                </a:lnTo>
                <a:lnTo>
                  <a:pt x="1390" y="779"/>
                </a:lnTo>
                <a:lnTo>
                  <a:pt x="1437" y="821"/>
                </a:lnTo>
                <a:lnTo>
                  <a:pt x="1540" y="906"/>
                </a:lnTo>
                <a:lnTo>
                  <a:pt x="1582" y="933"/>
                </a:lnTo>
                <a:lnTo>
                  <a:pt x="1625" y="952"/>
                </a:lnTo>
                <a:lnTo>
                  <a:pt x="1652" y="960"/>
                </a:lnTo>
                <a:lnTo>
                  <a:pt x="1678" y="963"/>
                </a:lnTo>
                <a:lnTo>
                  <a:pt x="1690" y="967"/>
                </a:lnTo>
                <a:lnTo>
                  <a:pt x="1701" y="967"/>
                </a:lnTo>
                <a:lnTo>
                  <a:pt x="1717" y="967"/>
                </a:lnTo>
                <a:lnTo>
                  <a:pt x="1728" y="967"/>
                </a:lnTo>
                <a:lnTo>
                  <a:pt x="1740" y="967"/>
                </a:lnTo>
                <a:lnTo>
                  <a:pt x="1751" y="967"/>
                </a:lnTo>
                <a:lnTo>
                  <a:pt x="1763" y="967"/>
                </a:lnTo>
                <a:lnTo>
                  <a:pt x="1774" y="963"/>
                </a:lnTo>
                <a:lnTo>
                  <a:pt x="1797" y="960"/>
                </a:lnTo>
                <a:lnTo>
                  <a:pt x="1821" y="956"/>
                </a:lnTo>
                <a:lnTo>
                  <a:pt x="1870" y="933"/>
                </a:lnTo>
                <a:lnTo>
                  <a:pt x="1920" y="906"/>
                </a:lnTo>
                <a:lnTo>
                  <a:pt x="1966" y="871"/>
                </a:lnTo>
                <a:lnTo>
                  <a:pt x="2013" y="829"/>
                </a:lnTo>
                <a:lnTo>
                  <a:pt x="2062" y="779"/>
                </a:lnTo>
                <a:lnTo>
                  <a:pt x="2112" y="725"/>
                </a:lnTo>
                <a:lnTo>
                  <a:pt x="2158" y="672"/>
                </a:lnTo>
                <a:lnTo>
                  <a:pt x="2201" y="614"/>
                </a:lnTo>
                <a:lnTo>
                  <a:pt x="2251" y="553"/>
                </a:lnTo>
                <a:lnTo>
                  <a:pt x="2350" y="422"/>
                </a:lnTo>
                <a:lnTo>
                  <a:pt x="2400" y="353"/>
                </a:lnTo>
                <a:lnTo>
                  <a:pt x="2446" y="299"/>
                </a:lnTo>
                <a:lnTo>
                  <a:pt x="2489" y="246"/>
                </a:lnTo>
                <a:lnTo>
                  <a:pt x="2539" y="196"/>
                </a:lnTo>
                <a:lnTo>
                  <a:pt x="2585" y="146"/>
                </a:lnTo>
                <a:lnTo>
                  <a:pt x="2635" y="104"/>
                </a:lnTo>
                <a:lnTo>
                  <a:pt x="2684" y="65"/>
                </a:lnTo>
                <a:lnTo>
                  <a:pt x="2731" y="38"/>
                </a:lnTo>
                <a:lnTo>
                  <a:pt x="2780" y="15"/>
                </a:lnTo>
                <a:lnTo>
                  <a:pt x="2804" y="11"/>
                </a:lnTo>
                <a:lnTo>
                  <a:pt x="2827" y="4"/>
                </a:lnTo>
                <a:lnTo>
                  <a:pt x="2838" y="4"/>
                </a:lnTo>
                <a:lnTo>
                  <a:pt x="2850" y="0"/>
                </a:lnTo>
                <a:lnTo>
                  <a:pt x="2861" y="0"/>
                </a:lnTo>
                <a:lnTo>
                  <a:pt x="2873" y="0"/>
                </a:lnTo>
                <a:lnTo>
                  <a:pt x="2888" y="0"/>
                </a:lnTo>
                <a:lnTo>
                  <a:pt x="2900" y="0"/>
                </a:lnTo>
                <a:lnTo>
                  <a:pt x="2911" y="4"/>
                </a:lnTo>
                <a:lnTo>
                  <a:pt x="2926" y="4"/>
                </a:lnTo>
                <a:lnTo>
                  <a:pt x="2953" y="11"/>
                </a:lnTo>
                <a:lnTo>
                  <a:pt x="2976" y="19"/>
                </a:lnTo>
                <a:lnTo>
                  <a:pt x="3022" y="38"/>
                </a:lnTo>
                <a:lnTo>
                  <a:pt x="3072" y="65"/>
                </a:lnTo>
                <a:lnTo>
                  <a:pt x="3168" y="146"/>
                </a:lnTo>
                <a:lnTo>
                  <a:pt x="3214" y="192"/>
                </a:lnTo>
                <a:lnTo>
                  <a:pt x="3260" y="242"/>
                </a:lnTo>
                <a:lnTo>
                  <a:pt x="3310" y="299"/>
                </a:lnTo>
                <a:lnTo>
                  <a:pt x="3360" y="361"/>
                </a:lnTo>
                <a:lnTo>
                  <a:pt x="3406" y="422"/>
                </a:lnTo>
                <a:lnTo>
                  <a:pt x="3499" y="545"/>
                </a:lnTo>
                <a:lnTo>
                  <a:pt x="3548" y="610"/>
                </a:lnTo>
                <a:lnTo>
                  <a:pt x="3595" y="668"/>
                </a:lnTo>
                <a:lnTo>
                  <a:pt x="3644" y="725"/>
                </a:lnTo>
                <a:lnTo>
                  <a:pt x="3691" y="779"/>
                </a:lnTo>
                <a:lnTo>
                  <a:pt x="3740" y="829"/>
                </a:lnTo>
                <a:lnTo>
                  <a:pt x="3790" y="871"/>
                </a:lnTo>
                <a:lnTo>
                  <a:pt x="3836" y="906"/>
                </a:lnTo>
                <a:lnTo>
                  <a:pt x="3886" y="933"/>
                </a:lnTo>
                <a:lnTo>
                  <a:pt x="3936" y="952"/>
                </a:lnTo>
                <a:lnTo>
                  <a:pt x="3959" y="960"/>
                </a:lnTo>
                <a:lnTo>
                  <a:pt x="3982" y="967"/>
                </a:lnTo>
                <a:lnTo>
                  <a:pt x="3994" y="967"/>
                </a:lnTo>
                <a:lnTo>
                  <a:pt x="4009" y="967"/>
                </a:lnTo>
                <a:lnTo>
                  <a:pt x="4021" y="967"/>
                </a:lnTo>
                <a:lnTo>
                  <a:pt x="4032" y="967"/>
                </a:lnTo>
                <a:lnTo>
                  <a:pt x="4044" y="967"/>
                </a:lnTo>
                <a:lnTo>
                  <a:pt x="4055" y="967"/>
                </a:lnTo>
                <a:lnTo>
                  <a:pt x="4067" y="967"/>
                </a:lnTo>
                <a:lnTo>
                  <a:pt x="4075" y="963"/>
                </a:lnTo>
                <a:lnTo>
                  <a:pt x="4098" y="960"/>
                </a:lnTo>
                <a:lnTo>
                  <a:pt x="4121" y="956"/>
                </a:lnTo>
                <a:lnTo>
                  <a:pt x="4171" y="933"/>
                </a:lnTo>
                <a:lnTo>
                  <a:pt x="4224" y="902"/>
                </a:lnTo>
                <a:lnTo>
                  <a:pt x="4267" y="867"/>
                </a:lnTo>
                <a:lnTo>
                  <a:pt x="4313" y="829"/>
                </a:lnTo>
                <a:lnTo>
                  <a:pt x="4363" y="783"/>
                </a:lnTo>
                <a:lnTo>
                  <a:pt x="4412" y="729"/>
                </a:lnTo>
                <a:lnTo>
                  <a:pt x="4459" y="672"/>
                </a:lnTo>
                <a:lnTo>
                  <a:pt x="4505" y="614"/>
                </a:lnTo>
                <a:lnTo>
                  <a:pt x="4555" y="549"/>
                </a:lnTo>
                <a:lnTo>
                  <a:pt x="4604" y="484"/>
                </a:lnTo>
              </a:path>
            </a:pathLst>
          </a:custGeom>
          <a:noFill/>
          <a:ln w="19050">
            <a:solidFill>
              <a:srgbClr val="0064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1050925" y="1069975"/>
            <a:ext cx="7308850" cy="1535113"/>
          </a:xfrm>
          <a:custGeom>
            <a:avLst/>
            <a:gdLst/>
            <a:ahLst/>
            <a:cxnLst>
              <a:cxn ang="0">
                <a:pos x="50" y="403"/>
              </a:cxn>
              <a:cxn ang="0">
                <a:pos x="146" y="257"/>
              </a:cxn>
              <a:cxn ang="0">
                <a:pos x="238" y="134"/>
              </a:cxn>
              <a:cxn ang="0">
                <a:pos x="334" y="42"/>
              </a:cxn>
              <a:cxn ang="0">
                <a:pos x="411" y="8"/>
              </a:cxn>
              <a:cxn ang="0">
                <a:pos x="446" y="0"/>
              </a:cxn>
              <a:cxn ang="0">
                <a:pos x="473" y="0"/>
              </a:cxn>
              <a:cxn ang="0">
                <a:pos x="530" y="11"/>
              </a:cxn>
              <a:cxn ang="0">
                <a:pos x="622" y="73"/>
              </a:cxn>
              <a:cxn ang="0">
                <a:pos x="718" y="176"/>
              </a:cxn>
              <a:cxn ang="0">
                <a:pos x="814" y="315"/>
              </a:cxn>
              <a:cxn ang="0">
                <a:pos x="914" y="472"/>
              </a:cxn>
              <a:cxn ang="0">
                <a:pos x="1010" y="626"/>
              </a:cxn>
              <a:cxn ang="0">
                <a:pos x="1102" y="764"/>
              </a:cxn>
              <a:cxn ang="0">
                <a:pos x="1202" y="879"/>
              </a:cxn>
              <a:cxn ang="0">
                <a:pos x="1298" y="952"/>
              </a:cxn>
              <a:cxn ang="0">
                <a:pos x="1360" y="967"/>
              </a:cxn>
              <a:cxn ang="0">
                <a:pos x="1379" y="967"/>
              </a:cxn>
              <a:cxn ang="0">
                <a:pos x="1402" y="967"/>
              </a:cxn>
              <a:cxn ang="0">
                <a:pos x="1425" y="963"/>
              </a:cxn>
              <a:cxn ang="0">
                <a:pos x="1486" y="937"/>
              </a:cxn>
              <a:cxn ang="0">
                <a:pos x="1582" y="860"/>
              </a:cxn>
              <a:cxn ang="0">
                <a:pos x="1678" y="741"/>
              </a:cxn>
              <a:cxn ang="0">
                <a:pos x="1774" y="595"/>
              </a:cxn>
              <a:cxn ang="0">
                <a:pos x="1870" y="441"/>
              </a:cxn>
              <a:cxn ang="0">
                <a:pos x="1966" y="284"/>
              </a:cxn>
              <a:cxn ang="0">
                <a:pos x="2062" y="153"/>
              </a:cxn>
              <a:cxn ang="0">
                <a:pos x="2158" y="57"/>
              </a:cxn>
              <a:cxn ang="0">
                <a:pos x="2228" y="15"/>
              </a:cxn>
              <a:cxn ang="0">
                <a:pos x="2262" y="4"/>
              </a:cxn>
              <a:cxn ang="0">
                <a:pos x="2289" y="0"/>
              </a:cxn>
              <a:cxn ang="0">
                <a:pos x="2312" y="0"/>
              </a:cxn>
              <a:cxn ang="0">
                <a:pos x="2339" y="4"/>
              </a:cxn>
              <a:cxn ang="0">
                <a:pos x="2377" y="15"/>
              </a:cxn>
              <a:cxn ang="0">
                <a:pos x="2446" y="57"/>
              </a:cxn>
              <a:cxn ang="0">
                <a:pos x="2539" y="150"/>
              </a:cxn>
              <a:cxn ang="0">
                <a:pos x="2635" y="280"/>
              </a:cxn>
              <a:cxn ang="0">
                <a:pos x="2731" y="434"/>
              </a:cxn>
              <a:cxn ang="0">
                <a:pos x="2827" y="591"/>
              </a:cxn>
              <a:cxn ang="0">
                <a:pos x="2926" y="741"/>
              </a:cxn>
              <a:cxn ang="0">
                <a:pos x="3022" y="860"/>
              </a:cxn>
              <a:cxn ang="0">
                <a:pos x="3118" y="940"/>
              </a:cxn>
              <a:cxn ang="0">
                <a:pos x="3180" y="963"/>
              </a:cxn>
              <a:cxn ang="0">
                <a:pos x="3203" y="967"/>
              </a:cxn>
              <a:cxn ang="0">
                <a:pos x="3226" y="967"/>
              </a:cxn>
              <a:cxn ang="0">
                <a:pos x="3249" y="967"/>
              </a:cxn>
              <a:cxn ang="0">
                <a:pos x="3310" y="948"/>
              </a:cxn>
              <a:cxn ang="0">
                <a:pos x="3406" y="879"/>
              </a:cxn>
              <a:cxn ang="0">
                <a:pos x="3499" y="768"/>
              </a:cxn>
              <a:cxn ang="0">
                <a:pos x="3595" y="629"/>
              </a:cxn>
              <a:cxn ang="0">
                <a:pos x="3691" y="472"/>
              </a:cxn>
              <a:cxn ang="0">
                <a:pos x="3790" y="315"/>
              </a:cxn>
              <a:cxn ang="0">
                <a:pos x="3886" y="176"/>
              </a:cxn>
              <a:cxn ang="0">
                <a:pos x="3982" y="73"/>
              </a:cxn>
              <a:cxn ang="0">
                <a:pos x="4075" y="11"/>
              </a:cxn>
              <a:cxn ang="0">
                <a:pos x="4132" y="0"/>
              </a:cxn>
              <a:cxn ang="0">
                <a:pos x="4159" y="0"/>
              </a:cxn>
              <a:cxn ang="0">
                <a:pos x="4197" y="8"/>
              </a:cxn>
              <a:cxn ang="0">
                <a:pos x="4267" y="42"/>
              </a:cxn>
              <a:cxn ang="0">
                <a:pos x="4363" y="130"/>
              </a:cxn>
              <a:cxn ang="0">
                <a:pos x="4459" y="253"/>
              </a:cxn>
              <a:cxn ang="0">
                <a:pos x="4555" y="403"/>
              </a:cxn>
            </a:cxnLst>
            <a:rect l="0" t="0" r="r" b="b"/>
            <a:pathLst>
              <a:path w="4604" h="967">
                <a:moveTo>
                  <a:pt x="0" y="484"/>
                </a:moveTo>
                <a:lnTo>
                  <a:pt x="50" y="403"/>
                </a:lnTo>
                <a:lnTo>
                  <a:pt x="100" y="322"/>
                </a:lnTo>
                <a:lnTo>
                  <a:pt x="146" y="257"/>
                </a:lnTo>
                <a:lnTo>
                  <a:pt x="189" y="196"/>
                </a:lnTo>
                <a:lnTo>
                  <a:pt x="238" y="134"/>
                </a:lnTo>
                <a:lnTo>
                  <a:pt x="285" y="84"/>
                </a:lnTo>
                <a:lnTo>
                  <a:pt x="334" y="42"/>
                </a:lnTo>
                <a:lnTo>
                  <a:pt x="384" y="15"/>
                </a:lnTo>
                <a:lnTo>
                  <a:pt x="411" y="8"/>
                </a:lnTo>
                <a:lnTo>
                  <a:pt x="434" y="4"/>
                </a:lnTo>
                <a:lnTo>
                  <a:pt x="446" y="0"/>
                </a:lnTo>
                <a:lnTo>
                  <a:pt x="457" y="0"/>
                </a:lnTo>
                <a:lnTo>
                  <a:pt x="473" y="0"/>
                </a:lnTo>
                <a:lnTo>
                  <a:pt x="484" y="0"/>
                </a:lnTo>
                <a:lnTo>
                  <a:pt x="530" y="11"/>
                </a:lnTo>
                <a:lnTo>
                  <a:pt x="576" y="34"/>
                </a:lnTo>
                <a:lnTo>
                  <a:pt x="622" y="73"/>
                </a:lnTo>
                <a:lnTo>
                  <a:pt x="669" y="119"/>
                </a:lnTo>
                <a:lnTo>
                  <a:pt x="718" y="176"/>
                </a:lnTo>
                <a:lnTo>
                  <a:pt x="768" y="242"/>
                </a:lnTo>
                <a:lnTo>
                  <a:pt x="814" y="315"/>
                </a:lnTo>
                <a:lnTo>
                  <a:pt x="864" y="391"/>
                </a:lnTo>
                <a:lnTo>
                  <a:pt x="914" y="472"/>
                </a:lnTo>
                <a:lnTo>
                  <a:pt x="964" y="557"/>
                </a:lnTo>
                <a:lnTo>
                  <a:pt x="1010" y="626"/>
                </a:lnTo>
                <a:lnTo>
                  <a:pt x="1053" y="695"/>
                </a:lnTo>
                <a:lnTo>
                  <a:pt x="1102" y="764"/>
                </a:lnTo>
                <a:lnTo>
                  <a:pt x="1152" y="829"/>
                </a:lnTo>
                <a:lnTo>
                  <a:pt x="1202" y="879"/>
                </a:lnTo>
                <a:lnTo>
                  <a:pt x="1252" y="921"/>
                </a:lnTo>
                <a:lnTo>
                  <a:pt x="1298" y="952"/>
                </a:lnTo>
                <a:lnTo>
                  <a:pt x="1348" y="967"/>
                </a:lnTo>
                <a:lnTo>
                  <a:pt x="1360" y="967"/>
                </a:lnTo>
                <a:lnTo>
                  <a:pt x="1371" y="967"/>
                </a:lnTo>
                <a:lnTo>
                  <a:pt x="1379" y="967"/>
                </a:lnTo>
                <a:lnTo>
                  <a:pt x="1390" y="967"/>
                </a:lnTo>
                <a:lnTo>
                  <a:pt x="1402" y="967"/>
                </a:lnTo>
                <a:lnTo>
                  <a:pt x="1413" y="967"/>
                </a:lnTo>
                <a:lnTo>
                  <a:pt x="1425" y="963"/>
                </a:lnTo>
                <a:lnTo>
                  <a:pt x="1437" y="960"/>
                </a:lnTo>
                <a:lnTo>
                  <a:pt x="1486" y="937"/>
                </a:lnTo>
                <a:lnTo>
                  <a:pt x="1540" y="902"/>
                </a:lnTo>
                <a:lnTo>
                  <a:pt x="1582" y="860"/>
                </a:lnTo>
                <a:lnTo>
                  <a:pt x="1625" y="810"/>
                </a:lnTo>
                <a:lnTo>
                  <a:pt x="1678" y="741"/>
                </a:lnTo>
                <a:lnTo>
                  <a:pt x="1728" y="668"/>
                </a:lnTo>
                <a:lnTo>
                  <a:pt x="1774" y="595"/>
                </a:lnTo>
                <a:lnTo>
                  <a:pt x="1821" y="522"/>
                </a:lnTo>
                <a:lnTo>
                  <a:pt x="1870" y="441"/>
                </a:lnTo>
                <a:lnTo>
                  <a:pt x="1920" y="361"/>
                </a:lnTo>
                <a:lnTo>
                  <a:pt x="1966" y="284"/>
                </a:lnTo>
                <a:lnTo>
                  <a:pt x="2013" y="219"/>
                </a:lnTo>
                <a:lnTo>
                  <a:pt x="2062" y="153"/>
                </a:lnTo>
                <a:lnTo>
                  <a:pt x="2112" y="100"/>
                </a:lnTo>
                <a:lnTo>
                  <a:pt x="2158" y="57"/>
                </a:lnTo>
                <a:lnTo>
                  <a:pt x="2201" y="27"/>
                </a:lnTo>
                <a:lnTo>
                  <a:pt x="2228" y="15"/>
                </a:lnTo>
                <a:lnTo>
                  <a:pt x="2251" y="8"/>
                </a:lnTo>
                <a:lnTo>
                  <a:pt x="2262" y="4"/>
                </a:lnTo>
                <a:lnTo>
                  <a:pt x="2277" y="4"/>
                </a:lnTo>
                <a:lnTo>
                  <a:pt x="2289" y="0"/>
                </a:lnTo>
                <a:lnTo>
                  <a:pt x="2300" y="0"/>
                </a:lnTo>
                <a:lnTo>
                  <a:pt x="2312" y="0"/>
                </a:lnTo>
                <a:lnTo>
                  <a:pt x="2327" y="0"/>
                </a:lnTo>
                <a:lnTo>
                  <a:pt x="2339" y="4"/>
                </a:lnTo>
                <a:lnTo>
                  <a:pt x="2350" y="8"/>
                </a:lnTo>
                <a:lnTo>
                  <a:pt x="2377" y="15"/>
                </a:lnTo>
                <a:lnTo>
                  <a:pt x="2400" y="27"/>
                </a:lnTo>
                <a:lnTo>
                  <a:pt x="2446" y="57"/>
                </a:lnTo>
                <a:lnTo>
                  <a:pt x="2489" y="96"/>
                </a:lnTo>
                <a:lnTo>
                  <a:pt x="2539" y="150"/>
                </a:lnTo>
                <a:lnTo>
                  <a:pt x="2585" y="207"/>
                </a:lnTo>
                <a:lnTo>
                  <a:pt x="2635" y="280"/>
                </a:lnTo>
                <a:lnTo>
                  <a:pt x="2684" y="357"/>
                </a:lnTo>
                <a:lnTo>
                  <a:pt x="2731" y="434"/>
                </a:lnTo>
                <a:lnTo>
                  <a:pt x="2780" y="514"/>
                </a:lnTo>
                <a:lnTo>
                  <a:pt x="2827" y="591"/>
                </a:lnTo>
                <a:lnTo>
                  <a:pt x="2873" y="664"/>
                </a:lnTo>
                <a:lnTo>
                  <a:pt x="2926" y="741"/>
                </a:lnTo>
                <a:lnTo>
                  <a:pt x="2976" y="810"/>
                </a:lnTo>
                <a:lnTo>
                  <a:pt x="3022" y="860"/>
                </a:lnTo>
                <a:lnTo>
                  <a:pt x="3072" y="906"/>
                </a:lnTo>
                <a:lnTo>
                  <a:pt x="3118" y="940"/>
                </a:lnTo>
                <a:lnTo>
                  <a:pt x="3168" y="960"/>
                </a:lnTo>
                <a:lnTo>
                  <a:pt x="3180" y="963"/>
                </a:lnTo>
                <a:lnTo>
                  <a:pt x="3191" y="967"/>
                </a:lnTo>
                <a:lnTo>
                  <a:pt x="3203" y="967"/>
                </a:lnTo>
                <a:lnTo>
                  <a:pt x="3214" y="967"/>
                </a:lnTo>
                <a:lnTo>
                  <a:pt x="3226" y="967"/>
                </a:lnTo>
                <a:lnTo>
                  <a:pt x="3237" y="967"/>
                </a:lnTo>
                <a:lnTo>
                  <a:pt x="3249" y="967"/>
                </a:lnTo>
                <a:lnTo>
                  <a:pt x="3260" y="967"/>
                </a:lnTo>
                <a:lnTo>
                  <a:pt x="3310" y="948"/>
                </a:lnTo>
                <a:lnTo>
                  <a:pt x="3360" y="917"/>
                </a:lnTo>
                <a:lnTo>
                  <a:pt x="3406" y="879"/>
                </a:lnTo>
                <a:lnTo>
                  <a:pt x="3452" y="829"/>
                </a:lnTo>
                <a:lnTo>
                  <a:pt x="3499" y="768"/>
                </a:lnTo>
                <a:lnTo>
                  <a:pt x="3548" y="702"/>
                </a:lnTo>
                <a:lnTo>
                  <a:pt x="3595" y="629"/>
                </a:lnTo>
                <a:lnTo>
                  <a:pt x="3644" y="553"/>
                </a:lnTo>
                <a:lnTo>
                  <a:pt x="3691" y="472"/>
                </a:lnTo>
                <a:lnTo>
                  <a:pt x="3740" y="388"/>
                </a:lnTo>
                <a:lnTo>
                  <a:pt x="3790" y="315"/>
                </a:lnTo>
                <a:lnTo>
                  <a:pt x="3836" y="242"/>
                </a:lnTo>
                <a:lnTo>
                  <a:pt x="3886" y="176"/>
                </a:lnTo>
                <a:lnTo>
                  <a:pt x="3936" y="119"/>
                </a:lnTo>
                <a:lnTo>
                  <a:pt x="3982" y="73"/>
                </a:lnTo>
                <a:lnTo>
                  <a:pt x="4032" y="34"/>
                </a:lnTo>
                <a:lnTo>
                  <a:pt x="4075" y="11"/>
                </a:lnTo>
                <a:lnTo>
                  <a:pt x="4121" y="0"/>
                </a:lnTo>
                <a:lnTo>
                  <a:pt x="4132" y="0"/>
                </a:lnTo>
                <a:lnTo>
                  <a:pt x="4147" y="0"/>
                </a:lnTo>
                <a:lnTo>
                  <a:pt x="4159" y="0"/>
                </a:lnTo>
                <a:lnTo>
                  <a:pt x="4171" y="4"/>
                </a:lnTo>
                <a:lnTo>
                  <a:pt x="4197" y="8"/>
                </a:lnTo>
                <a:lnTo>
                  <a:pt x="4224" y="19"/>
                </a:lnTo>
                <a:lnTo>
                  <a:pt x="4267" y="42"/>
                </a:lnTo>
                <a:lnTo>
                  <a:pt x="4313" y="81"/>
                </a:lnTo>
                <a:lnTo>
                  <a:pt x="4363" y="130"/>
                </a:lnTo>
                <a:lnTo>
                  <a:pt x="4412" y="188"/>
                </a:lnTo>
                <a:lnTo>
                  <a:pt x="4459" y="253"/>
                </a:lnTo>
                <a:lnTo>
                  <a:pt x="4505" y="322"/>
                </a:lnTo>
                <a:lnTo>
                  <a:pt x="4555" y="403"/>
                </a:lnTo>
                <a:lnTo>
                  <a:pt x="4604" y="484"/>
                </a:lnTo>
              </a:path>
            </a:pathLst>
          </a:cu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782763" y="18383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246438" y="18383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702175" y="18383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165850" y="18383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629525" y="18383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050925" y="1838325"/>
            <a:ext cx="7308850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1050925" y="1838325"/>
            <a:ext cx="6350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4"/>
              </a:cxn>
              <a:cxn ang="0">
                <a:pos x="0" y="38"/>
              </a:cxn>
              <a:cxn ang="0">
                <a:pos x="4" y="38"/>
              </a:cxn>
              <a:cxn ang="0">
                <a:pos x="4" y="34"/>
              </a:cxn>
              <a:cxn ang="0">
                <a:pos x="4" y="0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38">
                <a:moveTo>
                  <a:pt x="0" y="0"/>
                </a:moveTo>
                <a:lnTo>
                  <a:pt x="0" y="0"/>
                </a:lnTo>
                <a:lnTo>
                  <a:pt x="0" y="34"/>
                </a:lnTo>
                <a:lnTo>
                  <a:pt x="0" y="38"/>
                </a:lnTo>
                <a:lnTo>
                  <a:pt x="4" y="38"/>
                </a:lnTo>
                <a:lnTo>
                  <a:pt x="4" y="34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514600" y="1838325"/>
            <a:ext cx="1588" cy="539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362200" y="1917700"/>
            <a:ext cx="333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0.2 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978275" y="1838325"/>
            <a:ext cx="1588" cy="539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832225" y="1917700"/>
            <a:ext cx="333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0.4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434013" y="1838325"/>
            <a:ext cx="1588" cy="539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5281612" y="1917700"/>
            <a:ext cx="333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0.6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6897688" y="1838325"/>
            <a:ext cx="1588" cy="539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6745287" y="1917700"/>
            <a:ext cx="333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0.8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8359775" y="1838325"/>
            <a:ext cx="1588" cy="539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8324850" y="1917700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1027113" y="1149350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H="1">
            <a:off x="1027113" y="1301750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1027113" y="1381125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1027113" y="1222375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1027113" y="1606550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1027113" y="1533525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>
            <a:off x="1027113" y="1685925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1027113" y="1765300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1027113" y="1916113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1027113" y="1995488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>
            <a:off x="1027113" y="2068513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H="1">
            <a:off x="1027113" y="2147888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>
            <a:off x="1027113" y="2300288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H="1">
            <a:off x="1027113" y="2379663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>
            <a:off x="1027113" y="2532063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H="1">
            <a:off x="1027113" y="2452688"/>
            <a:ext cx="23813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1050925" y="1069975"/>
            <a:ext cx="6350" cy="1541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967"/>
              </a:cxn>
              <a:cxn ang="0">
                <a:pos x="0" y="971"/>
              </a:cxn>
              <a:cxn ang="0">
                <a:pos x="4" y="971"/>
              </a:cxn>
              <a:cxn ang="0">
                <a:pos x="4" y="967"/>
              </a:cxn>
              <a:cxn ang="0">
                <a:pos x="4" y="0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971">
                <a:moveTo>
                  <a:pt x="0" y="0"/>
                </a:moveTo>
                <a:lnTo>
                  <a:pt x="0" y="0"/>
                </a:lnTo>
                <a:lnTo>
                  <a:pt x="0" y="967"/>
                </a:lnTo>
                <a:lnTo>
                  <a:pt x="0" y="971"/>
                </a:lnTo>
                <a:lnTo>
                  <a:pt x="4" y="971"/>
                </a:lnTo>
                <a:lnTo>
                  <a:pt x="4" y="967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996950" y="2605088"/>
            <a:ext cx="53975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819150" y="2514600"/>
            <a:ext cx="1282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-1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>
            <a:off x="996950" y="2220913"/>
            <a:ext cx="53975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825500" y="2227263"/>
            <a:ext cx="317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754063" y="2135188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0.5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996950" y="1838325"/>
            <a:ext cx="53975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873125" y="1751013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>
            <a:off x="996950" y="1454150"/>
            <a:ext cx="53975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762000" y="1366838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0.5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H="1">
            <a:off x="996950" y="1069975"/>
            <a:ext cx="53975" cy="15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888256" y="99008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6" name="Object 5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0" name="Object 26"/>
          <p:cNvGraphicFramePr>
            <a:graphicFrameLocks noChangeAspect="1"/>
          </p:cNvGraphicFramePr>
          <p:nvPr/>
        </p:nvGraphicFramePr>
        <p:xfrm>
          <a:off x="63126" y="76200"/>
          <a:ext cx="1918074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4" imgW="1002960" imgH="431640" progId="Equation.3">
                  <p:embed/>
                </p:oleObj>
              </mc:Choice>
              <mc:Fallback>
                <p:oleObj name="Equation" r:id="rId4" imgW="1002960" imgH="431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6" y="76200"/>
                        <a:ext cx="1918074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8537" b="5226"/>
          <a:stretch>
            <a:fillRect/>
          </a:stretch>
        </p:blipFill>
        <p:spPr bwMode="auto">
          <a:xfrm>
            <a:off x="5029200" y="4343400"/>
            <a:ext cx="40024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724400" cy="5562600"/>
          </a:xfrm>
        </p:spPr>
        <p:txBody>
          <a:bodyPr/>
          <a:lstStyle/>
          <a:p>
            <a:r>
              <a:rPr lang="en-US" dirty="0" smtClean="0"/>
              <a:t>A type of harmonic analysis where wiggly data are separated into various harmonics of differing amplitude</a:t>
            </a:r>
          </a:p>
          <a:p>
            <a:pPr lvl="1"/>
            <a:r>
              <a:rPr lang="en-US" dirty="0" smtClean="0"/>
              <a:t>Adjusts the amplitudes of each harmonic</a:t>
            </a:r>
          </a:p>
          <a:p>
            <a:pPr lvl="1"/>
            <a:r>
              <a:rPr lang="en-US" dirty="0" smtClean="0"/>
              <a:t>Can isolate dominant frequencies/wavelengths in data and remove unwanted ones</a:t>
            </a:r>
          </a:p>
          <a:p>
            <a:pPr lvl="1"/>
            <a:r>
              <a:rPr lang="en-US" dirty="0" smtClean="0"/>
              <a:t>Sum of ∞ harmonics reproduces data exactly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5575" b="48432"/>
          <a:stretch>
            <a:fillRect/>
          </a:stretch>
        </p:blipFill>
        <p:spPr bwMode="auto">
          <a:xfrm>
            <a:off x="4989195" y="1066800"/>
            <a:ext cx="40024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4066401"/>
            <a:ext cx="3585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Sum of same harmonics, but with different amplitudes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30436" y="789801"/>
            <a:ext cx="2099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Separated by Wavelength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610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tide data, what type of wavelengths (short or long) should we remove?</a:t>
            </a:r>
          </a:p>
          <a:p>
            <a:r>
              <a:rPr lang="en-US" dirty="0" smtClean="0"/>
              <a:t>What causes each?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838200"/>
            <a:ext cx="67289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629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33453"/>
            <a:ext cx="6629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Remove?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286" b="7936"/>
          <a:stretch>
            <a:fillRect/>
          </a:stretch>
        </p:blipFill>
        <p:spPr bwMode="auto">
          <a:xfrm>
            <a:off x="4871856" y="152400"/>
            <a:ext cx="419594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3342"/>
          <a:stretch>
            <a:fillRect/>
          </a:stretch>
        </p:blipFill>
        <p:spPr bwMode="auto">
          <a:xfrm>
            <a:off x="4876800" y="4039434"/>
            <a:ext cx="4191000" cy="25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62"/>
            <a:ext cx="4953000" cy="1265238"/>
          </a:xfrm>
        </p:spPr>
        <p:txBody>
          <a:bodyPr>
            <a:noAutofit/>
          </a:bodyPr>
          <a:lstStyle/>
          <a:p>
            <a:r>
              <a:rPr lang="en-US" dirty="0" smtClean="0"/>
              <a:t>Caveats of Fourier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495800" cy="5105400"/>
          </a:xfrm>
        </p:spPr>
        <p:txBody>
          <a:bodyPr/>
          <a:lstStyle/>
          <a:p>
            <a:r>
              <a:rPr lang="en-US" dirty="0" smtClean="0"/>
              <a:t>Requires a complete signal</a:t>
            </a:r>
          </a:p>
          <a:p>
            <a:pPr lvl="1"/>
            <a:r>
              <a:rPr lang="en-US" dirty="0" smtClean="0"/>
              <a:t>Starts and ends at same value</a:t>
            </a:r>
          </a:p>
          <a:p>
            <a:r>
              <a:rPr lang="en-US" dirty="0" smtClean="0"/>
              <a:t>Only analyzes wavelengths that are multiples of the signal length</a:t>
            </a:r>
          </a:p>
          <a:p>
            <a:r>
              <a:rPr lang="en-US" dirty="0" smtClean="0"/>
              <a:t>Geologic targets likely have multiple wavelengths and may share some wavelengths with noise.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3505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alternative way to remove unwanted wavelengths/frequencies: Filtering</a:t>
            </a:r>
          </a:p>
          <a:p>
            <a:r>
              <a:rPr lang="en-US" dirty="0" smtClean="0"/>
              <a:t>Usually applied to regularly space data</a:t>
            </a:r>
          </a:p>
          <a:p>
            <a:pPr lvl="1"/>
            <a:r>
              <a:rPr lang="en-US" dirty="0" smtClean="0"/>
              <a:t>If data not regular, interpolation can be used</a:t>
            </a:r>
          </a:p>
          <a:p>
            <a:r>
              <a:rPr lang="en-US" dirty="0" smtClean="0"/>
              <a:t>E.g. A simple 3-point filter :: 1/3 (y</a:t>
            </a:r>
            <a:r>
              <a:rPr lang="en-US" baseline="-25000" dirty="0" smtClean="0"/>
              <a:t>n-1 </a:t>
            </a:r>
            <a:r>
              <a:rPr lang="en-US" dirty="0" smtClean="0"/>
              <a:t>+ y</a:t>
            </a:r>
            <a:r>
              <a:rPr lang="en-US" baseline="-25000" dirty="0" smtClean="0"/>
              <a:t>n </a:t>
            </a:r>
            <a:r>
              <a:rPr lang="en-US" dirty="0" smtClean="0"/>
              <a:t>+ y</a:t>
            </a:r>
            <a:r>
              <a:rPr lang="en-US" baseline="-25000" dirty="0" smtClean="0"/>
              <a:t>n+1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called</a:t>
            </a:r>
          </a:p>
          <a:p>
            <a:pPr lvl="2"/>
            <a:r>
              <a:rPr lang="en-US" dirty="0" smtClean="0"/>
              <a:t>3-point running average</a:t>
            </a:r>
          </a:p>
          <a:p>
            <a:pPr lvl="2"/>
            <a:r>
              <a:rPr lang="en-US" dirty="0" smtClean="0"/>
              <a:t>3-point moving window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71547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1        0        5        4        9        4        2        3        1        5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33447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1        2        3        4        5        6        7        8        9        10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8138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or Distance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79167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Value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25333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Filtered Value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287449" y="4767817"/>
            <a:ext cx="1760551" cy="38100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82902" y="5177135"/>
            <a:ext cx="44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5177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84604" y="5169184"/>
            <a:ext cx="44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86306" y="5169184"/>
            <a:ext cx="44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" y="57150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There are also 5-point, 7-point, and n-point filters.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Some are weighted to remove certain wavelengths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5774E-7 L 0.07135 4.85774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4.85774E-7 L 0.15469 4.85774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4.85774E-7 L 0.22969 4.85774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 animBg="1"/>
      <p:bldP spid="12" grpId="1" animBg="1"/>
      <p:bldP spid="12" grpId="2" animBg="1"/>
      <p:bldP spid="12" grpId="3" animBg="1"/>
      <p:bldP spid="13" grpId="0"/>
      <p:bldP spid="17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6490" t="6130" r="3806" b="1916"/>
          <a:stretch>
            <a:fillRect/>
          </a:stretch>
        </p:blipFill>
        <p:spPr bwMode="auto">
          <a:xfrm>
            <a:off x="5793740" y="5105400"/>
            <a:ext cx="1526540" cy="157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657600" y="906449"/>
            <a:ext cx="5334000" cy="3894151"/>
            <a:chOff x="3429000" y="677849"/>
            <a:chExt cx="5615712" cy="419895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3429000" y="685800"/>
              <a:ext cx="5615712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269355" y="677849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Digital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5562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Low-pass filter</a:t>
            </a:r>
          </a:p>
          <a:p>
            <a:pPr lvl="1"/>
            <a:r>
              <a:rPr lang="en-US" dirty="0" smtClean="0"/>
              <a:t>Also called </a:t>
            </a:r>
          </a:p>
          <a:p>
            <a:pPr lvl="1">
              <a:buNone/>
            </a:pPr>
            <a:r>
              <a:rPr lang="en-US" dirty="0" smtClean="0"/>
              <a:t>Smoothing filter</a:t>
            </a:r>
          </a:p>
          <a:p>
            <a:pPr lvl="1"/>
            <a:r>
              <a:rPr lang="en-US" dirty="0" smtClean="0"/>
              <a:t>Allows low freq</a:t>
            </a:r>
          </a:p>
          <a:p>
            <a:pPr lvl="1">
              <a:buNone/>
            </a:pPr>
            <a:r>
              <a:rPr lang="en-US" dirty="0" smtClean="0"/>
              <a:t>to “pass through”</a:t>
            </a:r>
          </a:p>
          <a:p>
            <a:r>
              <a:rPr lang="en-US" dirty="0" smtClean="0"/>
              <a:t>High-pass filter</a:t>
            </a:r>
          </a:p>
          <a:p>
            <a:pPr lvl="1"/>
            <a:r>
              <a:rPr lang="en-US" dirty="0" smtClean="0"/>
              <a:t>Allows high freq</a:t>
            </a:r>
          </a:p>
          <a:p>
            <a:pPr lvl="1">
              <a:buNone/>
            </a:pPr>
            <a:r>
              <a:rPr lang="en-US" dirty="0" smtClean="0"/>
              <a:t>To “pass through”</a:t>
            </a:r>
          </a:p>
          <a:p>
            <a:r>
              <a:rPr lang="en-US" dirty="0" smtClean="0"/>
              <a:t>Band-pass filter</a:t>
            </a:r>
          </a:p>
          <a:p>
            <a:pPr lvl="1"/>
            <a:r>
              <a:rPr lang="en-US" dirty="0" smtClean="0"/>
              <a:t>Constructed to only let certain “bands” or frequencies through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105400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subwoofer in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bandpass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626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Equation</vt:lpstr>
      <vt:lpstr>Data Processing </vt:lpstr>
      <vt:lpstr>Wavelength and Fourier Analysis</vt:lpstr>
      <vt:lpstr>General Wave Terms</vt:lpstr>
      <vt:lpstr>Harmonic Analysis</vt:lpstr>
      <vt:lpstr>Fourier Analysis</vt:lpstr>
      <vt:lpstr>What to Remove?</vt:lpstr>
      <vt:lpstr>Caveats of Fourier Analysis</vt:lpstr>
      <vt:lpstr>Digital Filtering</vt:lpstr>
      <vt:lpstr>Effects of Digital Filters</vt:lpstr>
      <vt:lpstr>Effects of Digital Filters</vt:lpstr>
      <vt:lpstr>Aliasing</vt:lpstr>
      <vt:lpstr>Gridded Data Processing</vt:lpstr>
      <vt:lpstr>Filtering in 2D :: Gridded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subject>GLY3160 / PHY3160</dc:subject>
  <dc:creator>Scott T. Marshall</dc:creator>
  <cp:lastModifiedBy>8p</cp:lastModifiedBy>
  <cp:revision>163</cp:revision>
  <dcterms:created xsi:type="dcterms:W3CDTF">2006-08-16T00:00:00Z</dcterms:created>
  <dcterms:modified xsi:type="dcterms:W3CDTF">2017-04-18T04:26:26Z</dcterms:modified>
</cp:coreProperties>
</file>