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68E2-DEDD-40BD-B0F0-3A6C5A024E81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366C-5EC1-4749-BCF7-74371F5427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68E2-DEDD-40BD-B0F0-3A6C5A024E81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366C-5EC1-4749-BCF7-74371F542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68E2-DEDD-40BD-B0F0-3A6C5A024E81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366C-5EC1-4749-BCF7-74371F542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68E2-DEDD-40BD-B0F0-3A6C5A024E81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366C-5EC1-4749-BCF7-74371F542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68E2-DEDD-40BD-B0F0-3A6C5A024E81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366C-5EC1-4749-BCF7-74371F5427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68E2-DEDD-40BD-B0F0-3A6C5A024E81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366C-5EC1-4749-BCF7-74371F542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68E2-DEDD-40BD-B0F0-3A6C5A024E81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366C-5EC1-4749-BCF7-74371F542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68E2-DEDD-40BD-B0F0-3A6C5A024E81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366C-5EC1-4749-BCF7-74371F542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68E2-DEDD-40BD-B0F0-3A6C5A024E81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366C-5EC1-4749-BCF7-74371F542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68E2-DEDD-40BD-B0F0-3A6C5A024E81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366C-5EC1-4749-BCF7-74371F542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68E2-DEDD-40BD-B0F0-3A6C5A024E81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EA366C-5EC1-4749-BCF7-74371F5427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CF68E2-DEDD-40BD-B0F0-3A6C5A024E81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EA366C-5EC1-4749-BCF7-74371F5427E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Generally Accepted Accounting Principles</a:t>
            </a:r>
            <a:endParaRPr lang="en-US" dirty="0"/>
          </a:p>
        </p:txBody>
      </p:sp>
      <p:pic>
        <p:nvPicPr>
          <p:cNvPr id="4" name="Picture 3" descr="mind_gap_lar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505200"/>
            <a:ext cx="4076700" cy="3133019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GAAP’s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a set of rules or standards followed by accountants</a:t>
            </a:r>
          </a:p>
          <a:p>
            <a:r>
              <a:rPr lang="en-US" dirty="0" smtClean="0"/>
              <a:t>Some are formal and some are simply “accepted practice”.</a:t>
            </a:r>
          </a:p>
          <a:p>
            <a:r>
              <a:rPr lang="en-US" dirty="0" smtClean="0"/>
              <a:t>The Canadian Institute of Chartered Accountants (CICA) establishes GAAP’s in Canada</a:t>
            </a:r>
          </a:p>
          <a:p>
            <a:r>
              <a:rPr lang="en-US" dirty="0" smtClean="0"/>
              <a:t>Published in CICA Handbook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GAAP’s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formal list of GAAP’s beginning on page 755 of your textbook.</a:t>
            </a:r>
          </a:p>
          <a:p>
            <a:r>
              <a:rPr lang="en-US" dirty="0" smtClean="0"/>
              <a:t>We will learn three right now.</a:t>
            </a:r>
          </a:p>
          <a:p>
            <a:r>
              <a:rPr lang="en-US" dirty="0" smtClean="0"/>
              <a:t>We will be adding to these as the course progresses.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Entity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Business Entity Concept provides that the accounting for a business must be kept separate from the personal affairs of the owner, or from any other business or organization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Concern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Continuing Concern Concept assumes that a business will continue to operate unless it is known that it will not.</a:t>
            </a:r>
          </a:p>
          <a:p>
            <a:r>
              <a:rPr lang="en-US" dirty="0" smtClean="0"/>
              <a:t>Also known as “Going Concern”</a:t>
            </a:r>
          </a:p>
          <a:p>
            <a:r>
              <a:rPr lang="en-US" dirty="0" smtClean="0"/>
              <a:t>This means that the dollar values of a business assume that the assets will not be liquidated immediately.  (Assets valued at their true cost)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Conservatism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Principle of Conservatism provides that accounting for a business should be fair and reasonable.</a:t>
            </a:r>
          </a:p>
          <a:p>
            <a:r>
              <a:rPr lang="en-US" dirty="0" smtClean="0"/>
              <a:t>“Best Guesses” should not be overstated or underestimated.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Related_x0020_Class_x0020_Topic xmlns="a1c4832e-38d7-47d5-ac6a-07723ea7b2ba"/>
    <_dlc_DocId xmlns="34259960-a2c0-4469-9384-bbb4dac84319">UZ76ZFYV32WR-2703-18</_dlc_DocId>
    <_dlc_DocIdUrl xmlns="34259960-a2c0-4469-9384-bbb4dac84319">
      <Url>http://brd-shareptweb:8090/sec/MD/Gr11/business/BAF 3M/_layouts/DocIdRedir.aspx?ID=UZ76ZFYV32WR-2703-18</Url>
      <Description>UZ76ZFYV32WR-2703-18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1D4525505E6459CDBEAAD5E5B247C" ma:contentTypeVersion="1" ma:contentTypeDescription="Create a new document." ma:contentTypeScope="" ma:versionID="8ad9f6e9b2e4338a234b720bef9985e0">
  <xsd:schema xmlns:xsd="http://www.w3.org/2001/XMLSchema" xmlns:xs="http://www.w3.org/2001/XMLSchema" xmlns:p="http://schemas.microsoft.com/office/2006/metadata/properties" xmlns:ns2="a1c4832e-38d7-47d5-ac6a-07723ea7b2ba" xmlns:ns3="34259960-a2c0-4469-9384-bbb4dac84319" targetNamespace="http://schemas.microsoft.com/office/2006/metadata/properties" ma:root="true" ma:fieldsID="3c5116275b0eb142fcc187d8adcb77dc" ns2:_="" ns3:_="">
    <xsd:import namespace="a1c4832e-38d7-47d5-ac6a-07723ea7b2ba"/>
    <xsd:import namespace="34259960-a2c0-4469-9384-bbb4dac84319"/>
    <xsd:element name="properties">
      <xsd:complexType>
        <xsd:sequence>
          <xsd:element name="documentManagement">
            <xsd:complexType>
              <xsd:all>
                <xsd:element ref="ns2:Related_x0020_Class_x0020_Topic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c4832e-38d7-47d5-ac6a-07723ea7b2ba" elementFormDefault="qualified">
    <xsd:import namespace="http://schemas.microsoft.com/office/2006/documentManagement/types"/>
    <xsd:import namespace="http://schemas.microsoft.com/office/infopath/2007/PartnerControls"/>
    <xsd:element name="Related_x0020_Class_x0020_Topic" ma:index="8" nillable="true" ma:displayName="Related Class Topic" ma:list="{966b74f1-4b51-43b6-bf4c-deca2704ea8f}" ma:internalName="Related_x0020_Class_x0020_Topic" ma:showField="Title" ma:web="60a813c6-a850-4b48-94cd-a2a741a8f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59960-a2c0-4469-9384-bbb4dac84319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1CE2DB-5CF8-41CD-95FB-FCDE5D50ABF9}"/>
</file>

<file path=customXml/itemProps2.xml><?xml version="1.0" encoding="utf-8"?>
<ds:datastoreItem xmlns:ds="http://schemas.openxmlformats.org/officeDocument/2006/customXml" ds:itemID="{7B5B5E34-6690-4956-A983-F99780F28774}"/>
</file>

<file path=customXml/itemProps3.xml><?xml version="1.0" encoding="utf-8"?>
<ds:datastoreItem xmlns:ds="http://schemas.openxmlformats.org/officeDocument/2006/customXml" ds:itemID="{9EACB223-C2AD-433E-B066-55C6BE7F0C5D}"/>
</file>

<file path=customXml/itemProps4.xml><?xml version="1.0" encoding="utf-8"?>
<ds:datastoreItem xmlns:ds="http://schemas.openxmlformats.org/officeDocument/2006/customXml" ds:itemID="{571FC904-F7E3-4BDF-9ED3-8148BF9E8AB8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198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Generally Accepted Accounting Principles</vt:lpstr>
      <vt:lpstr>GAAP’s</vt:lpstr>
      <vt:lpstr>GAAP’s</vt:lpstr>
      <vt:lpstr>Business Entity Concept</vt:lpstr>
      <vt:lpstr>Continuing Concern Concept</vt:lpstr>
      <vt:lpstr>Principle of Conservatism</vt:lpstr>
    </vt:vector>
  </TitlesOfParts>
  <Company>WCDSB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Generally Accepted Accounting Principles</dc:title>
  <dc:creator>ITS C</dc:creator>
  <cp:lastModifiedBy>ITS C</cp:lastModifiedBy>
  <cp:revision>2</cp:revision>
  <dcterms:created xsi:type="dcterms:W3CDTF">2010-09-13T13:03:13Z</dcterms:created>
  <dcterms:modified xsi:type="dcterms:W3CDTF">2010-09-13T13:15:37Z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0x010100D761D4525505E6459CDBEAAD5E5B247C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dlc_DocIdItemGuid">
    <vt:lpwstr>65f7639d-2695-4078-89fd-564c7909a7f3</vt:lpwstr>
  </property>
</Properties>
</file>