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8" r:id="rId3"/>
    <p:sldId id="302" r:id="rId4"/>
    <p:sldId id="259" r:id="rId5"/>
    <p:sldId id="260" r:id="rId6"/>
    <p:sldId id="261" r:id="rId7"/>
    <p:sldId id="262" r:id="rId8"/>
    <p:sldId id="263" r:id="rId9"/>
    <p:sldId id="264" r:id="rId10"/>
    <p:sldId id="303" r:id="rId11"/>
    <p:sldId id="304" r:id="rId12"/>
    <p:sldId id="305" r:id="rId13"/>
    <p:sldId id="267" r:id="rId14"/>
    <p:sldId id="265" r:id="rId15"/>
    <p:sldId id="266" r:id="rId16"/>
    <p:sldId id="268" r:id="rId17"/>
    <p:sldId id="269" r:id="rId18"/>
    <p:sldId id="270" r:id="rId19"/>
    <p:sldId id="271" r:id="rId20"/>
    <p:sldId id="299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307" r:id="rId30"/>
    <p:sldId id="30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01" r:id="rId44"/>
    <p:sldId id="294" r:id="rId45"/>
    <p:sldId id="295" r:id="rId46"/>
    <p:sldId id="296" r:id="rId47"/>
    <p:sldId id="297" r:id="rId48"/>
    <p:sldId id="306" r:id="rId49"/>
    <p:sldId id="29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75" d="100"/>
          <a:sy n="75" d="100"/>
        </p:scale>
        <p:origin x="-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5B9CB-6169-4E45-B353-C9A6CC7305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D63A1D-F825-4B56-BDDC-DBE2B2CB5D2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Audit</a:t>
          </a:r>
          <a:endParaRPr lang="en-US" sz="2000" b="1" dirty="0">
            <a:solidFill>
              <a:schemeClr val="tx1"/>
            </a:solidFill>
          </a:endParaRPr>
        </a:p>
      </dgm:t>
    </dgm:pt>
    <dgm:pt modelId="{72DABA7B-ECF3-4E1F-9897-56B9BE3412E8}" type="parTrans" cxnId="{91CB1F10-EB8A-473D-873F-10C81ECC774E}">
      <dgm:prSet/>
      <dgm:spPr/>
      <dgm:t>
        <a:bodyPr/>
        <a:lstStyle/>
        <a:p>
          <a:endParaRPr lang="en-US"/>
        </a:p>
      </dgm:t>
    </dgm:pt>
    <dgm:pt modelId="{2156DF52-D9D4-4A1D-BE34-EDE77274660A}" type="sibTrans" cxnId="{91CB1F10-EB8A-473D-873F-10C81ECC774E}">
      <dgm:prSet/>
      <dgm:spPr/>
      <dgm:t>
        <a:bodyPr/>
        <a:lstStyle/>
        <a:p>
          <a:endParaRPr lang="en-US"/>
        </a:p>
      </dgm:t>
    </dgm:pt>
    <dgm:pt modelId="{7A78ADB5-D694-4C3A-99E4-425349B2E5C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Performance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C0657AA-6EAA-4C1F-9D55-6223EE6146DB}" type="parTrans" cxnId="{6900FF83-3FF7-4FBC-A57F-2CC8FC54C7D4}">
      <dgm:prSet/>
      <dgm:spPr/>
      <dgm:t>
        <a:bodyPr/>
        <a:lstStyle/>
        <a:p>
          <a:endParaRPr lang="en-US"/>
        </a:p>
      </dgm:t>
    </dgm:pt>
    <dgm:pt modelId="{6686862D-5D28-46A9-AD81-83F960BA0C7D}" type="sibTrans" cxnId="{6900FF83-3FF7-4FBC-A57F-2CC8FC54C7D4}">
      <dgm:prSet/>
      <dgm:spPr/>
      <dgm:t>
        <a:bodyPr/>
        <a:lstStyle/>
        <a:p>
          <a:endParaRPr lang="en-US"/>
        </a:p>
      </dgm:t>
    </dgm:pt>
    <dgm:pt modelId="{80944136-01F5-4C10-9DE7-01FE623337C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Compliance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B2D6D74-551C-4386-BD41-4395641AF885}" type="parTrans" cxnId="{8BCC38A0-A379-4FC8-ADBE-9A5AD9706EC5}">
      <dgm:prSet/>
      <dgm:spPr/>
      <dgm:t>
        <a:bodyPr/>
        <a:lstStyle/>
        <a:p>
          <a:endParaRPr lang="en-US"/>
        </a:p>
      </dgm:t>
    </dgm:pt>
    <dgm:pt modelId="{3872095C-279D-41E5-8698-84254EBE26F1}" type="sibTrans" cxnId="{8BCC38A0-A379-4FC8-ADBE-9A5AD9706EC5}">
      <dgm:prSet/>
      <dgm:spPr/>
      <dgm:t>
        <a:bodyPr/>
        <a:lstStyle/>
        <a:p>
          <a:endParaRPr lang="en-US"/>
        </a:p>
      </dgm:t>
    </dgm:pt>
    <dgm:pt modelId="{AEA73500-5E34-4A64-BF86-0411330242B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Environmental Audit</a:t>
          </a:r>
          <a:endParaRPr lang="en-US" sz="2000" b="1" dirty="0">
            <a:solidFill>
              <a:schemeClr val="tx1"/>
            </a:solidFill>
          </a:endParaRPr>
        </a:p>
      </dgm:t>
    </dgm:pt>
    <dgm:pt modelId="{9B262028-2D0F-4537-86AE-F9E512F5BF65}" type="parTrans" cxnId="{0284F96E-D7CF-4839-B4B3-844AE0EBFBBB}">
      <dgm:prSet/>
      <dgm:spPr/>
      <dgm:t>
        <a:bodyPr/>
        <a:lstStyle/>
        <a:p>
          <a:endParaRPr lang="en-US"/>
        </a:p>
      </dgm:t>
    </dgm:pt>
    <dgm:pt modelId="{F50A2B8D-2E37-4BCF-B90D-A3392339B24F}" type="sibTrans" cxnId="{0284F96E-D7CF-4839-B4B3-844AE0EBFBBB}">
      <dgm:prSet/>
      <dgm:spPr/>
      <dgm:t>
        <a:bodyPr/>
        <a:lstStyle/>
        <a:p>
          <a:endParaRPr lang="en-US"/>
        </a:p>
      </dgm:t>
    </dgm:pt>
    <dgm:pt modelId="{53D466D6-C0F8-4E38-ACCF-5B9C70F27617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Financial Audit</a:t>
          </a:r>
          <a:endParaRPr lang="en-US" sz="2000" b="1" dirty="0">
            <a:solidFill>
              <a:schemeClr val="tx1"/>
            </a:solidFill>
          </a:endParaRPr>
        </a:p>
      </dgm:t>
    </dgm:pt>
    <dgm:pt modelId="{0C2472D8-7096-4B6F-8729-14C303A740D4}" type="parTrans" cxnId="{F51811D0-D8A7-475D-A6DC-A9FE757468DA}">
      <dgm:prSet/>
      <dgm:spPr/>
      <dgm:t>
        <a:bodyPr/>
        <a:lstStyle/>
        <a:p>
          <a:endParaRPr lang="en-US"/>
        </a:p>
      </dgm:t>
    </dgm:pt>
    <dgm:pt modelId="{7B0020D4-A758-4F8A-8DA1-6B23BBE413D5}" type="sibTrans" cxnId="{F51811D0-D8A7-475D-A6DC-A9FE757468DA}">
      <dgm:prSet/>
      <dgm:spPr/>
      <dgm:t>
        <a:bodyPr/>
        <a:lstStyle/>
        <a:p>
          <a:endParaRPr lang="en-US"/>
        </a:p>
      </dgm:t>
    </dgm:pt>
    <dgm:pt modelId="{410D4708-25F0-42C3-BFFC-F1981144DC7D}" type="pres">
      <dgm:prSet presAssocID="{93F5B9CB-6169-4E45-B353-C9A6CC7305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7CBEBC4-5DA2-44A0-AEE2-27086CDFCED1}" type="pres">
      <dgm:prSet presAssocID="{7BD63A1D-F825-4B56-BDDC-DBE2B2CB5D29}" presName="hierRoot1" presStyleCnt="0">
        <dgm:presLayoutVars>
          <dgm:hierBranch val="init"/>
        </dgm:presLayoutVars>
      </dgm:prSet>
      <dgm:spPr/>
    </dgm:pt>
    <dgm:pt modelId="{1E150682-536B-481C-B566-7295821D0F7F}" type="pres">
      <dgm:prSet presAssocID="{7BD63A1D-F825-4B56-BDDC-DBE2B2CB5D29}" presName="rootComposite1" presStyleCnt="0"/>
      <dgm:spPr/>
    </dgm:pt>
    <dgm:pt modelId="{02D013D0-2783-48A2-A82A-C98692F67984}" type="pres">
      <dgm:prSet presAssocID="{7BD63A1D-F825-4B56-BDDC-DBE2B2CB5D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50B87C-139E-494A-9CE2-C0C5EF98579E}" type="pres">
      <dgm:prSet presAssocID="{7BD63A1D-F825-4B56-BDDC-DBE2B2CB5D2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EA4DA6-6760-4605-9A8E-72923E02AE93}" type="pres">
      <dgm:prSet presAssocID="{7BD63A1D-F825-4B56-BDDC-DBE2B2CB5D29}" presName="hierChild2" presStyleCnt="0"/>
      <dgm:spPr/>
    </dgm:pt>
    <dgm:pt modelId="{61C8BF8B-00BD-4D9F-9AAF-C6F56014FF5D}" type="pres">
      <dgm:prSet presAssocID="{0C2472D8-7096-4B6F-8729-14C303A740D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9D47B8B-B227-41BD-A0AD-4495121E3202}" type="pres">
      <dgm:prSet presAssocID="{53D466D6-C0F8-4E38-ACCF-5B9C70F27617}" presName="hierRoot2" presStyleCnt="0">
        <dgm:presLayoutVars>
          <dgm:hierBranch val="init"/>
        </dgm:presLayoutVars>
      </dgm:prSet>
      <dgm:spPr/>
    </dgm:pt>
    <dgm:pt modelId="{3BD90F1C-D9C7-4386-8D44-6FCE2E142770}" type="pres">
      <dgm:prSet presAssocID="{53D466D6-C0F8-4E38-ACCF-5B9C70F27617}" presName="rootComposite" presStyleCnt="0"/>
      <dgm:spPr/>
    </dgm:pt>
    <dgm:pt modelId="{2D61859D-C825-4F14-AC2D-B89E79F47522}" type="pres">
      <dgm:prSet presAssocID="{53D466D6-C0F8-4E38-ACCF-5B9C70F2761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D5722-E6BE-4C5A-A411-BD792ACE3B47}" type="pres">
      <dgm:prSet presAssocID="{53D466D6-C0F8-4E38-ACCF-5B9C70F27617}" presName="rootConnector" presStyleLbl="node2" presStyleIdx="0" presStyleCnt="4"/>
      <dgm:spPr/>
      <dgm:t>
        <a:bodyPr/>
        <a:lstStyle/>
        <a:p>
          <a:endParaRPr lang="en-US"/>
        </a:p>
      </dgm:t>
    </dgm:pt>
    <dgm:pt modelId="{08EDF6EC-DEBF-484D-905F-7EDF41D8C113}" type="pres">
      <dgm:prSet presAssocID="{53D466D6-C0F8-4E38-ACCF-5B9C70F27617}" presName="hierChild4" presStyleCnt="0"/>
      <dgm:spPr/>
    </dgm:pt>
    <dgm:pt modelId="{F2E1A73D-F884-4419-B416-11281117FEF7}" type="pres">
      <dgm:prSet presAssocID="{53D466D6-C0F8-4E38-ACCF-5B9C70F27617}" presName="hierChild5" presStyleCnt="0"/>
      <dgm:spPr/>
    </dgm:pt>
    <dgm:pt modelId="{5E4FF502-529D-4454-AF57-8BD8B3ABC980}" type="pres">
      <dgm:prSet presAssocID="{4C0657AA-6EAA-4C1F-9D55-6223EE6146D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57DF619-675B-4A28-A04D-29C16A2AAF82}" type="pres">
      <dgm:prSet presAssocID="{7A78ADB5-D694-4C3A-99E4-425349B2E5C6}" presName="hierRoot2" presStyleCnt="0">
        <dgm:presLayoutVars>
          <dgm:hierBranch val="init"/>
        </dgm:presLayoutVars>
      </dgm:prSet>
      <dgm:spPr/>
    </dgm:pt>
    <dgm:pt modelId="{1A051245-2E9D-4D05-9E55-C8F69B767AE9}" type="pres">
      <dgm:prSet presAssocID="{7A78ADB5-D694-4C3A-99E4-425349B2E5C6}" presName="rootComposite" presStyleCnt="0"/>
      <dgm:spPr/>
    </dgm:pt>
    <dgm:pt modelId="{2B260189-4972-4A67-A0B4-07993FEBBFDA}" type="pres">
      <dgm:prSet presAssocID="{7A78ADB5-D694-4C3A-99E4-425349B2E5C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D83D3-9A11-4955-AE43-90C5AA467643}" type="pres">
      <dgm:prSet presAssocID="{7A78ADB5-D694-4C3A-99E4-425349B2E5C6}" presName="rootConnector" presStyleLbl="node2" presStyleIdx="1" presStyleCnt="4"/>
      <dgm:spPr/>
      <dgm:t>
        <a:bodyPr/>
        <a:lstStyle/>
        <a:p>
          <a:endParaRPr lang="en-US"/>
        </a:p>
      </dgm:t>
    </dgm:pt>
    <dgm:pt modelId="{B742B34D-8227-4BA7-89AC-44811DF28341}" type="pres">
      <dgm:prSet presAssocID="{7A78ADB5-D694-4C3A-99E4-425349B2E5C6}" presName="hierChild4" presStyleCnt="0"/>
      <dgm:spPr/>
    </dgm:pt>
    <dgm:pt modelId="{85A67F79-1AA7-42E3-84E7-907DB56B0763}" type="pres">
      <dgm:prSet presAssocID="{7A78ADB5-D694-4C3A-99E4-425349B2E5C6}" presName="hierChild5" presStyleCnt="0"/>
      <dgm:spPr/>
    </dgm:pt>
    <dgm:pt modelId="{756DA509-03C9-4076-97BD-AED989AAC99A}" type="pres">
      <dgm:prSet presAssocID="{4B2D6D74-551C-4386-BD41-4395641AF8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029CF10-29B1-45B9-8AF5-620D137E0941}" type="pres">
      <dgm:prSet presAssocID="{80944136-01F5-4C10-9DE7-01FE623337C9}" presName="hierRoot2" presStyleCnt="0">
        <dgm:presLayoutVars>
          <dgm:hierBranch val="init"/>
        </dgm:presLayoutVars>
      </dgm:prSet>
      <dgm:spPr/>
    </dgm:pt>
    <dgm:pt modelId="{C11C23C7-01AB-4078-9E4D-F02DAE1DAC77}" type="pres">
      <dgm:prSet presAssocID="{80944136-01F5-4C10-9DE7-01FE623337C9}" presName="rootComposite" presStyleCnt="0"/>
      <dgm:spPr/>
    </dgm:pt>
    <dgm:pt modelId="{D3D2335B-F6B8-441A-A1E7-141738B43AEF}" type="pres">
      <dgm:prSet presAssocID="{80944136-01F5-4C10-9DE7-01FE623337C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0D14C-2B35-446F-BFBB-1EF9C53B580F}" type="pres">
      <dgm:prSet presAssocID="{80944136-01F5-4C10-9DE7-01FE623337C9}" presName="rootConnector" presStyleLbl="node2" presStyleIdx="2" presStyleCnt="4"/>
      <dgm:spPr/>
      <dgm:t>
        <a:bodyPr/>
        <a:lstStyle/>
        <a:p>
          <a:endParaRPr lang="en-US"/>
        </a:p>
      </dgm:t>
    </dgm:pt>
    <dgm:pt modelId="{79D141B7-5743-4DDE-A1B0-83768E21BBE6}" type="pres">
      <dgm:prSet presAssocID="{80944136-01F5-4C10-9DE7-01FE623337C9}" presName="hierChild4" presStyleCnt="0"/>
      <dgm:spPr/>
    </dgm:pt>
    <dgm:pt modelId="{11CB354D-B2DC-4968-A8CB-B7B23520C0E8}" type="pres">
      <dgm:prSet presAssocID="{80944136-01F5-4C10-9DE7-01FE623337C9}" presName="hierChild5" presStyleCnt="0"/>
      <dgm:spPr/>
    </dgm:pt>
    <dgm:pt modelId="{63D14595-4B3D-4EBC-8C2C-C330CBAE1371}" type="pres">
      <dgm:prSet presAssocID="{9B262028-2D0F-4537-86AE-F9E512F5BF65}" presName="Name37" presStyleLbl="parChTrans1D2" presStyleIdx="3" presStyleCnt="4"/>
      <dgm:spPr/>
      <dgm:t>
        <a:bodyPr/>
        <a:lstStyle/>
        <a:p>
          <a:endParaRPr lang="en-US"/>
        </a:p>
      </dgm:t>
    </dgm:pt>
    <dgm:pt modelId="{097A3489-7A07-4DFF-B9FB-79C2F9A1FAB0}" type="pres">
      <dgm:prSet presAssocID="{AEA73500-5E34-4A64-BF86-0411330242B3}" presName="hierRoot2" presStyleCnt="0">
        <dgm:presLayoutVars>
          <dgm:hierBranch val="init"/>
        </dgm:presLayoutVars>
      </dgm:prSet>
      <dgm:spPr/>
    </dgm:pt>
    <dgm:pt modelId="{0E1447BD-6459-48E6-BFC0-EA09412D9AA6}" type="pres">
      <dgm:prSet presAssocID="{AEA73500-5E34-4A64-BF86-0411330242B3}" presName="rootComposite" presStyleCnt="0"/>
      <dgm:spPr/>
    </dgm:pt>
    <dgm:pt modelId="{BD090F0E-0272-4A8C-ACC8-10D1E3237283}" type="pres">
      <dgm:prSet presAssocID="{AEA73500-5E34-4A64-BF86-0411330242B3}" presName="rootText" presStyleLbl="node2" presStyleIdx="3" presStyleCnt="4" custScaleX="116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78E159-4BEF-4197-A6FC-A6B11C87ADEC}" type="pres">
      <dgm:prSet presAssocID="{AEA73500-5E34-4A64-BF86-0411330242B3}" presName="rootConnector" presStyleLbl="node2" presStyleIdx="3" presStyleCnt="4"/>
      <dgm:spPr/>
      <dgm:t>
        <a:bodyPr/>
        <a:lstStyle/>
        <a:p>
          <a:endParaRPr lang="en-US"/>
        </a:p>
      </dgm:t>
    </dgm:pt>
    <dgm:pt modelId="{321AAF0D-76D3-4DEA-82F9-73DB8DEA540E}" type="pres">
      <dgm:prSet presAssocID="{AEA73500-5E34-4A64-BF86-0411330242B3}" presName="hierChild4" presStyleCnt="0"/>
      <dgm:spPr/>
    </dgm:pt>
    <dgm:pt modelId="{D31AA630-374F-4EC2-9836-5F7A3AFFEF7B}" type="pres">
      <dgm:prSet presAssocID="{AEA73500-5E34-4A64-BF86-0411330242B3}" presName="hierChild5" presStyleCnt="0"/>
      <dgm:spPr/>
    </dgm:pt>
    <dgm:pt modelId="{2F7173BD-5956-4424-884B-C9E4B0EE614A}" type="pres">
      <dgm:prSet presAssocID="{7BD63A1D-F825-4B56-BDDC-DBE2B2CB5D29}" presName="hierChild3" presStyleCnt="0"/>
      <dgm:spPr/>
    </dgm:pt>
  </dgm:ptLst>
  <dgm:cxnLst>
    <dgm:cxn modelId="{A984BD40-7405-4FD5-963B-C4F15361144C}" type="presOf" srcId="{0C2472D8-7096-4B6F-8729-14C303A740D4}" destId="{61C8BF8B-00BD-4D9F-9AAF-C6F56014FF5D}" srcOrd="0" destOrd="0" presId="urn:microsoft.com/office/officeart/2005/8/layout/orgChart1"/>
    <dgm:cxn modelId="{91CB1F10-EB8A-473D-873F-10C81ECC774E}" srcId="{93F5B9CB-6169-4E45-B353-C9A6CC73050F}" destId="{7BD63A1D-F825-4B56-BDDC-DBE2B2CB5D29}" srcOrd="0" destOrd="0" parTransId="{72DABA7B-ECF3-4E1F-9897-56B9BE3412E8}" sibTransId="{2156DF52-D9D4-4A1D-BE34-EDE77274660A}"/>
    <dgm:cxn modelId="{6900FF83-3FF7-4FBC-A57F-2CC8FC54C7D4}" srcId="{7BD63A1D-F825-4B56-BDDC-DBE2B2CB5D29}" destId="{7A78ADB5-D694-4C3A-99E4-425349B2E5C6}" srcOrd="1" destOrd="0" parTransId="{4C0657AA-6EAA-4C1F-9D55-6223EE6146DB}" sibTransId="{6686862D-5D28-46A9-AD81-83F960BA0C7D}"/>
    <dgm:cxn modelId="{CF2438B8-5010-4A12-BA2F-4C81D5C2684A}" type="presOf" srcId="{7BD63A1D-F825-4B56-BDDC-DBE2B2CB5D29}" destId="{02D013D0-2783-48A2-A82A-C98692F67984}" srcOrd="0" destOrd="0" presId="urn:microsoft.com/office/officeart/2005/8/layout/orgChart1"/>
    <dgm:cxn modelId="{A5A22E2E-D556-41E3-9DA8-5DCB7BE86162}" type="presOf" srcId="{7A78ADB5-D694-4C3A-99E4-425349B2E5C6}" destId="{2B260189-4972-4A67-A0B4-07993FEBBFDA}" srcOrd="0" destOrd="0" presId="urn:microsoft.com/office/officeart/2005/8/layout/orgChart1"/>
    <dgm:cxn modelId="{25C4ECC9-8670-4CC4-919D-5D56C9A1424D}" type="presOf" srcId="{80944136-01F5-4C10-9DE7-01FE623337C9}" destId="{7EB0D14C-2B35-446F-BFBB-1EF9C53B580F}" srcOrd="1" destOrd="0" presId="urn:microsoft.com/office/officeart/2005/8/layout/orgChart1"/>
    <dgm:cxn modelId="{DB39518A-FA4F-451D-AFA7-E97567585EB8}" type="presOf" srcId="{80944136-01F5-4C10-9DE7-01FE623337C9}" destId="{D3D2335B-F6B8-441A-A1E7-141738B43AEF}" srcOrd="0" destOrd="0" presId="urn:microsoft.com/office/officeart/2005/8/layout/orgChart1"/>
    <dgm:cxn modelId="{8BCC38A0-A379-4FC8-ADBE-9A5AD9706EC5}" srcId="{7BD63A1D-F825-4B56-BDDC-DBE2B2CB5D29}" destId="{80944136-01F5-4C10-9DE7-01FE623337C9}" srcOrd="2" destOrd="0" parTransId="{4B2D6D74-551C-4386-BD41-4395641AF885}" sibTransId="{3872095C-279D-41E5-8698-84254EBE26F1}"/>
    <dgm:cxn modelId="{81169846-E93F-4241-B8F9-2257E5F0A1C3}" type="presOf" srcId="{93F5B9CB-6169-4E45-B353-C9A6CC73050F}" destId="{410D4708-25F0-42C3-BFFC-F1981144DC7D}" srcOrd="0" destOrd="0" presId="urn:microsoft.com/office/officeart/2005/8/layout/orgChart1"/>
    <dgm:cxn modelId="{2E3B3DED-A9F2-4668-B0A1-7A9592DBD24E}" type="presOf" srcId="{4C0657AA-6EAA-4C1F-9D55-6223EE6146DB}" destId="{5E4FF502-529D-4454-AF57-8BD8B3ABC980}" srcOrd="0" destOrd="0" presId="urn:microsoft.com/office/officeart/2005/8/layout/orgChart1"/>
    <dgm:cxn modelId="{F51811D0-D8A7-475D-A6DC-A9FE757468DA}" srcId="{7BD63A1D-F825-4B56-BDDC-DBE2B2CB5D29}" destId="{53D466D6-C0F8-4E38-ACCF-5B9C70F27617}" srcOrd="0" destOrd="0" parTransId="{0C2472D8-7096-4B6F-8729-14C303A740D4}" sibTransId="{7B0020D4-A758-4F8A-8DA1-6B23BBE413D5}"/>
    <dgm:cxn modelId="{0284F96E-D7CF-4839-B4B3-844AE0EBFBBB}" srcId="{7BD63A1D-F825-4B56-BDDC-DBE2B2CB5D29}" destId="{AEA73500-5E34-4A64-BF86-0411330242B3}" srcOrd="3" destOrd="0" parTransId="{9B262028-2D0F-4537-86AE-F9E512F5BF65}" sibTransId="{F50A2B8D-2E37-4BCF-B90D-A3392339B24F}"/>
    <dgm:cxn modelId="{9B79E745-94E8-49E9-9A6B-63451B09EF11}" type="presOf" srcId="{53D466D6-C0F8-4E38-ACCF-5B9C70F27617}" destId="{8DAD5722-E6BE-4C5A-A411-BD792ACE3B47}" srcOrd="1" destOrd="0" presId="urn:microsoft.com/office/officeart/2005/8/layout/orgChart1"/>
    <dgm:cxn modelId="{A6080414-FB67-4476-AA09-BEB238B1EEC8}" type="presOf" srcId="{AEA73500-5E34-4A64-BF86-0411330242B3}" destId="{FD78E159-4BEF-4197-A6FC-A6B11C87ADEC}" srcOrd="1" destOrd="0" presId="urn:microsoft.com/office/officeart/2005/8/layout/orgChart1"/>
    <dgm:cxn modelId="{125ACCBD-7619-4774-B4F3-5A88C930129A}" type="presOf" srcId="{53D466D6-C0F8-4E38-ACCF-5B9C70F27617}" destId="{2D61859D-C825-4F14-AC2D-B89E79F47522}" srcOrd="0" destOrd="0" presId="urn:microsoft.com/office/officeart/2005/8/layout/orgChart1"/>
    <dgm:cxn modelId="{CBB7E496-3886-4CC2-84E3-83590B2A05F7}" type="presOf" srcId="{7A78ADB5-D694-4C3A-99E4-425349B2E5C6}" destId="{EF0D83D3-9A11-4955-AE43-90C5AA467643}" srcOrd="1" destOrd="0" presId="urn:microsoft.com/office/officeart/2005/8/layout/orgChart1"/>
    <dgm:cxn modelId="{B5A54E7D-D0EE-4401-B5E9-7355A1809477}" type="presOf" srcId="{4B2D6D74-551C-4386-BD41-4395641AF885}" destId="{756DA509-03C9-4076-97BD-AED989AAC99A}" srcOrd="0" destOrd="0" presId="urn:microsoft.com/office/officeart/2005/8/layout/orgChart1"/>
    <dgm:cxn modelId="{EA9D2CAC-40CC-43B8-B4C4-A0F4B237564E}" type="presOf" srcId="{7BD63A1D-F825-4B56-BDDC-DBE2B2CB5D29}" destId="{1150B87C-139E-494A-9CE2-C0C5EF98579E}" srcOrd="1" destOrd="0" presId="urn:microsoft.com/office/officeart/2005/8/layout/orgChart1"/>
    <dgm:cxn modelId="{FA2EA9EF-B76D-41EA-B5A2-824A60E130E7}" type="presOf" srcId="{AEA73500-5E34-4A64-BF86-0411330242B3}" destId="{BD090F0E-0272-4A8C-ACC8-10D1E3237283}" srcOrd="0" destOrd="0" presId="urn:microsoft.com/office/officeart/2005/8/layout/orgChart1"/>
    <dgm:cxn modelId="{36F37225-AEFE-436B-8824-38494481DAE7}" type="presOf" srcId="{9B262028-2D0F-4537-86AE-F9E512F5BF65}" destId="{63D14595-4B3D-4EBC-8C2C-C330CBAE1371}" srcOrd="0" destOrd="0" presId="urn:microsoft.com/office/officeart/2005/8/layout/orgChart1"/>
    <dgm:cxn modelId="{02C8B3F3-2C1B-415B-ABBA-C70B09561527}" type="presParOf" srcId="{410D4708-25F0-42C3-BFFC-F1981144DC7D}" destId="{A7CBEBC4-5DA2-44A0-AEE2-27086CDFCED1}" srcOrd="0" destOrd="0" presId="urn:microsoft.com/office/officeart/2005/8/layout/orgChart1"/>
    <dgm:cxn modelId="{4883B655-0C5D-4B16-A361-DF2FEAFF7736}" type="presParOf" srcId="{A7CBEBC4-5DA2-44A0-AEE2-27086CDFCED1}" destId="{1E150682-536B-481C-B566-7295821D0F7F}" srcOrd="0" destOrd="0" presId="urn:microsoft.com/office/officeart/2005/8/layout/orgChart1"/>
    <dgm:cxn modelId="{140F4792-84F4-42C4-9A04-0F44B5474FFF}" type="presParOf" srcId="{1E150682-536B-481C-B566-7295821D0F7F}" destId="{02D013D0-2783-48A2-A82A-C98692F67984}" srcOrd="0" destOrd="0" presId="urn:microsoft.com/office/officeart/2005/8/layout/orgChart1"/>
    <dgm:cxn modelId="{79D7208A-8878-4BE1-A0D7-4214EA8CC5F0}" type="presParOf" srcId="{1E150682-536B-481C-B566-7295821D0F7F}" destId="{1150B87C-139E-494A-9CE2-C0C5EF98579E}" srcOrd="1" destOrd="0" presId="urn:microsoft.com/office/officeart/2005/8/layout/orgChart1"/>
    <dgm:cxn modelId="{D10EFCB1-5DE1-4491-88F3-04F5132E226F}" type="presParOf" srcId="{A7CBEBC4-5DA2-44A0-AEE2-27086CDFCED1}" destId="{9DEA4DA6-6760-4605-9A8E-72923E02AE93}" srcOrd="1" destOrd="0" presId="urn:microsoft.com/office/officeart/2005/8/layout/orgChart1"/>
    <dgm:cxn modelId="{26B8673C-4C18-4235-8A24-1E88F259BF38}" type="presParOf" srcId="{9DEA4DA6-6760-4605-9A8E-72923E02AE93}" destId="{61C8BF8B-00BD-4D9F-9AAF-C6F56014FF5D}" srcOrd="0" destOrd="0" presId="urn:microsoft.com/office/officeart/2005/8/layout/orgChart1"/>
    <dgm:cxn modelId="{2F063923-08CB-468F-9328-39392CBB68E3}" type="presParOf" srcId="{9DEA4DA6-6760-4605-9A8E-72923E02AE93}" destId="{B9D47B8B-B227-41BD-A0AD-4495121E3202}" srcOrd="1" destOrd="0" presId="urn:microsoft.com/office/officeart/2005/8/layout/orgChart1"/>
    <dgm:cxn modelId="{BDC2F8E7-4A10-43E3-8952-7FA45CE5CCF5}" type="presParOf" srcId="{B9D47B8B-B227-41BD-A0AD-4495121E3202}" destId="{3BD90F1C-D9C7-4386-8D44-6FCE2E142770}" srcOrd="0" destOrd="0" presId="urn:microsoft.com/office/officeart/2005/8/layout/orgChart1"/>
    <dgm:cxn modelId="{23FE0E06-FF47-4A5B-9709-A23D46942815}" type="presParOf" srcId="{3BD90F1C-D9C7-4386-8D44-6FCE2E142770}" destId="{2D61859D-C825-4F14-AC2D-B89E79F47522}" srcOrd="0" destOrd="0" presId="urn:microsoft.com/office/officeart/2005/8/layout/orgChart1"/>
    <dgm:cxn modelId="{99D12DFD-A762-4D92-8DC0-7E6C5C31BB20}" type="presParOf" srcId="{3BD90F1C-D9C7-4386-8D44-6FCE2E142770}" destId="{8DAD5722-E6BE-4C5A-A411-BD792ACE3B47}" srcOrd="1" destOrd="0" presId="urn:microsoft.com/office/officeart/2005/8/layout/orgChart1"/>
    <dgm:cxn modelId="{9FC8C4FF-1B5B-47BA-97FA-F43F26001528}" type="presParOf" srcId="{B9D47B8B-B227-41BD-A0AD-4495121E3202}" destId="{08EDF6EC-DEBF-484D-905F-7EDF41D8C113}" srcOrd="1" destOrd="0" presId="urn:microsoft.com/office/officeart/2005/8/layout/orgChart1"/>
    <dgm:cxn modelId="{B635C7A8-4160-4952-916B-336970DA5824}" type="presParOf" srcId="{B9D47B8B-B227-41BD-A0AD-4495121E3202}" destId="{F2E1A73D-F884-4419-B416-11281117FEF7}" srcOrd="2" destOrd="0" presId="urn:microsoft.com/office/officeart/2005/8/layout/orgChart1"/>
    <dgm:cxn modelId="{6EB7E2EA-FC88-4A3A-BAD8-4B9A26E216E9}" type="presParOf" srcId="{9DEA4DA6-6760-4605-9A8E-72923E02AE93}" destId="{5E4FF502-529D-4454-AF57-8BD8B3ABC980}" srcOrd="2" destOrd="0" presId="urn:microsoft.com/office/officeart/2005/8/layout/orgChart1"/>
    <dgm:cxn modelId="{DE594E6E-BDEF-4916-8747-848317E6BA8F}" type="presParOf" srcId="{9DEA4DA6-6760-4605-9A8E-72923E02AE93}" destId="{B57DF619-675B-4A28-A04D-29C16A2AAF82}" srcOrd="3" destOrd="0" presId="urn:microsoft.com/office/officeart/2005/8/layout/orgChart1"/>
    <dgm:cxn modelId="{4CEAA089-3864-4779-A1BA-5FBC0549876D}" type="presParOf" srcId="{B57DF619-675B-4A28-A04D-29C16A2AAF82}" destId="{1A051245-2E9D-4D05-9E55-C8F69B767AE9}" srcOrd="0" destOrd="0" presId="urn:microsoft.com/office/officeart/2005/8/layout/orgChart1"/>
    <dgm:cxn modelId="{B9B29260-E3ED-44A1-AFE0-37741E65FCBD}" type="presParOf" srcId="{1A051245-2E9D-4D05-9E55-C8F69B767AE9}" destId="{2B260189-4972-4A67-A0B4-07993FEBBFDA}" srcOrd="0" destOrd="0" presId="urn:microsoft.com/office/officeart/2005/8/layout/orgChart1"/>
    <dgm:cxn modelId="{73303BD1-4BEB-45F0-954A-9E19C6DE2C1C}" type="presParOf" srcId="{1A051245-2E9D-4D05-9E55-C8F69B767AE9}" destId="{EF0D83D3-9A11-4955-AE43-90C5AA467643}" srcOrd="1" destOrd="0" presId="urn:microsoft.com/office/officeart/2005/8/layout/orgChart1"/>
    <dgm:cxn modelId="{B95D72F3-023B-4ECF-AD25-BB1B0C5DA62B}" type="presParOf" srcId="{B57DF619-675B-4A28-A04D-29C16A2AAF82}" destId="{B742B34D-8227-4BA7-89AC-44811DF28341}" srcOrd="1" destOrd="0" presId="urn:microsoft.com/office/officeart/2005/8/layout/orgChart1"/>
    <dgm:cxn modelId="{4088AB03-911D-4C94-B388-CD49D25F2D81}" type="presParOf" srcId="{B57DF619-675B-4A28-A04D-29C16A2AAF82}" destId="{85A67F79-1AA7-42E3-84E7-907DB56B0763}" srcOrd="2" destOrd="0" presId="urn:microsoft.com/office/officeart/2005/8/layout/orgChart1"/>
    <dgm:cxn modelId="{549CCDAA-F58A-4845-BEE7-BCD6047CDAB7}" type="presParOf" srcId="{9DEA4DA6-6760-4605-9A8E-72923E02AE93}" destId="{756DA509-03C9-4076-97BD-AED989AAC99A}" srcOrd="4" destOrd="0" presId="urn:microsoft.com/office/officeart/2005/8/layout/orgChart1"/>
    <dgm:cxn modelId="{9B348837-0AE9-424E-953B-44A73C91B891}" type="presParOf" srcId="{9DEA4DA6-6760-4605-9A8E-72923E02AE93}" destId="{6029CF10-29B1-45B9-8AF5-620D137E0941}" srcOrd="5" destOrd="0" presId="urn:microsoft.com/office/officeart/2005/8/layout/orgChart1"/>
    <dgm:cxn modelId="{852B4F28-0070-47F4-A0C2-4CCA8AE4945F}" type="presParOf" srcId="{6029CF10-29B1-45B9-8AF5-620D137E0941}" destId="{C11C23C7-01AB-4078-9E4D-F02DAE1DAC77}" srcOrd="0" destOrd="0" presId="urn:microsoft.com/office/officeart/2005/8/layout/orgChart1"/>
    <dgm:cxn modelId="{8FE83651-608D-421D-967B-F537DBE85E06}" type="presParOf" srcId="{C11C23C7-01AB-4078-9E4D-F02DAE1DAC77}" destId="{D3D2335B-F6B8-441A-A1E7-141738B43AEF}" srcOrd="0" destOrd="0" presId="urn:microsoft.com/office/officeart/2005/8/layout/orgChart1"/>
    <dgm:cxn modelId="{70BCD471-D4B9-493D-88B9-E3E4B379E3FF}" type="presParOf" srcId="{C11C23C7-01AB-4078-9E4D-F02DAE1DAC77}" destId="{7EB0D14C-2B35-446F-BFBB-1EF9C53B580F}" srcOrd="1" destOrd="0" presId="urn:microsoft.com/office/officeart/2005/8/layout/orgChart1"/>
    <dgm:cxn modelId="{1414BE9C-94BC-458A-8690-05C6BC1AAC5F}" type="presParOf" srcId="{6029CF10-29B1-45B9-8AF5-620D137E0941}" destId="{79D141B7-5743-4DDE-A1B0-83768E21BBE6}" srcOrd="1" destOrd="0" presId="urn:microsoft.com/office/officeart/2005/8/layout/orgChart1"/>
    <dgm:cxn modelId="{D73ED60C-3CF6-4EEA-B6C4-715DF2E333ED}" type="presParOf" srcId="{6029CF10-29B1-45B9-8AF5-620D137E0941}" destId="{11CB354D-B2DC-4968-A8CB-B7B23520C0E8}" srcOrd="2" destOrd="0" presId="urn:microsoft.com/office/officeart/2005/8/layout/orgChart1"/>
    <dgm:cxn modelId="{AC7B3008-079C-463A-ACEA-F35CD395EF40}" type="presParOf" srcId="{9DEA4DA6-6760-4605-9A8E-72923E02AE93}" destId="{63D14595-4B3D-4EBC-8C2C-C330CBAE1371}" srcOrd="6" destOrd="0" presId="urn:microsoft.com/office/officeart/2005/8/layout/orgChart1"/>
    <dgm:cxn modelId="{363875DD-0CB7-4CF1-883D-BA4CEB46B7F5}" type="presParOf" srcId="{9DEA4DA6-6760-4605-9A8E-72923E02AE93}" destId="{097A3489-7A07-4DFF-B9FB-79C2F9A1FAB0}" srcOrd="7" destOrd="0" presId="urn:microsoft.com/office/officeart/2005/8/layout/orgChart1"/>
    <dgm:cxn modelId="{5276E164-706A-4F8D-8573-1D5D80610F2D}" type="presParOf" srcId="{097A3489-7A07-4DFF-B9FB-79C2F9A1FAB0}" destId="{0E1447BD-6459-48E6-BFC0-EA09412D9AA6}" srcOrd="0" destOrd="0" presId="urn:microsoft.com/office/officeart/2005/8/layout/orgChart1"/>
    <dgm:cxn modelId="{21CA22D1-AA6D-494B-A5ED-03A4AD6B2A3E}" type="presParOf" srcId="{0E1447BD-6459-48E6-BFC0-EA09412D9AA6}" destId="{BD090F0E-0272-4A8C-ACC8-10D1E3237283}" srcOrd="0" destOrd="0" presId="urn:microsoft.com/office/officeart/2005/8/layout/orgChart1"/>
    <dgm:cxn modelId="{06DCC886-9514-441E-97CB-2D57BECDB26B}" type="presParOf" srcId="{0E1447BD-6459-48E6-BFC0-EA09412D9AA6}" destId="{FD78E159-4BEF-4197-A6FC-A6B11C87ADEC}" srcOrd="1" destOrd="0" presId="urn:microsoft.com/office/officeart/2005/8/layout/orgChart1"/>
    <dgm:cxn modelId="{560473BA-85C8-4FD6-97BE-2F44EE4949A5}" type="presParOf" srcId="{097A3489-7A07-4DFF-B9FB-79C2F9A1FAB0}" destId="{321AAF0D-76D3-4DEA-82F9-73DB8DEA540E}" srcOrd="1" destOrd="0" presId="urn:microsoft.com/office/officeart/2005/8/layout/orgChart1"/>
    <dgm:cxn modelId="{E315F124-7883-4172-A1A2-B4F7936C8870}" type="presParOf" srcId="{097A3489-7A07-4DFF-B9FB-79C2F9A1FAB0}" destId="{D31AA630-374F-4EC2-9836-5F7A3AFFEF7B}" srcOrd="2" destOrd="0" presId="urn:microsoft.com/office/officeart/2005/8/layout/orgChart1"/>
    <dgm:cxn modelId="{2C13D58B-2A9D-44CE-B3A7-6E12D886F1ED}" type="presParOf" srcId="{A7CBEBC4-5DA2-44A0-AEE2-27086CDFCED1}" destId="{2F7173BD-5956-4424-884B-C9E4B0EE61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5B9CB-6169-4E45-B353-C9A6CC7305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D63A1D-F825-4B56-BDDC-DBE2B2CB5D2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Audit</a:t>
          </a:r>
          <a:endParaRPr lang="en-US" sz="2000" b="1" dirty="0">
            <a:solidFill>
              <a:schemeClr val="tx1"/>
            </a:solidFill>
          </a:endParaRPr>
        </a:p>
      </dgm:t>
    </dgm:pt>
    <dgm:pt modelId="{72DABA7B-ECF3-4E1F-9897-56B9BE3412E8}" type="parTrans" cxnId="{91CB1F10-EB8A-473D-873F-10C81ECC774E}">
      <dgm:prSet/>
      <dgm:spPr/>
      <dgm:t>
        <a:bodyPr/>
        <a:lstStyle/>
        <a:p>
          <a:endParaRPr lang="en-US"/>
        </a:p>
      </dgm:t>
    </dgm:pt>
    <dgm:pt modelId="{2156DF52-D9D4-4A1D-BE34-EDE77274660A}" type="sibTrans" cxnId="{91CB1F10-EB8A-473D-873F-10C81ECC774E}">
      <dgm:prSet/>
      <dgm:spPr/>
      <dgm:t>
        <a:bodyPr/>
        <a:lstStyle/>
        <a:p>
          <a:endParaRPr lang="en-US"/>
        </a:p>
      </dgm:t>
    </dgm:pt>
    <dgm:pt modelId="{7A78ADB5-D694-4C3A-99E4-425349B2E5C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Performance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C0657AA-6EAA-4C1F-9D55-6223EE6146DB}" type="parTrans" cxnId="{6900FF83-3FF7-4FBC-A57F-2CC8FC54C7D4}">
      <dgm:prSet/>
      <dgm:spPr/>
      <dgm:t>
        <a:bodyPr/>
        <a:lstStyle/>
        <a:p>
          <a:endParaRPr lang="en-US"/>
        </a:p>
      </dgm:t>
    </dgm:pt>
    <dgm:pt modelId="{6686862D-5D28-46A9-AD81-83F960BA0C7D}" type="sibTrans" cxnId="{6900FF83-3FF7-4FBC-A57F-2CC8FC54C7D4}">
      <dgm:prSet/>
      <dgm:spPr/>
      <dgm:t>
        <a:bodyPr/>
        <a:lstStyle/>
        <a:p>
          <a:endParaRPr lang="en-US"/>
        </a:p>
      </dgm:t>
    </dgm:pt>
    <dgm:pt modelId="{80944136-01F5-4C10-9DE7-01FE623337C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Compliance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B2D6D74-551C-4386-BD41-4395641AF885}" type="parTrans" cxnId="{8BCC38A0-A379-4FC8-ADBE-9A5AD9706EC5}">
      <dgm:prSet/>
      <dgm:spPr/>
      <dgm:t>
        <a:bodyPr/>
        <a:lstStyle/>
        <a:p>
          <a:endParaRPr lang="en-US"/>
        </a:p>
      </dgm:t>
    </dgm:pt>
    <dgm:pt modelId="{3872095C-279D-41E5-8698-84254EBE26F1}" type="sibTrans" cxnId="{8BCC38A0-A379-4FC8-ADBE-9A5AD9706EC5}">
      <dgm:prSet/>
      <dgm:spPr/>
      <dgm:t>
        <a:bodyPr/>
        <a:lstStyle/>
        <a:p>
          <a:endParaRPr lang="en-US"/>
        </a:p>
      </dgm:t>
    </dgm:pt>
    <dgm:pt modelId="{AEA73500-5E34-4A64-BF86-0411330242B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Environmental Subject</a:t>
          </a:r>
          <a:endParaRPr lang="en-US" sz="1800" b="1" dirty="0">
            <a:solidFill>
              <a:schemeClr val="tx1"/>
            </a:solidFill>
          </a:endParaRPr>
        </a:p>
      </dgm:t>
    </dgm:pt>
    <dgm:pt modelId="{9B262028-2D0F-4537-86AE-F9E512F5BF65}" type="parTrans" cxnId="{0284F96E-D7CF-4839-B4B3-844AE0EBFBBB}">
      <dgm:prSet/>
      <dgm:spPr/>
      <dgm:t>
        <a:bodyPr/>
        <a:lstStyle/>
        <a:p>
          <a:endParaRPr lang="en-US"/>
        </a:p>
      </dgm:t>
    </dgm:pt>
    <dgm:pt modelId="{F50A2B8D-2E37-4BCF-B90D-A3392339B24F}" type="sibTrans" cxnId="{0284F96E-D7CF-4839-B4B3-844AE0EBFBBB}">
      <dgm:prSet/>
      <dgm:spPr/>
      <dgm:t>
        <a:bodyPr/>
        <a:lstStyle/>
        <a:p>
          <a:endParaRPr lang="en-US"/>
        </a:p>
      </dgm:t>
    </dgm:pt>
    <dgm:pt modelId="{53D466D6-C0F8-4E38-ACCF-5B9C70F27617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Financial Audit</a:t>
          </a:r>
          <a:endParaRPr lang="en-US" sz="2000" b="1" dirty="0">
            <a:solidFill>
              <a:schemeClr val="tx1"/>
            </a:solidFill>
          </a:endParaRPr>
        </a:p>
      </dgm:t>
    </dgm:pt>
    <dgm:pt modelId="{0C2472D8-7096-4B6F-8729-14C303A740D4}" type="parTrans" cxnId="{F51811D0-D8A7-475D-A6DC-A9FE757468DA}">
      <dgm:prSet/>
      <dgm:spPr/>
      <dgm:t>
        <a:bodyPr/>
        <a:lstStyle/>
        <a:p>
          <a:endParaRPr lang="en-US"/>
        </a:p>
      </dgm:t>
    </dgm:pt>
    <dgm:pt modelId="{7B0020D4-A758-4F8A-8DA1-6B23BBE413D5}" type="sibTrans" cxnId="{F51811D0-D8A7-475D-A6DC-A9FE757468DA}">
      <dgm:prSet/>
      <dgm:spPr/>
      <dgm:t>
        <a:bodyPr/>
        <a:lstStyle/>
        <a:p>
          <a:endParaRPr lang="en-US"/>
        </a:p>
      </dgm:t>
    </dgm:pt>
    <dgm:pt modelId="{9472FA4B-4BE1-4093-9DD0-26F6F23848F6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Subject B</a:t>
          </a:r>
          <a:endParaRPr lang="en-US" sz="1800" b="1" dirty="0">
            <a:solidFill>
              <a:schemeClr val="tx1"/>
            </a:solidFill>
          </a:endParaRPr>
        </a:p>
      </dgm:t>
    </dgm:pt>
    <dgm:pt modelId="{AB6773A0-A401-4839-8280-AECB22884538}" type="parTrans" cxnId="{BB278107-A380-41D1-9578-3C635FC9E8CC}">
      <dgm:prSet/>
      <dgm:spPr/>
      <dgm:t>
        <a:bodyPr/>
        <a:lstStyle/>
        <a:p>
          <a:endParaRPr lang="en-US"/>
        </a:p>
      </dgm:t>
    </dgm:pt>
    <dgm:pt modelId="{8186A160-2E3E-4218-BEC1-F912FF099AFE}" type="sibTrans" cxnId="{BB278107-A380-41D1-9578-3C635FC9E8CC}">
      <dgm:prSet/>
      <dgm:spPr/>
      <dgm:t>
        <a:bodyPr/>
        <a:lstStyle/>
        <a:p>
          <a:endParaRPr lang="en-US"/>
        </a:p>
      </dgm:t>
    </dgm:pt>
    <dgm:pt modelId="{B16BB67D-2D13-41F3-9264-3E91D2A2E63F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Subject A</a:t>
          </a:r>
          <a:endParaRPr lang="en-US" sz="1800" b="1" dirty="0">
            <a:solidFill>
              <a:schemeClr val="tx1"/>
            </a:solidFill>
          </a:endParaRPr>
        </a:p>
      </dgm:t>
    </dgm:pt>
    <dgm:pt modelId="{C67A5064-BAC4-4B6B-BB1E-521160BAEE2E}" type="parTrans" cxnId="{77954896-21C1-41DD-804E-2B3EEC3AB9D7}">
      <dgm:prSet/>
      <dgm:spPr/>
      <dgm:t>
        <a:bodyPr/>
        <a:lstStyle/>
        <a:p>
          <a:endParaRPr lang="en-US"/>
        </a:p>
      </dgm:t>
    </dgm:pt>
    <dgm:pt modelId="{579AA7FC-F987-4014-80BE-733FEFD31DA5}" type="sibTrans" cxnId="{77954896-21C1-41DD-804E-2B3EEC3AB9D7}">
      <dgm:prSet/>
      <dgm:spPr/>
      <dgm:t>
        <a:bodyPr/>
        <a:lstStyle/>
        <a:p>
          <a:endParaRPr lang="en-US"/>
        </a:p>
      </dgm:t>
    </dgm:pt>
    <dgm:pt modelId="{410D4708-25F0-42C3-BFFC-F1981144DC7D}" type="pres">
      <dgm:prSet presAssocID="{93F5B9CB-6169-4E45-B353-C9A6CC7305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7CBEBC4-5DA2-44A0-AEE2-27086CDFCED1}" type="pres">
      <dgm:prSet presAssocID="{7BD63A1D-F825-4B56-BDDC-DBE2B2CB5D29}" presName="hierRoot1" presStyleCnt="0">
        <dgm:presLayoutVars>
          <dgm:hierBranch val="init"/>
        </dgm:presLayoutVars>
      </dgm:prSet>
      <dgm:spPr/>
    </dgm:pt>
    <dgm:pt modelId="{1E150682-536B-481C-B566-7295821D0F7F}" type="pres">
      <dgm:prSet presAssocID="{7BD63A1D-F825-4B56-BDDC-DBE2B2CB5D29}" presName="rootComposite1" presStyleCnt="0"/>
      <dgm:spPr/>
    </dgm:pt>
    <dgm:pt modelId="{02D013D0-2783-48A2-A82A-C98692F67984}" type="pres">
      <dgm:prSet presAssocID="{7BD63A1D-F825-4B56-BDDC-DBE2B2CB5D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50B87C-139E-494A-9CE2-C0C5EF98579E}" type="pres">
      <dgm:prSet presAssocID="{7BD63A1D-F825-4B56-BDDC-DBE2B2CB5D2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EA4DA6-6760-4605-9A8E-72923E02AE93}" type="pres">
      <dgm:prSet presAssocID="{7BD63A1D-F825-4B56-BDDC-DBE2B2CB5D29}" presName="hierChild2" presStyleCnt="0"/>
      <dgm:spPr/>
    </dgm:pt>
    <dgm:pt modelId="{61C8BF8B-00BD-4D9F-9AAF-C6F56014FF5D}" type="pres">
      <dgm:prSet presAssocID="{0C2472D8-7096-4B6F-8729-14C303A740D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9D47B8B-B227-41BD-A0AD-4495121E3202}" type="pres">
      <dgm:prSet presAssocID="{53D466D6-C0F8-4E38-ACCF-5B9C70F27617}" presName="hierRoot2" presStyleCnt="0">
        <dgm:presLayoutVars>
          <dgm:hierBranch val="init"/>
        </dgm:presLayoutVars>
      </dgm:prSet>
      <dgm:spPr/>
    </dgm:pt>
    <dgm:pt modelId="{3BD90F1C-D9C7-4386-8D44-6FCE2E142770}" type="pres">
      <dgm:prSet presAssocID="{53D466D6-C0F8-4E38-ACCF-5B9C70F27617}" presName="rootComposite" presStyleCnt="0"/>
      <dgm:spPr/>
    </dgm:pt>
    <dgm:pt modelId="{2D61859D-C825-4F14-AC2D-B89E79F47522}" type="pres">
      <dgm:prSet presAssocID="{53D466D6-C0F8-4E38-ACCF-5B9C70F27617}" presName="rootText" presStyleLbl="node2" presStyleIdx="0" presStyleCnt="3" custScaleX="184803" custLinFactNeighborX="-55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D5722-E6BE-4C5A-A411-BD792ACE3B47}" type="pres">
      <dgm:prSet presAssocID="{53D466D6-C0F8-4E38-ACCF-5B9C70F27617}" presName="rootConnector" presStyleLbl="node2" presStyleIdx="0" presStyleCnt="3"/>
      <dgm:spPr/>
      <dgm:t>
        <a:bodyPr/>
        <a:lstStyle/>
        <a:p>
          <a:endParaRPr lang="en-US"/>
        </a:p>
      </dgm:t>
    </dgm:pt>
    <dgm:pt modelId="{08EDF6EC-DEBF-484D-905F-7EDF41D8C113}" type="pres">
      <dgm:prSet presAssocID="{53D466D6-C0F8-4E38-ACCF-5B9C70F27617}" presName="hierChild4" presStyleCnt="0"/>
      <dgm:spPr/>
    </dgm:pt>
    <dgm:pt modelId="{DD279AAA-80DE-46BE-BD95-E4CCA91F51CD}" type="pres">
      <dgm:prSet presAssocID="{C67A5064-BAC4-4B6B-BB1E-521160BAEE2E}" presName="Name37" presStyleLbl="parChTrans1D3" presStyleIdx="0" presStyleCnt="3"/>
      <dgm:spPr/>
      <dgm:t>
        <a:bodyPr/>
        <a:lstStyle/>
        <a:p>
          <a:endParaRPr lang="en-US"/>
        </a:p>
      </dgm:t>
    </dgm:pt>
    <dgm:pt modelId="{6296BB0F-0002-4CAE-ABDE-37B6113BEC7E}" type="pres">
      <dgm:prSet presAssocID="{B16BB67D-2D13-41F3-9264-3E91D2A2E63F}" presName="hierRoot2" presStyleCnt="0">
        <dgm:presLayoutVars>
          <dgm:hierBranch val="init"/>
        </dgm:presLayoutVars>
      </dgm:prSet>
      <dgm:spPr/>
    </dgm:pt>
    <dgm:pt modelId="{6EE1266F-CC5F-4AC2-A9D7-CCE99DF0F7A7}" type="pres">
      <dgm:prSet presAssocID="{B16BB67D-2D13-41F3-9264-3E91D2A2E63F}" presName="rootComposite" presStyleCnt="0"/>
      <dgm:spPr/>
    </dgm:pt>
    <dgm:pt modelId="{7D3FD2D0-06DF-4F88-AFED-C3638052BF90}" type="pres">
      <dgm:prSet presAssocID="{B16BB67D-2D13-41F3-9264-3E91D2A2E63F}" presName="rootText" presStyleLbl="node3" presStyleIdx="0" presStyleCnt="3" custScaleX="156536" custLinFactNeighborX="-39866" custLinFactNeighborY="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5BC7EF-CFA2-49EA-9BA4-0B0DD70C8886}" type="pres">
      <dgm:prSet presAssocID="{B16BB67D-2D13-41F3-9264-3E91D2A2E63F}" presName="rootConnector" presStyleLbl="node3" presStyleIdx="0" presStyleCnt="3"/>
      <dgm:spPr/>
      <dgm:t>
        <a:bodyPr/>
        <a:lstStyle/>
        <a:p>
          <a:endParaRPr lang="en-US"/>
        </a:p>
      </dgm:t>
    </dgm:pt>
    <dgm:pt modelId="{82F272B7-87DC-47D1-AAC9-8EF6248B50CF}" type="pres">
      <dgm:prSet presAssocID="{B16BB67D-2D13-41F3-9264-3E91D2A2E63F}" presName="hierChild4" presStyleCnt="0"/>
      <dgm:spPr/>
    </dgm:pt>
    <dgm:pt modelId="{354CA184-CDEC-4B5C-98A8-85795B2796DE}" type="pres">
      <dgm:prSet presAssocID="{B16BB67D-2D13-41F3-9264-3E91D2A2E63F}" presName="hierChild5" presStyleCnt="0"/>
      <dgm:spPr/>
    </dgm:pt>
    <dgm:pt modelId="{D750D67B-C644-406B-AC29-3F140D6C6E3E}" type="pres">
      <dgm:prSet presAssocID="{AB6773A0-A401-4839-8280-AECB22884538}" presName="Name37" presStyleLbl="parChTrans1D3" presStyleIdx="1" presStyleCnt="3"/>
      <dgm:spPr/>
      <dgm:t>
        <a:bodyPr/>
        <a:lstStyle/>
        <a:p>
          <a:endParaRPr lang="en-US"/>
        </a:p>
      </dgm:t>
    </dgm:pt>
    <dgm:pt modelId="{E34E4FD0-7651-4917-A8C6-DAF018800A24}" type="pres">
      <dgm:prSet presAssocID="{9472FA4B-4BE1-4093-9DD0-26F6F23848F6}" presName="hierRoot2" presStyleCnt="0">
        <dgm:presLayoutVars>
          <dgm:hierBranch val="init"/>
        </dgm:presLayoutVars>
      </dgm:prSet>
      <dgm:spPr/>
    </dgm:pt>
    <dgm:pt modelId="{C9D6CE94-75AC-4C56-8595-903C24886510}" type="pres">
      <dgm:prSet presAssocID="{9472FA4B-4BE1-4093-9DD0-26F6F23848F6}" presName="rootComposite" presStyleCnt="0"/>
      <dgm:spPr/>
    </dgm:pt>
    <dgm:pt modelId="{929A74CA-C39A-45D7-B029-F3EE1A696FEF}" type="pres">
      <dgm:prSet presAssocID="{9472FA4B-4BE1-4093-9DD0-26F6F23848F6}" presName="rootText" presStyleLbl="node3" presStyleIdx="1" presStyleCnt="3" custScaleX="156536" custLinFactNeighborX="-39866" custLinFactNeighborY="-14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A85A96-1B6E-4B9C-857E-CB5FDC861AEF}" type="pres">
      <dgm:prSet presAssocID="{9472FA4B-4BE1-4093-9DD0-26F6F23848F6}" presName="rootConnector" presStyleLbl="node3" presStyleIdx="1" presStyleCnt="3"/>
      <dgm:spPr/>
      <dgm:t>
        <a:bodyPr/>
        <a:lstStyle/>
        <a:p>
          <a:endParaRPr lang="en-US"/>
        </a:p>
      </dgm:t>
    </dgm:pt>
    <dgm:pt modelId="{DB2496D8-8AEB-46F3-8566-CE3C4B416773}" type="pres">
      <dgm:prSet presAssocID="{9472FA4B-4BE1-4093-9DD0-26F6F23848F6}" presName="hierChild4" presStyleCnt="0"/>
      <dgm:spPr/>
    </dgm:pt>
    <dgm:pt modelId="{C4171379-51B2-4EC5-A661-63D7E84A560B}" type="pres">
      <dgm:prSet presAssocID="{9472FA4B-4BE1-4093-9DD0-26F6F23848F6}" presName="hierChild5" presStyleCnt="0"/>
      <dgm:spPr/>
    </dgm:pt>
    <dgm:pt modelId="{63D14595-4B3D-4EBC-8C2C-C330CBAE1371}" type="pres">
      <dgm:prSet presAssocID="{9B262028-2D0F-4537-86AE-F9E512F5BF65}" presName="Name37" presStyleLbl="parChTrans1D3" presStyleIdx="2" presStyleCnt="3"/>
      <dgm:spPr/>
      <dgm:t>
        <a:bodyPr/>
        <a:lstStyle/>
        <a:p>
          <a:endParaRPr lang="en-US"/>
        </a:p>
      </dgm:t>
    </dgm:pt>
    <dgm:pt modelId="{097A3489-7A07-4DFF-B9FB-79C2F9A1FAB0}" type="pres">
      <dgm:prSet presAssocID="{AEA73500-5E34-4A64-BF86-0411330242B3}" presName="hierRoot2" presStyleCnt="0">
        <dgm:presLayoutVars>
          <dgm:hierBranch val="init"/>
        </dgm:presLayoutVars>
      </dgm:prSet>
      <dgm:spPr/>
    </dgm:pt>
    <dgm:pt modelId="{0E1447BD-6459-48E6-BFC0-EA09412D9AA6}" type="pres">
      <dgm:prSet presAssocID="{AEA73500-5E34-4A64-BF86-0411330242B3}" presName="rootComposite" presStyleCnt="0"/>
      <dgm:spPr/>
    </dgm:pt>
    <dgm:pt modelId="{BD090F0E-0272-4A8C-ACC8-10D1E3237283}" type="pres">
      <dgm:prSet presAssocID="{AEA73500-5E34-4A64-BF86-0411330242B3}" presName="rootText" presStyleLbl="node3" presStyleIdx="2" presStyleCnt="3" custScaleX="158870" custLinFactNeighborX="-38803" custLinFactNeighborY="-28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78E159-4BEF-4197-A6FC-A6B11C87ADEC}" type="pres">
      <dgm:prSet presAssocID="{AEA73500-5E34-4A64-BF86-0411330242B3}" presName="rootConnector" presStyleLbl="node3" presStyleIdx="2" presStyleCnt="3"/>
      <dgm:spPr/>
      <dgm:t>
        <a:bodyPr/>
        <a:lstStyle/>
        <a:p>
          <a:endParaRPr lang="en-US"/>
        </a:p>
      </dgm:t>
    </dgm:pt>
    <dgm:pt modelId="{321AAF0D-76D3-4DEA-82F9-73DB8DEA540E}" type="pres">
      <dgm:prSet presAssocID="{AEA73500-5E34-4A64-BF86-0411330242B3}" presName="hierChild4" presStyleCnt="0"/>
      <dgm:spPr/>
    </dgm:pt>
    <dgm:pt modelId="{D31AA630-374F-4EC2-9836-5F7A3AFFEF7B}" type="pres">
      <dgm:prSet presAssocID="{AEA73500-5E34-4A64-BF86-0411330242B3}" presName="hierChild5" presStyleCnt="0"/>
      <dgm:spPr/>
    </dgm:pt>
    <dgm:pt modelId="{F2E1A73D-F884-4419-B416-11281117FEF7}" type="pres">
      <dgm:prSet presAssocID="{53D466D6-C0F8-4E38-ACCF-5B9C70F27617}" presName="hierChild5" presStyleCnt="0"/>
      <dgm:spPr/>
    </dgm:pt>
    <dgm:pt modelId="{5E4FF502-529D-4454-AF57-8BD8B3ABC980}" type="pres">
      <dgm:prSet presAssocID="{4C0657AA-6EAA-4C1F-9D55-6223EE6146D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57DF619-675B-4A28-A04D-29C16A2AAF82}" type="pres">
      <dgm:prSet presAssocID="{7A78ADB5-D694-4C3A-99E4-425349B2E5C6}" presName="hierRoot2" presStyleCnt="0">
        <dgm:presLayoutVars>
          <dgm:hierBranch val="init"/>
        </dgm:presLayoutVars>
      </dgm:prSet>
      <dgm:spPr/>
    </dgm:pt>
    <dgm:pt modelId="{1A051245-2E9D-4D05-9E55-C8F69B767AE9}" type="pres">
      <dgm:prSet presAssocID="{7A78ADB5-D694-4C3A-99E4-425349B2E5C6}" presName="rootComposite" presStyleCnt="0"/>
      <dgm:spPr/>
    </dgm:pt>
    <dgm:pt modelId="{2B260189-4972-4A67-A0B4-07993FEBBFDA}" type="pres">
      <dgm:prSet presAssocID="{7A78ADB5-D694-4C3A-99E4-425349B2E5C6}" presName="rootText" presStyleLbl="node2" presStyleIdx="1" presStyleCnt="3" custScaleX="1696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D83D3-9A11-4955-AE43-90C5AA467643}" type="pres">
      <dgm:prSet presAssocID="{7A78ADB5-D694-4C3A-99E4-425349B2E5C6}" presName="rootConnector" presStyleLbl="node2" presStyleIdx="1" presStyleCnt="3"/>
      <dgm:spPr/>
      <dgm:t>
        <a:bodyPr/>
        <a:lstStyle/>
        <a:p>
          <a:endParaRPr lang="en-US"/>
        </a:p>
      </dgm:t>
    </dgm:pt>
    <dgm:pt modelId="{B742B34D-8227-4BA7-89AC-44811DF28341}" type="pres">
      <dgm:prSet presAssocID="{7A78ADB5-D694-4C3A-99E4-425349B2E5C6}" presName="hierChild4" presStyleCnt="0"/>
      <dgm:spPr/>
    </dgm:pt>
    <dgm:pt modelId="{85A67F79-1AA7-42E3-84E7-907DB56B0763}" type="pres">
      <dgm:prSet presAssocID="{7A78ADB5-D694-4C3A-99E4-425349B2E5C6}" presName="hierChild5" presStyleCnt="0"/>
      <dgm:spPr/>
    </dgm:pt>
    <dgm:pt modelId="{756DA509-03C9-4076-97BD-AED989AAC99A}" type="pres">
      <dgm:prSet presAssocID="{4B2D6D74-551C-4386-BD41-4395641AF88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029CF10-29B1-45B9-8AF5-620D137E0941}" type="pres">
      <dgm:prSet presAssocID="{80944136-01F5-4C10-9DE7-01FE623337C9}" presName="hierRoot2" presStyleCnt="0">
        <dgm:presLayoutVars>
          <dgm:hierBranch val="init"/>
        </dgm:presLayoutVars>
      </dgm:prSet>
      <dgm:spPr/>
    </dgm:pt>
    <dgm:pt modelId="{C11C23C7-01AB-4078-9E4D-F02DAE1DAC77}" type="pres">
      <dgm:prSet presAssocID="{80944136-01F5-4C10-9DE7-01FE623337C9}" presName="rootComposite" presStyleCnt="0"/>
      <dgm:spPr/>
    </dgm:pt>
    <dgm:pt modelId="{D3D2335B-F6B8-441A-A1E7-141738B43AEF}" type="pres">
      <dgm:prSet presAssocID="{80944136-01F5-4C10-9DE7-01FE623337C9}" presName="rootText" presStyleLbl="node2" presStyleIdx="2" presStyleCnt="3" custScaleX="183741" custLinFactNeighborX="84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0D14C-2B35-446F-BFBB-1EF9C53B580F}" type="pres">
      <dgm:prSet presAssocID="{80944136-01F5-4C10-9DE7-01FE623337C9}" presName="rootConnector" presStyleLbl="node2" presStyleIdx="2" presStyleCnt="3"/>
      <dgm:spPr/>
      <dgm:t>
        <a:bodyPr/>
        <a:lstStyle/>
        <a:p>
          <a:endParaRPr lang="en-US"/>
        </a:p>
      </dgm:t>
    </dgm:pt>
    <dgm:pt modelId="{79D141B7-5743-4DDE-A1B0-83768E21BBE6}" type="pres">
      <dgm:prSet presAssocID="{80944136-01F5-4C10-9DE7-01FE623337C9}" presName="hierChild4" presStyleCnt="0"/>
      <dgm:spPr/>
    </dgm:pt>
    <dgm:pt modelId="{11CB354D-B2DC-4968-A8CB-B7B23520C0E8}" type="pres">
      <dgm:prSet presAssocID="{80944136-01F5-4C10-9DE7-01FE623337C9}" presName="hierChild5" presStyleCnt="0"/>
      <dgm:spPr/>
    </dgm:pt>
    <dgm:pt modelId="{2F7173BD-5956-4424-884B-C9E4B0EE614A}" type="pres">
      <dgm:prSet presAssocID="{7BD63A1D-F825-4B56-BDDC-DBE2B2CB5D29}" presName="hierChild3" presStyleCnt="0"/>
      <dgm:spPr/>
    </dgm:pt>
  </dgm:ptLst>
  <dgm:cxnLst>
    <dgm:cxn modelId="{77954896-21C1-41DD-804E-2B3EEC3AB9D7}" srcId="{53D466D6-C0F8-4E38-ACCF-5B9C70F27617}" destId="{B16BB67D-2D13-41F3-9264-3E91D2A2E63F}" srcOrd="0" destOrd="0" parTransId="{C67A5064-BAC4-4B6B-BB1E-521160BAEE2E}" sibTransId="{579AA7FC-F987-4014-80BE-733FEFD31DA5}"/>
    <dgm:cxn modelId="{F51811D0-D8A7-475D-A6DC-A9FE757468DA}" srcId="{7BD63A1D-F825-4B56-BDDC-DBE2B2CB5D29}" destId="{53D466D6-C0F8-4E38-ACCF-5B9C70F27617}" srcOrd="0" destOrd="0" parTransId="{0C2472D8-7096-4B6F-8729-14C303A740D4}" sibTransId="{7B0020D4-A758-4F8A-8DA1-6B23BBE413D5}"/>
    <dgm:cxn modelId="{A5B74B5B-D174-4A27-AB1C-2A9A354B1792}" type="presOf" srcId="{AEA73500-5E34-4A64-BF86-0411330242B3}" destId="{BD090F0E-0272-4A8C-ACC8-10D1E3237283}" srcOrd="0" destOrd="0" presId="urn:microsoft.com/office/officeart/2005/8/layout/orgChart1"/>
    <dgm:cxn modelId="{6EC8FB7C-B125-43DF-9C6C-984C35DA9513}" type="presOf" srcId="{7A78ADB5-D694-4C3A-99E4-425349B2E5C6}" destId="{EF0D83D3-9A11-4955-AE43-90C5AA467643}" srcOrd="1" destOrd="0" presId="urn:microsoft.com/office/officeart/2005/8/layout/orgChart1"/>
    <dgm:cxn modelId="{B723DD0E-C557-4654-B401-9A287047A677}" type="presOf" srcId="{53D466D6-C0F8-4E38-ACCF-5B9C70F27617}" destId="{8DAD5722-E6BE-4C5A-A411-BD792ACE3B47}" srcOrd="1" destOrd="0" presId="urn:microsoft.com/office/officeart/2005/8/layout/orgChart1"/>
    <dgm:cxn modelId="{4EE756DD-719B-4F9C-90F7-C425407646DC}" type="presOf" srcId="{7BD63A1D-F825-4B56-BDDC-DBE2B2CB5D29}" destId="{1150B87C-139E-494A-9CE2-C0C5EF98579E}" srcOrd="1" destOrd="0" presId="urn:microsoft.com/office/officeart/2005/8/layout/orgChart1"/>
    <dgm:cxn modelId="{8F23781B-516C-4397-A61F-09C01C0294EA}" type="presOf" srcId="{B16BB67D-2D13-41F3-9264-3E91D2A2E63F}" destId="{7D3FD2D0-06DF-4F88-AFED-C3638052BF90}" srcOrd="0" destOrd="0" presId="urn:microsoft.com/office/officeart/2005/8/layout/orgChart1"/>
    <dgm:cxn modelId="{91435F4E-B4E7-4856-8AC8-6CB23D22ED03}" type="presOf" srcId="{9B262028-2D0F-4537-86AE-F9E512F5BF65}" destId="{63D14595-4B3D-4EBC-8C2C-C330CBAE1371}" srcOrd="0" destOrd="0" presId="urn:microsoft.com/office/officeart/2005/8/layout/orgChart1"/>
    <dgm:cxn modelId="{576348DC-CF40-4C3B-B961-182633427370}" type="presOf" srcId="{C67A5064-BAC4-4B6B-BB1E-521160BAEE2E}" destId="{DD279AAA-80DE-46BE-BD95-E4CCA91F51CD}" srcOrd="0" destOrd="0" presId="urn:microsoft.com/office/officeart/2005/8/layout/orgChart1"/>
    <dgm:cxn modelId="{824A6792-76AF-4918-B4F8-379277726BB2}" type="presOf" srcId="{53D466D6-C0F8-4E38-ACCF-5B9C70F27617}" destId="{2D61859D-C825-4F14-AC2D-B89E79F47522}" srcOrd="0" destOrd="0" presId="urn:microsoft.com/office/officeart/2005/8/layout/orgChart1"/>
    <dgm:cxn modelId="{5003C3FA-D462-49B2-85F8-CBEB8706AF94}" type="presOf" srcId="{80944136-01F5-4C10-9DE7-01FE623337C9}" destId="{D3D2335B-F6B8-441A-A1E7-141738B43AEF}" srcOrd="0" destOrd="0" presId="urn:microsoft.com/office/officeart/2005/8/layout/orgChart1"/>
    <dgm:cxn modelId="{9AD74A9B-949F-4FD3-BDF1-25253DB3A4E3}" type="presOf" srcId="{0C2472D8-7096-4B6F-8729-14C303A740D4}" destId="{61C8BF8B-00BD-4D9F-9AAF-C6F56014FF5D}" srcOrd="0" destOrd="0" presId="urn:microsoft.com/office/officeart/2005/8/layout/orgChart1"/>
    <dgm:cxn modelId="{6E8A7CFC-1498-446B-946D-7EA16E48AC67}" type="presOf" srcId="{93F5B9CB-6169-4E45-B353-C9A6CC73050F}" destId="{410D4708-25F0-42C3-BFFC-F1981144DC7D}" srcOrd="0" destOrd="0" presId="urn:microsoft.com/office/officeart/2005/8/layout/orgChart1"/>
    <dgm:cxn modelId="{79CEDBA0-65B0-4B67-8147-CF61828B45A7}" type="presOf" srcId="{80944136-01F5-4C10-9DE7-01FE623337C9}" destId="{7EB0D14C-2B35-446F-BFBB-1EF9C53B580F}" srcOrd="1" destOrd="0" presId="urn:microsoft.com/office/officeart/2005/8/layout/orgChart1"/>
    <dgm:cxn modelId="{26DEBC05-C1B8-4D83-BE11-054536E9228E}" type="presOf" srcId="{9472FA4B-4BE1-4093-9DD0-26F6F23848F6}" destId="{929A74CA-C39A-45D7-B029-F3EE1A696FEF}" srcOrd="0" destOrd="0" presId="urn:microsoft.com/office/officeart/2005/8/layout/orgChart1"/>
    <dgm:cxn modelId="{67F8ED9C-FEAB-43C4-9FCF-D5C136DE9106}" type="presOf" srcId="{9472FA4B-4BE1-4093-9DD0-26F6F23848F6}" destId="{35A85A96-1B6E-4B9C-857E-CB5FDC861AEF}" srcOrd="1" destOrd="0" presId="urn:microsoft.com/office/officeart/2005/8/layout/orgChart1"/>
    <dgm:cxn modelId="{95B69365-4F73-4A8D-B228-5F8C2C0A92ED}" type="presOf" srcId="{4C0657AA-6EAA-4C1F-9D55-6223EE6146DB}" destId="{5E4FF502-529D-4454-AF57-8BD8B3ABC980}" srcOrd="0" destOrd="0" presId="urn:microsoft.com/office/officeart/2005/8/layout/orgChart1"/>
    <dgm:cxn modelId="{6900FF83-3FF7-4FBC-A57F-2CC8FC54C7D4}" srcId="{7BD63A1D-F825-4B56-BDDC-DBE2B2CB5D29}" destId="{7A78ADB5-D694-4C3A-99E4-425349B2E5C6}" srcOrd="1" destOrd="0" parTransId="{4C0657AA-6EAA-4C1F-9D55-6223EE6146DB}" sibTransId="{6686862D-5D28-46A9-AD81-83F960BA0C7D}"/>
    <dgm:cxn modelId="{BB278107-A380-41D1-9578-3C635FC9E8CC}" srcId="{53D466D6-C0F8-4E38-ACCF-5B9C70F27617}" destId="{9472FA4B-4BE1-4093-9DD0-26F6F23848F6}" srcOrd="1" destOrd="0" parTransId="{AB6773A0-A401-4839-8280-AECB22884538}" sibTransId="{8186A160-2E3E-4218-BEC1-F912FF099AFE}"/>
    <dgm:cxn modelId="{91CB1F10-EB8A-473D-873F-10C81ECC774E}" srcId="{93F5B9CB-6169-4E45-B353-C9A6CC73050F}" destId="{7BD63A1D-F825-4B56-BDDC-DBE2B2CB5D29}" srcOrd="0" destOrd="0" parTransId="{72DABA7B-ECF3-4E1F-9897-56B9BE3412E8}" sibTransId="{2156DF52-D9D4-4A1D-BE34-EDE77274660A}"/>
    <dgm:cxn modelId="{AE07B5B0-A798-400F-BFBC-8B91D6D9D12A}" type="presOf" srcId="{AB6773A0-A401-4839-8280-AECB22884538}" destId="{D750D67B-C644-406B-AC29-3F140D6C6E3E}" srcOrd="0" destOrd="0" presId="urn:microsoft.com/office/officeart/2005/8/layout/orgChart1"/>
    <dgm:cxn modelId="{0284F96E-D7CF-4839-B4B3-844AE0EBFBBB}" srcId="{53D466D6-C0F8-4E38-ACCF-5B9C70F27617}" destId="{AEA73500-5E34-4A64-BF86-0411330242B3}" srcOrd="2" destOrd="0" parTransId="{9B262028-2D0F-4537-86AE-F9E512F5BF65}" sibTransId="{F50A2B8D-2E37-4BCF-B90D-A3392339B24F}"/>
    <dgm:cxn modelId="{33CEF09C-4952-46F9-B705-8774879B62C6}" type="presOf" srcId="{7A78ADB5-D694-4C3A-99E4-425349B2E5C6}" destId="{2B260189-4972-4A67-A0B4-07993FEBBFDA}" srcOrd="0" destOrd="0" presId="urn:microsoft.com/office/officeart/2005/8/layout/orgChart1"/>
    <dgm:cxn modelId="{8BCC38A0-A379-4FC8-ADBE-9A5AD9706EC5}" srcId="{7BD63A1D-F825-4B56-BDDC-DBE2B2CB5D29}" destId="{80944136-01F5-4C10-9DE7-01FE623337C9}" srcOrd="2" destOrd="0" parTransId="{4B2D6D74-551C-4386-BD41-4395641AF885}" sibTransId="{3872095C-279D-41E5-8698-84254EBE26F1}"/>
    <dgm:cxn modelId="{9DDEDB2C-4AB8-48D8-8BEB-16A4A8FB4C58}" type="presOf" srcId="{AEA73500-5E34-4A64-BF86-0411330242B3}" destId="{FD78E159-4BEF-4197-A6FC-A6B11C87ADEC}" srcOrd="1" destOrd="0" presId="urn:microsoft.com/office/officeart/2005/8/layout/orgChart1"/>
    <dgm:cxn modelId="{399AB109-7853-419E-8B89-283ABEF901F1}" type="presOf" srcId="{4B2D6D74-551C-4386-BD41-4395641AF885}" destId="{756DA509-03C9-4076-97BD-AED989AAC99A}" srcOrd="0" destOrd="0" presId="urn:microsoft.com/office/officeart/2005/8/layout/orgChart1"/>
    <dgm:cxn modelId="{F56221AC-D0B4-4529-83AC-F4C785356CCC}" type="presOf" srcId="{7BD63A1D-F825-4B56-BDDC-DBE2B2CB5D29}" destId="{02D013D0-2783-48A2-A82A-C98692F67984}" srcOrd="0" destOrd="0" presId="urn:microsoft.com/office/officeart/2005/8/layout/orgChart1"/>
    <dgm:cxn modelId="{F83ADA81-8C19-4D44-8C1F-9F7DC20A8B33}" type="presOf" srcId="{B16BB67D-2D13-41F3-9264-3E91D2A2E63F}" destId="{7B5BC7EF-CFA2-49EA-9BA4-0B0DD70C8886}" srcOrd="1" destOrd="0" presId="urn:microsoft.com/office/officeart/2005/8/layout/orgChart1"/>
    <dgm:cxn modelId="{5E7151D3-63D1-4204-8B79-505BEB374413}" type="presParOf" srcId="{410D4708-25F0-42C3-BFFC-F1981144DC7D}" destId="{A7CBEBC4-5DA2-44A0-AEE2-27086CDFCED1}" srcOrd="0" destOrd="0" presId="urn:microsoft.com/office/officeart/2005/8/layout/orgChart1"/>
    <dgm:cxn modelId="{70792B14-D900-4D2A-88B1-C83E026C5E7A}" type="presParOf" srcId="{A7CBEBC4-5DA2-44A0-AEE2-27086CDFCED1}" destId="{1E150682-536B-481C-B566-7295821D0F7F}" srcOrd="0" destOrd="0" presId="urn:microsoft.com/office/officeart/2005/8/layout/orgChart1"/>
    <dgm:cxn modelId="{A996F01D-3E30-4248-B6DB-7BEEF9096CB8}" type="presParOf" srcId="{1E150682-536B-481C-B566-7295821D0F7F}" destId="{02D013D0-2783-48A2-A82A-C98692F67984}" srcOrd="0" destOrd="0" presId="urn:microsoft.com/office/officeart/2005/8/layout/orgChart1"/>
    <dgm:cxn modelId="{E1243D7D-01F6-4467-AEF5-769D91FF6535}" type="presParOf" srcId="{1E150682-536B-481C-B566-7295821D0F7F}" destId="{1150B87C-139E-494A-9CE2-C0C5EF98579E}" srcOrd="1" destOrd="0" presId="urn:microsoft.com/office/officeart/2005/8/layout/orgChart1"/>
    <dgm:cxn modelId="{53B72EE7-5D5E-4F08-9ED7-ECE0427E71B7}" type="presParOf" srcId="{A7CBEBC4-5DA2-44A0-AEE2-27086CDFCED1}" destId="{9DEA4DA6-6760-4605-9A8E-72923E02AE93}" srcOrd="1" destOrd="0" presId="urn:microsoft.com/office/officeart/2005/8/layout/orgChart1"/>
    <dgm:cxn modelId="{6C6625ED-9BB5-4459-B636-966331E1465C}" type="presParOf" srcId="{9DEA4DA6-6760-4605-9A8E-72923E02AE93}" destId="{61C8BF8B-00BD-4D9F-9AAF-C6F56014FF5D}" srcOrd="0" destOrd="0" presId="urn:microsoft.com/office/officeart/2005/8/layout/orgChart1"/>
    <dgm:cxn modelId="{70CE7694-12EC-4123-A276-A9D718AD244A}" type="presParOf" srcId="{9DEA4DA6-6760-4605-9A8E-72923E02AE93}" destId="{B9D47B8B-B227-41BD-A0AD-4495121E3202}" srcOrd="1" destOrd="0" presId="urn:microsoft.com/office/officeart/2005/8/layout/orgChart1"/>
    <dgm:cxn modelId="{C9CED083-7190-4E00-A601-8FBAE8BFBA7A}" type="presParOf" srcId="{B9D47B8B-B227-41BD-A0AD-4495121E3202}" destId="{3BD90F1C-D9C7-4386-8D44-6FCE2E142770}" srcOrd="0" destOrd="0" presId="urn:microsoft.com/office/officeart/2005/8/layout/orgChart1"/>
    <dgm:cxn modelId="{CDA1F346-B0B3-40A4-B45C-D97FFBCA33B8}" type="presParOf" srcId="{3BD90F1C-D9C7-4386-8D44-6FCE2E142770}" destId="{2D61859D-C825-4F14-AC2D-B89E79F47522}" srcOrd="0" destOrd="0" presId="urn:microsoft.com/office/officeart/2005/8/layout/orgChart1"/>
    <dgm:cxn modelId="{6532A494-6920-4CC2-92B8-B7E2EF276913}" type="presParOf" srcId="{3BD90F1C-D9C7-4386-8D44-6FCE2E142770}" destId="{8DAD5722-E6BE-4C5A-A411-BD792ACE3B47}" srcOrd="1" destOrd="0" presId="urn:microsoft.com/office/officeart/2005/8/layout/orgChart1"/>
    <dgm:cxn modelId="{F3475626-F6A6-405B-B003-1314BB1355F1}" type="presParOf" srcId="{B9D47B8B-B227-41BD-A0AD-4495121E3202}" destId="{08EDF6EC-DEBF-484D-905F-7EDF41D8C113}" srcOrd="1" destOrd="0" presId="urn:microsoft.com/office/officeart/2005/8/layout/orgChart1"/>
    <dgm:cxn modelId="{B6557175-A0FA-4D0F-B555-A3E927760FED}" type="presParOf" srcId="{08EDF6EC-DEBF-484D-905F-7EDF41D8C113}" destId="{DD279AAA-80DE-46BE-BD95-E4CCA91F51CD}" srcOrd="0" destOrd="0" presId="urn:microsoft.com/office/officeart/2005/8/layout/orgChart1"/>
    <dgm:cxn modelId="{A7E6222E-E39B-466A-A175-5CAB64A03DE0}" type="presParOf" srcId="{08EDF6EC-DEBF-484D-905F-7EDF41D8C113}" destId="{6296BB0F-0002-4CAE-ABDE-37B6113BEC7E}" srcOrd="1" destOrd="0" presId="urn:microsoft.com/office/officeart/2005/8/layout/orgChart1"/>
    <dgm:cxn modelId="{93BCCDDD-925C-4995-A529-7A6F2495BCCE}" type="presParOf" srcId="{6296BB0F-0002-4CAE-ABDE-37B6113BEC7E}" destId="{6EE1266F-CC5F-4AC2-A9D7-CCE99DF0F7A7}" srcOrd="0" destOrd="0" presId="urn:microsoft.com/office/officeart/2005/8/layout/orgChart1"/>
    <dgm:cxn modelId="{E7160225-D43E-43F6-BD38-75C7F13CBC35}" type="presParOf" srcId="{6EE1266F-CC5F-4AC2-A9D7-CCE99DF0F7A7}" destId="{7D3FD2D0-06DF-4F88-AFED-C3638052BF90}" srcOrd="0" destOrd="0" presId="urn:microsoft.com/office/officeart/2005/8/layout/orgChart1"/>
    <dgm:cxn modelId="{A0390E98-3030-433D-8019-6AA722B159C2}" type="presParOf" srcId="{6EE1266F-CC5F-4AC2-A9D7-CCE99DF0F7A7}" destId="{7B5BC7EF-CFA2-49EA-9BA4-0B0DD70C8886}" srcOrd="1" destOrd="0" presId="urn:microsoft.com/office/officeart/2005/8/layout/orgChart1"/>
    <dgm:cxn modelId="{0DFF3609-B12C-4D61-B8BF-05F66FBB6C55}" type="presParOf" srcId="{6296BB0F-0002-4CAE-ABDE-37B6113BEC7E}" destId="{82F272B7-87DC-47D1-AAC9-8EF6248B50CF}" srcOrd="1" destOrd="0" presId="urn:microsoft.com/office/officeart/2005/8/layout/orgChart1"/>
    <dgm:cxn modelId="{CC8436F1-AD0F-4A58-87C6-0F5F45794BB5}" type="presParOf" srcId="{6296BB0F-0002-4CAE-ABDE-37B6113BEC7E}" destId="{354CA184-CDEC-4B5C-98A8-85795B2796DE}" srcOrd="2" destOrd="0" presId="urn:microsoft.com/office/officeart/2005/8/layout/orgChart1"/>
    <dgm:cxn modelId="{510A65C5-4CA0-4F90-A9BC-892BA2F6C04D}" type="presParOf" srcId="{08EDF6EC-DEBF-484D-905F-7EDF41D8C113}" destId="{D750D67B-C644-406B-AC29-3F140D6C6E3E}" srcOrd="2" destOrd="0" presId="urn:microsoft.com/office/officeart/2005/8/layout/orgChart1"/>
    <dgm:cxn modelId="{C3B96169-D87A-40C6-B234-1A030CF5C9F4}" type="presParOf" srcId="{08EDF6EC-DEBF-484D-905F-7EDF41D8C113}" destId="{E34E4FD0-7651-4917-A8C6-DAF018800A24}" srcOrd="3" destOrd="0" presId="urn:microsoft.com/office/officeart/2005/8/layout/orgChart1"/>
    <dgm:cxn modelId="{243D222D-A5B8-4C09-9F9B-2601E8DA3C2A}" type="presParOf" srcId="{E34E4FD0-7651-4917-A8C6-DAF018800A24}" destId="{C9D6CE94-75AC-4C56-8595-903C24886510}" srcOrd="0" destOrd="0" presId="urn:microsoft.com/office/officeart/2005/8/layout/orgChart1"/>
    <dgm:cxn modelId="{53156820-908C-4425-BA1A-9475C79CAD5A}" type="presParOf" srcId="{C9D6CE94-75AC-4C56-8595-903C24886510}" destId="{929A74CA-C39A-45D7-B029-F3EE1A696FEF}" srcOrd="0" destOrd="0" presId="urn:microsoft.com/office/officeart/2005/8/layout/orgChart1"/>
    <dgm:cxn modelId="{7677414E-1E33-4B23-BE96-07A2B9EEA4E8}" type="presParOf" srcId="{C9D6CE94-75AC-4C56-8595-903C24886510}" destId="{35A85A96-1B6E-4B9C-857E-CB5FDC861AEF}" srcOrd="1" destOrd="0" presId="urn:microsoft.com/office/officeart/2005/8/layout/orgChart1"/>
    <dgm:cxn modelId="{D8865EB3-4BF9-49A4-A648-70565AB32314}" type="presParOf" srcId="{E34E4FD0-7651-4917-A8C6-DAF018800A24}" destId="{DB2496D8-8AEB-46F3-8566-CE3C4B416773}" srcOrd="1" destOrd="0" presId="urn:microsoft.com/office/officeart/2005/8/layout/orgChart1"/>
    <dgm:cxn modelId="{B21BDB24-2E60-43D6-B705-6DA8F8A3114A}" type="presParOf" srcId="{E34E4FD0-7651-4917-A8C6-DAF018800A24}" destId="{C4171379-51B2-4EC5-A661-63D7E84A560B}" srcOrd="2" destOrd="0" presId="urn:microsoft.com/office/officeart/2005/8/layout/orgChart1"/>
    <dgm:cxn modelId="{1671AB66-BCE1-4DDD-9C63-9330886C9EEE}" type="presParOf" srcId="{08EDF6EC-DEBF-484D-905F-7EDF41D8C113}" destId="{63D14595-4B3D-4EBC-8C2C-C330CBAE1371}" srcOrd="4" destOrd="0" presId="urn:microsoft.com/office/officeart/2005/8/layout/orgChart1"/>
    <dgm:cxn modelId="{1FE70B82-0DF4-4DD5-8D9E-90D79E346C8B}" type="presParOf" srcId="{08EDF6EC-DEBF-484D-905F-7EDF41D8C113}" destId="{097A3489-7A07-4DFF-B9FB-79C2F9A1FAB0}" srcOrd="5" destOrd="0" presId="urn:microsoft.com/office/officeart/2005/8/layout/orgChart1"/>
    <dgm:cxn modelId="{5559F1C5-4434-4969-98DA-EA757E34A6C0}" type="presParOf" srcId="{097A3489-7A07-4DFF-B9FB-79C2F9A1FAB0}" destId="{0E1447BD-6459-48E6-BFC0-EA09412D9AA6}" srcOrd="0" destOrd="0" presId="urn:microsoft.com/office/officeart/2005/8/layout/orgChart1"/>
    <dgm:cxn modelId="{ADCEE2F2-BBD3-4424-BF0E-661FF133A00F}" type="presParOf" srcId="{0E1447BD-6459-48E6-BFC0-EA09412D9AA6}" destId="{BD090F0E-0272-4A8C-ACC8-10D1E3237283}" srcOrd="0" destOrd="0" presId="urn:microsoft.com/office/officeart/2005/8/layout/orgChart1"/>
    <dgm:cxn modelId="{A39E0125-CBBF-4FCC-88AF-AA7185BFEE0B}" type="presParOf" srcId="{0E1447BD-6459-48E6-BFC0-EA09412D9AA6}" destId="{FD78E159-4BEF-4197-A6FC-A6B11C87ADEC}" srcOrd="1" destOrd="0" presId="urn:microsoft.com/office/officeart/2005/8/layout/orgChart1"/>
    <dgm:cxn modelId="{16F36983-05E2-4F8C-A8E0-9FCBBD104848}" type="presParOf" srcId="{097A3489-7A07-4DFF-B9FB-79C2F9A1FAB0}" destId="{321AAF0D-76D3-4DEA-82F9-73DB8DEA540E}" srcOrd="1" destOrd="0" presId="urn:microsoft.com/office/officeart/2005/8/layout/orgChart1"/>
    <dgm:cxn modelId="{51AFD56F-836E-4C69-8606-453C44388987}" type="presParOf" srcId="{097A3489-7A07-4DFF-B9FB-79C2F9A1FAB0}" destId="{D31AA630-374F-4EC2-9836-5F7A3AFFEF7B}" srcOrd="2" destOrd="0" presId="urn:microsoft.com/office/officeart/2005/8/layout/orgChart1"/>
    <dgm:cxn modelId="{B844272A-0B7C-4817-AABD-67F76377B708}" type="presParOf" srcId="{B9D47B8B-B227-41BD-A0AD-4495121E3202}" destId="{F2E1A73D-F884-4419-B416-11281117FEF7}" srcOrd="2" destOrd="0" presId="urn:microsoft.com/office/officeart/2005/8/layout/orgChart1"/>
    <dgm:cxn modelId="{BFD2C173-8610-4E06-BD15-78D68D14B1F8}" type="presParOf" srcId="{9DEA4DA6-6760-4605-9A8E-72923E02AE93}" destId="{5E4FF502-529D-4454-AF57-8BD8B3ABC980}" srcOrd="2" destOrd="0" presId="urn:microsoft.com/office/officeart/2005/8/layout/orgChart1"/>
    <dgm:cxn modelId="{1279FD66-CD18-41E9-8B56-2C8C410993B1}" type="presParOf" srcId="{9DEA4DA6-6760-4605-9A8E-72923E02AE93}" destId="{B57DF619-675B-4A28-A04D-29C16A2AAF82}" srcOrd="3" destOrd="0" presId="urn:microsoft.com/office/officeart/2005/8/layout/orgChart1"/>
    <dgm:cxn modelId="{BEE0B6DE-907B-4F23-865A-0B40F88950DC}" type="presParOf" srcId="{B57DF619-675B-4A28-A04D-29C16A2AAF82}" destId="{1A051245-2E9D-4D05-9E55-C8F69B767AE9}" srcOrd="0" destOrd="0" presId="urn:microsoft.com/office/officeart/2005/8/layout/orgChart1"/>
    <dgm:cxn modelId="{D96B4842-017F-4999-97FB-FFB21D3CA753}" type="presParOf" srcId="{1A051245-2E9D-4D05-9E55-C8F69B767AE9}" destId="{2B260189-4972-4A67-A0B4-07993FEBBFDA}" srcOrd="0" destOrd="0" presId="urn:microsoft.com/office/officeart/2005/8/layout/orgChart1"/>
    <dgm:cxn modelId="{AA705815-68D8-4E6F-966E-B68467285E06}" type="presParOf" srcId="{1A051245-2E9D-4D05-9E55-C8F69B767AE9}" destId="{EF0D83D3-9A11-4955-AE43-90C5AA467643}" srcOrd="1" destOrd="0" presId="urn:microsoft.com/office/officeart/2005/8/layout/orgChart1"/>
    <dgm:cxn modelId="{BDA8B05C-EB27-434E-A008-673D71B9E790}" type="presParOf" srcId="{B57DF619-675B-4A28-A04D-29C16A2AAF82}" destId="{B742B34D-8227-4BA7-89AC-44811DF28341}" srcOrd="1" destOrd="0" presId="urn:microsoft.com/office/officeart/2005/8/layout/orgChart1"/>
    <dgm:cxn modelId="{94493D57-63BE-4662-AA95-FD8BA07B1BAA}" type="presParOf" srcId="{B57DF619-675B-4A28-A04D-29C16A2AAF82}" destId="{85A67F79-1AA7-42E3-84E7-907DB56B0763}" srcOrd="2" destOrd="0" presId="urn:microsoft.com/office/officeart/2005/8/layout/orgChart1"/>
    <dgm:cxn modelId="{9708DAEB-B840-4191-BB35-E63FBAA99F18}" type="presParOf" srcId="{9DEA4DA6-6760-4605-9A8E-72923E02AE93}" destId="{756DA509-03C9-4076-97BD-AED989AAC99A}" srcOrd="4" destOrd="0" presId="urn:microsoft.com/office/officeart/2005/8/layout/orgChart1"/>
    <dgm:cxn modelId="{95062937-69B2-4535-90E1-6722F4B2A660}" type="presParOf" srcId="{9DEA4DA6-6760-4605-9A8E-72923E02AE93}" destId="{6029CF10-29B1-45B9-8AF5-620D137E0941}" srcOrd="5" destOrd="0" presId="urn:microsoft.com/office/officeart/2005/8/layout/orgChart1"/>
    <dgm:cxn modelId="{D00C3698-4105-45D6-A94D-03B7FC5925C6}" type="presParOf" srcId="{6029CF10-29B1-45B9-8AF5-620D137E0941}" destId="{C11C23C7-01AB-4078-9E4D-F02DAE1DAC77}" srcOrd="0" destOrd="0" presId="urn:microsoft.com/office/officeart/2005/8/layout/orgChart1"/>
    <dgm:cxn modelId="{A62A4337-9B98-4FBB-9CE5-EC17CACD4203}" type="presParOf" srcId="{C11C23C7-01AB-4078-9E4D-F02DAE1DAC77}" destId="{D3D2335B-F6B8-441A-A1E7-141738B43AEF}" srcOrd="0" destOrd="0" presId="urn:microsoft.com/office/officeart/2005/8/layout/orgChart1"/>
    <dgm:cxn modelId="{41E8796D-906D-4F83-927B-97B89E98462E}" type="presParOf" srcId="{C11C23C7-01AB-4078-9E4D-F02DAE1DAC77}" destId="{7EB0D14C-2B35-446F-BFBB-1EF9C53B580F}" srcOrd="1" destOrd="0" presId="urn:microsoft.com/office/officeart/2005/8/layout/orgChart1"/>
    <dgm:cxn modelId="{2F243A31-DECA-41A1-B9DD-086C3F16FA1E}" type="presParOf" srcId="{6029CF10-29B1-45B9-8AF5-620D137E0941}" destId="{79D141B7-5743-4DDE-A1B0-83768E21BBE6}" srcOrd="1" destOrd="0" presId="urn:microsoft.com/office/officeart/2005/8/layout/orgChart1"/>
    <dgm:cxn modelId="{E1DFAB07-BDDE-4A2E-9647-F8B75A89DB1C}" type="presParOf" srcId="{6029CF10-29B1-45B9-8AF5-620D137E0941}" destId="{11CB354D-B2DC-4968-A8CB-B7B23520C0E8}" srcOrd="2" destOrd="0" presId="urn:microsoft.com/office/officeart/2005/8/layout/orgChart1"/>
    <dgm:cxn modelId="{183FC7D4-E06E-4C8E-9830-E54333E746DE}" type="presParOf" srcId="{A7CBEBC4-5DA2-44A0-AEE2-27086CDFCED1}" destId="{2F7173BD-5956-4424-884B-C9E4B0EE61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5B9CB-6169-4E45-B353-C9A6CC7305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D63A1D-F825-4B56-BDDC-DBE2B2CB5D2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Environmental Audit</a:t>
          </a:r>
          <a:endParaRPr lang="en-US" sz="2000" b="1" dirty="0">
            <a:solidFill>
              <a:schemeClr val="tx1"/>
            </a:solidFill>
          </a:endParaRPr>
        </a:p>
      </dgm:t>
    </dgm:pt>
    <dgm:pt modelId="{72DABA7B-ECF3-4E1F-9897-56B9BE3412E8}" type="parTrans" cxnId="{91CB1F10-EB8A-473D-873F-10C81ECC774E}">
      <dgm:prSet/>
      <dgm:spPr/>
      <dgm:t>
        <a:bodyPr/>
        <a:lstStyle/>
        <a:p>
          <a:endParaRPr lang="en-US"/>
        </a:p>
      </dgm:t>
    </dgm:pt>
    <dgm:pt modelId="{2156DF52-D9D4-4A1D-BE34-EDE77274660A}" type="sibTrans" cxnId="{91CB1F10-EB8A-473D-873F-10C81ECC774E}">
      <dgm:prSet/>
      <dgm:spPr/>
      <dgm:t>
        <a:bodyPr/>
        <a:lstStyle/>
        <a:p>
          <a:endParaRPr lang="en-US"/>
        </a:p>
      </dgm:t>
    </dgm:pt>
    <dgm:pt modelId="{7A78ADB5-D694-4C3A-99E4-425349B2E5C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Performance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C0657AA-6EAA-4C1F-9D55-6223EE6146DB}" type="parTrans" cxnId="{6900FF83-3FF7-4FBC-A57F-2CC8FC54C7D4}">
      <dgm:prSet/>
      <dgm:spPr/>
      <dgm:t>
        <a:bodyPr/>
        <a:lstStyle/>
        <a:p>
          <a:endParaRPr lang="en-US"/>
        </a:p>
      </dgm:t>
    </dgm:pt>
    <dgm:pt modelId="{6686862D-5D28-46A9-AD81-83F960BA0C7D}" type="sibTrans" cxnId="{6900FF83-3FF7-4FBC-A57F-2CC8FC54C7D4}">
      <dgm:prSet/>
      <dgm:spPr/>
      <dgm:t>
        <a:bodyPr/>
        <a:lstStyle/>
        <a:p>
          <a:endParaRPr lang="en-US"/>
        </a:p>
      </dgm:t>
    </dgm:pt>
    <dgm:pt modelId="{80944136-01F5-4C10-9DE7-01FE623337C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Compliance Audit</a:t>
          </a:r>
          <a:endParaRPr lang="en-US" sz="2000" b="1" dirty="0">
            <a:solidFill>
              <a:schemeClr val="tx1"/>
            </a:solidFill>
          </a:endParaRPr>
        </a:p>
      </dgm:t>
    </dgm:pt>
    <dgm:pt modelId="{4B2D6D74-551C-4386-BD41-4395641AF885}" type="parTrans" cxnId="{8BCC38A0-A379-4FC8-ADBE-9A5AD9706EC5}">
      <dgm:prSet/>
      <dgm:spPr/>
      <dgm:t>
        <a:bodyPr/>
        <a:lstStyle/>
        <a:p>
          <a:endParaRPr lang="en-US"/>
        </a:p>
      </dgm:t>
    </dgm:pt>
    <dgm:pt modelId="{3872095C-279D-41E5-8698-84254EBE26F1}" type="sibTrans" cxnId="{8BCC38A0-A379-4FC8-ADBE-9A5AD9706EC5}">
      <dgm:prSet/>
      <dgm:spPr/>
      <dgm:t>
        <a:bodyPr/>
        <a:lstStyle/>
        <a:p>
          <a:endParaRPr lang="en-US"/>
        </a:p>
      </dgm:t>
    </dgm:pt>
    <dgm:pt modelId="{53D466D6-C0F8-4E38-ACCF-5B9C70F27617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Financial Audit</a:t>
          </a:r>
          <a:endParaRPr lang="en-US" sz="2000" b="1" dirty="0">
            <a:solidFill>
              <a:schemeClr val="tx1"/>
            </a:solidFill>
          </a:endParaRPr>
        </a:p>
      </dgm:t>
    </dgm:pt>
    <dgm:pt modelId="{0C2472D8-7096-4B6F-8729-14C303A740D4}" type="parTrans" cxnId="{F51811D0-D8A7-475D-A6DC-A9FE757468DA}">
      <dgm:prSet/>
      <dgm:spPr/>
      <dgm:t>
        <a:bodyPr/>
        <a:lstStyle/>
        <a:p>
          <a:endParaRPr lang="en-US"/>
        </a:p>
      </dgm:t>
    </dgm:pt>
    <dgm:pt modelId="{7B0020D4-A758-4F8A-8DA1-6B23BBE413D5}" type="sibTrans" cxnId="{F51811D0-D8A7-475D-A6DC-A9FE757468DA}">
      <dgm:prSet/>
      <dgm:spPr/>
      <dgm:t>
        <a:bodyPr/>
        <a:lstStyle/>
        <a:p>
          <a:endParaRPr lang="en-US"/>
        </a:p>
      </dgm:t>
    </dgm:pt>
    <dgm:pt modelId="{410D4708-25F0-42C3-BFFC-F1981144DC7D}" type="pres">
      <dgm:prSet presAssocID="{93F5B9CB-6169-4E45-B353-C9A6CC7305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7CBEBC4-5DA2-44A0-AEE2-27086CDFCED1}" type="pres">
      <dgm:prSet presAssocID="{7BD63A1D-F825-4B56-BDDC-DBE2B2CB5D29}" presName="hierRoot1" presStyleCnt="0">
        <dgm:presLayoutVars>
          <dgm:hierBranch val="init"/>
        </dgm:presLayoutVars>
      </dgm:prSet>
      <dgm:spPr/>
    </dgm:pt>
    <dgm:pt modelId="{1E150682-536B-481C-B566-7295821D0F7F}" type="pres">
      <dgm:prSet presAssocID="{7BD63A1D-F825-4B56-BDDC-DBE2B2CB5D29}" presName="rootComposite1" presStyleCnt="0"/>
      <dgm:spPr/>
    </dgm:pt>
    <dgm:pt modelId="{02D013D0-2783-48A2-A82A-C98692F67984}" type="pres">
      <dgm:prSet presAssocID="{7BD63A1D-F825-4B56-BDDC-DBE2B2CB5D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50B87C-139E-494A-9CE2-C0C5EF98579E}" type="pres">
      <dgm:prSet presAssocID="{7BD63A1D-F825-4B56-BDDC-DBE2B2CB5D2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EA4DA6-6760-4605-9A8E-72923E02AE93}" type="pres">
      <dgm:prSet presAssocID="{7BD63A1D-F825-4B56-BDDC-DBE2B2CB5D29}" presName="hierChild2" presStyleCnt="0"/>
      <dgm:spPr/>
    </dgm:pt>
    <dgm:pt modelId="{61C8BF8B-00BD-4D9F-9AAF-C6F56014FF5D}" type="pres">
      <dgm:prSet presAssocID="{0C2472D8-7096-4B6F-8729-14C303A740D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9D47B8B-B227-41BD-A0AD-4495121E3202}" type="pres">
      <dgm:prSet presAssocID="{53D466D6-C0F8-4E38-ACCF-5B9C70F27617}" presName="hierRoot2" presStyleCnt="0">
        <dgm:presLayoutVars>
          <dgm:hierBranch val="init"/>
        </dgm:presLayoutVars>
      </dgm:prSet>
      <dgm:spPr/>
    </dgm:pt>
    <dgm:pt modelId="{3BD90F1C-D9C7-4386-8D44-6FCE2E142770}" type="pres">
      <dgm:prSet presAssocID="{53D466D6-C0F8-4E38-ACCF-5B9C70F27617}" presName="rootComposite" presStyleCnt="0"/>
      <dgm:spPr/>
    </dgm:pt>
    <dgm:pt modelId="{2D61859D-C825-4F14-AC2D-B89E79F47522}" type="pres">
      <dgm:prSet presAssocID="{53D466D6-C0F8-4E38-ACCF-5B9C70F27617}" presName="rootText" presStyleLbl="node2" presStyleIdx="0" presStyleCnt="3" custScaleX="83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D5722-E6BE-4C5A-A411-BD792ACE3B47}" type="pres">
      <dgm:prSet presAssocID="{53D466D6-C0F8-4E38-ACCF-5B9C70F27617}" presName="rootConnector" presStyleLbl="node2" presStyleIdx="0" presStyleCnt="3"/>
      <dgm:spPr/>
      <dgm:t>
        <a:bodyPr/>
        <a:lstStyle/>
        <a:p>
          <a:endParaRPr lang="en-US"/>
        </a:p>
      </dgm:t>
    </dgm:pt>
    <dgm:pt modelId="{08EDF6EC-DEBF-484D-905F-7EDF41D8C113}" type="pres">
      <dgm:prSet presAssocID="{53D466D6-C0F8-4E38-ACCF-5B9C70F27617}" presName="hierChild4" presStyleCnt="0"/>
      <dgm:spPr/>
    </dgm:pt>
    <dgm:pt modelId="{F2E1A73D-F884-4419-B416-11281117FEF7}" type="pres">
      <dgm:prSet presAssocID="{53D466D6-C0F8-4E38-ACCF-5B9C70F27617}" presName="hierChild5" presStyleCnt="0"/>
      <dgm:spPr/>
    </dgm:pt>
    <dgm:pt modelId="{5E4FF502-529D-4454-AF57-8BD8B3ABC980}" type="pres">
      <dgm:prSet presAssocID="{4C0657AA-6EAA-4C1F-9D55-6223EE6146D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57DF619-675B-4A28-A04D-29C16A2AAF82}" type="pres">
      <dgm:prSet presAssocID="{7A78ADB5-D694-4C3A-99E4-425349B2E5C6}" presName="hierRoot2" presStyleCnt="0">
        <dgm:presLayoutVars>
          <dgm:hierBranch val="init"/>
        </dgm:presLayoutVars>
      </dgm:prSet>
      <dgm:spPr/>
    </dgm:pt>
    <dgm:pt modelId="{1A051245-2E9D-4D05-9E55-C8F69B767AE9}" type="pres">
      <dgm:prSet presAssocID="{7A78ADB5-D694-4C3A-99E4-425349B2E5C6}" presName="rootComposite" presStyleCnt="0"/>
      <dgm:spPr/>
    </dgm:pt>
    <dgm:pt modelId="{2B260189-4972-4A67-A0B4-07993FEBBFDA}" type="pres">
      <dgm:prSet presAssocID="{7A78ADB5-D694-4C3A-99E4-425349B2E5C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D83D3-9A11-4955-AE43-90C5AA467643}" type="pres">
      <dgm:prSet presAssocID="{7A78ADB5-D694-4C3A-99E4-425349B2E5C6}" presName="rootConnector" presStyleLbl="node2" presStyleIdx="1" presStyleCnt="3"/>
      <dgm:spPr/>
      <dgm:t>
        <a:bodyPr/>
        <a:lstStyle/>
        <a:p>
          <a:endParaRPr lang="en-US"/>
        </a:p>
      </dgm:t>
    </dgm:pt>
    <dgm:pt modelId="{B742B34D-8227-4BA7-89AC-44811DF28341}" type="pres">
      <dgm:prSet presAssocID="{7A78ADB5-D694-4C3A-99E4-425349B2E5C6}" presName="hierChild4" presStyleCnt="0"/>
      <dgm:spPr/>
    </dgm:pt>
    <dgm:pt modelId="{85A67F79-1AA7-42E3-84E7-907DB56B0763}" type="pres">
      <dgm:prSet presAssocID="{7A78ADB5-D694-4C3A-99E4-425349B2E5C6}" presName="hierChild5" presStyleCnt="0"/>
      <dgm:spPr/>
    </dgm:pt>
    <dgm:pt modelId="{756DA509-03C9-4076-97BD-AED989AAC99A}" type="pres">
      <dgm:prSet presAssocID="{4B2D6D74-551C-4386-BD41-4395641AF88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029CF10-29B1-45B9-8AF5-620D137E0941}" type="pres">
      <dgm:prSet presAssocID="{80944136-01F5-4C10-9DE7-01FE623337C9}" presName="hierRoot2" presStyleCnt="0">
        <dgm:presLayoutVars>
          <dgm:hierBranch val="init"/>
        </dgm:presLayoutVars>
      </dgm:prSet>
      <dgm:spPr/>
    </dgm:pt>
    <dgm:pt modelId="{C11C23C7-01AB-4078-9E4D-F02DAE1DAC77}" type="pres">
      <dgm:prSet presAssocID="{80944136-01F5-4C10-9DE7-01FE623337C9}" presName="rootComposite" presStyleCnt="0"/>
      <dgm:spPr/>
    </dgm:pt>
    <dgm:pt modelId="{D3D2335B-F6B8-441A-A1E7-141738B43AEF}" type="pres">
      <dgm:prSet presAssocID="{80944136-01F5-4C10-9DE7-01FE623337C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0D14C-2B35-446F-BFBB-1EF9C53B580F}" type="pres">
      <dgm:prSet presAssocID="{80944136-01F5-4C10-9DE7-01FE623337C9}" presName="rootConnector" presStyleLbl="node2" presStyleIdx="2" presStyleCnt="3"/>
      <dgm:spPr/>
      <dgm:t>
        <a:bodyPr/>
        <a:lstStyle/>
        <a:p>
          <a:endParaRPr lang="en-US"/>
        </a:p>
      </dgm:t>
    </dgm:pt>
    <dgm:pt modelId="{79D141B7-5743-4DDE-A1B0-83768E21BBE6}" type="pres">
      <dgm:prSet presAssocID="{80944136-01F5-4C10-9DE7-01FE623337C9}" presName="hierChild4" presStyleCnt="0"/>
      <dgm:spPr/>
    </dgm:pt>
    <dgm:pt modelId="{11CB354D-B2DC-4968-A8CB-B7B23520C0E8}" type="pres">
      <dgm:prSet presAssocID="{80944136-01F5-4C10-9DE7-01FE623337C9}" presName="hierChild5" presStyleCnt="0"/>
      <dgm:spPr/>
    </dgm:pt>
    <dgm:pt modelId="{2F7173BD-5956-4424-884B-C9E4B0EE614A}" type="pres">
      <dgm:prSet presAssocID="{7BD63A1D-F825-4B56-BDDC-DBE2B2CB5D29}" presName="hierChild3" presStyleCnt="0"/>
      <dgm:spPr/>
    </dgm:pt>
  </dgm:ptLst>
  <dgm:cxnLst>
    <dgm:cxn modelId="{FDB1EBC5-EC6E-4948-A43B-0EC5A9166897}" type="presOf" srcId="{7BD63A1D-F825-4B56-BDDC-DBE2B2CB5D29}" destId="{02D013D0-2783-48A2-A82A-C98692F67984}" srcOrd="0" destOrd="0" presId="urn:microsoft.com/office/officeart/2005/8/layout/orgChart1"/>
    <dgm:cxn modelId="{8BCC38A0-A379-4FC8-ADBE-9A5AD9706EC5}" srcId="{7BD63A1D-F825-4B56-BDDC-DBE2B2CB5D29}" destId="{80944136-01F5-4C10-9DE7-01FE623337C9}" srcOrd="2" destOrd="0" parTransId="{4B2D6D74-551C-4386-BD41-4395641AF885}" sibTransId="{3872095C-279D-41E5-8698-84254EBE26F1}"/>
    <dgm:cxn modelId="{385C2AB2-ED71-4DF7-A9FB-261332436FEB}" type="presOf" srcId="{80944136-01F5-4C10-9DE7-01FE623337C9}" destId="{7EB0D14C-2B35-446F-BFBB-1EF9C53B580F}" srcOrd="1" destOrd="0" presId="urn:microsoft.com/office/officeart/2005/8/layout/orgChart1"/>
    <dgm:cxn modelId="{165C3086-50F5-4EAB-A830-E94DC7C5EA4E}" type="presOf" srcId="{4B2D6D74-551C-4386-BD41-4395641AF885}" destId="{756DA509-03C9-4076-97BD-AED989AAC99A}" srcOrd="0" destOrd="0" presId="urn:microsoft.com/office/officeart/2005/8/layout/orgChart1"/>
    <dgm:cxn modelId="{B6A82CF9-0119-46D1-8042-CDD9AAC4407D}" type="presOf" srcId="{53D466D6-C0F8-4E38-ACCF-5B9C70F27617}" destId="{2D61859D-C825-4F14-AC2D-B89E79F47522}" srcOrd="0" destOrd="0" presId="urn:microsoft.com/office/officeart/2005/8/layout/orgChart1"/>
    <dgm:cxn modelId="{0A53DBFE-7438-48D0-8616-B0B6C29044B7}" type="presOf" srcId="{80944136-01F5-4C10-9DE7-01FE623337C9}" destId="{D3D2335B-F6B8-441A-A1E7-141738B43AEF}" srcOrd="0" destOrd="0" presId="urn:microsoft.com/office/officeart/2005/8/layout/orgChart1"/>
    <dgm:cxn modelId="{69C9B728-B274-4144-AAAD-94D8DDD90E80}" type="presOf" srcId="{4C0657AA-6EAA-4C1F-9D55-6223EE6146DB}" destId="{5E4FF502-529D-4454-AF57-8BD8B3ABC980}" srcOrd="0" destOrd="0" presId="urn:microsoft.com/office/officeart/2005/8/layout/orgChart1"/>
    <dgm:cxn modelId="{F491F3FB-1C5D-4848-B32E-7E448B4E4262}" type="presOf" srcId="{53D466D6-C0F8-4E38-ACCF-5B9C70F27617}" destId="{8DAD5722-E6BE-4C5A-A411-BD792ACE3B47}" srcOrd="1" destOrd="0" presId="urn:microsoft.com/office/officeart/2005/8/layout/orgChart1"/>
    <dgm:cxn modelId="{6900FF83-3FF7-4FBC-A57F-2CC8FC54C7D4}" srcId="{7BD63A1D-F825-4B56-BDDC-DBE2B2CB5D29}" destId="{7A78ADB5-D694-4C3A-99E4-425349B2E5C6}" srcOrd="1" destOrd="0" parTransId="{4C0657AA-6EAA-4C1F-9D55-6223EE6146DB}" sibTransId="{6686862D-5D28-46A9-AD81-83F960BA0C7D}"/>
    <dgm:cxn modelId="{F51811D0-D8A7-475D-A6DC-A9FE757468DA}" srcId="{7BD63A1D-F825-4B56-BDDC-DBE2B2CB5D29}" destId="{53D466D6-C0F8-4E38-ACCF-5B9C70F27617}" srcOrd="0" destOrd="0" parTransId="{0C2472D8-7096-4B6F-8729-14C303A740D4}" sibTransId="{7B0020D4-A758-4F8A-8DA1-6B23BBE413D5}"/>
    <dgm:cxn modelId="{A819370A-2566-4CB0-BEBD-F86D5AB1ADC6}" type="presOf" srcId="{0C2472D8-7096-4B6F-8729-14C303A740D4}" destId="{61C8BF8B-00BD-4D9F-9AAF-C6F56014FF5D}" srcOrd="0" destOrd="0" presId="urn:microsoft.com/office/officeart/2005/8/layout/orgChart1"/>
    <dgm:cxn modelId="{DD62A0E2-6593-4729-BB98-F725ACD51A7C}" type="presOf" srcId="{7BD63A1D-F825-4B56-BDDC-DBE2B2CB5D29}" destId="{1150B87C-139E-494A-9CE2-C0C5EF98579E}" srcOrd="1" destOrd="0" presId="urn:microsoft.com/office/officeart/2005/8/layout/orgChart1"/>
    <dgm:cxn modelId="{91CB1F10-EB8A-473D-873F-10C81ECC774E}" srcId="{93F5B9CB-6169-4E45-B353-C9A6CC73050F}" destId="{7BD63A1D-F825-4B56-BDDC-DBE2B2CB5D29}" srcOrd="0" destOrd="0" parTransId="{72DABA7B-ECF3-4E1F-9897-56B9BE3412E8}" sibTransId="{2156DF52-D9D4-4A1D-BE34-EDE77274660A}"/>
    <dgm:cxn modelId="{30E58AFD-18B2-4127-8AA5-008DA77B0249}" type="presOf" srcId="{7A78ADB5-D694-4C3A-99E4-425349B2E5C6}" destId="{EF0D83D3-9A11-4955-AE43-90C5AA467643}" srcOrd="1" destOrd="0" presId="urn:microsoft.com/office/officeart/2005/8/layout/orgChart1"/>
    <dgm:cxn modelId="{9A4D2630-9F12-4AEE-8985-29DFC325C85D}" type="presOf" srcId="{7A78ADB5-D694-4C3A-99E4-425349B2E5C6}" destId="{2B260189-4972-4A67-A0B4-07993FEBBFDA}" srcOrd="0" destOrd="0" presId="urn:microsoft.com/office/officeart/2005/8/layout/orgChart1"/>
    <dgm:cxn modelId="{709D9F16-931A-47CC-AB47-22D08C1CF25F}" type="presOf" srcId="{93F5B9CB-6169-4E45-B353-C9A6CC73050F}" destId="{410D4708-25F0-42C3-BFFC-F1981144DC7D}" srcOrd="0" destOrd="0" presId="urn:microsoft.com/office/officeart/2005/8/layout/orgChart1"/>
    <dgm:cxn modelId="{0ED07FB8-0C7E-4389-A4EF-E4DC731BD149}" type="presParOf" srcId="{410D4708-25F0-42C3-BFFC-F1981144DC7D}" destId="{A7CBEBC4-5DA2-44A0-AEE2-27086CDFCED1}" srcOrd="0" destOrd="0" presId="urn:microsoft.com/office/officeart/2005/8/layout/orgChart1"/>
    <dgm:cxn modelId="{C00567FC-4674-4E4D-875B-1C6DC6E905C8}" type="presParOf" srcId="{A7CBEBC4-5DA2-44A0-AEE2-27086CDFCED1}" destId="{1E150682-536B-481C-B566-7295821D0F7F}" srcOrd="0" destOrd="0" presId="urn:microsoft.com/office/officeart/2005/8/layout/orgChart1"/>
    <dgm:cxn modelId="{61E68EFB-B0C8-4BB6-991F-6534E40C0393}" type="presParOf" srcId="{1E150682-536B-481C-B566-7295821D0F7F}" destId="{02D013D0-2783-48A2-A82A-C98692F67984}" srcOrd="0" destOrd="0" presId="urn:microsoft.com/office/officeart/2005/8/layout/orgChart1"/>
    <dgm:cxn modelId="{8A528185-F1BE-4F9E-8320-CA0E711D1101}" type="presParOf" srcId="{1E150682-536B-481C-B566-7295821D0F7F}" destId="{1150B87C-139E-494A-9CE2-C0C5EF98579E}" srcOrd="1" destOrd="0" presId="urn:microsoft.com/office/officeart/2005/8/layout/orgChart1"/>
    <dgm:cxn modelId="{31A7A0C2-32B1-4C3F-87BE-737D5BD3B7D4}" type="presParOf" srcId="{A7CBEBC4-5DA2-44A0-AEE2-27086CDFCED1}" destId="{9DEA4DA6-6760-4605-9A8E-72923E02AE93}" srcOrd="1" destOrd="0" presId="urn:microsoft.com/office/officeart/2005/8/layout/orgChart1"/>
    <dgm:cxn modelId="{A3CDB989-3BC1-408D-ABC3-406FEA192370}" type="presParOf" srcId="{9DEA4DA6-6760-4605-9A8E-72923E02AE93}" destId="{61C8BF8B-00BD-4D9F-9AAF-C6F56014FF5D}" srcOrd="0" destOrd="0" presId="urn:microsoft.com/office/officeart/2005/8/layout/orgChart1"/>
    <dgm:cxn modelId="{92450505-F8A8-4A8B-9B9F-B0AE4181C349}" type="presParOf" srcId="{9DEA4DA6-6760-4605-9A8E-72923E02AE93}" destId="{B9D47B8B-B227-41BD-A0AD-4495121E3202}" srcOrd="1" destOrd="0" presId="urn:microsoft.com/office/officeart/2005/8/layout/orgChart1"/>
    <dgm:cxn modelId="{81E9BCB3-D8D1-4253-BB14-8A282253F30B}" type="presParOf" srcId="{B9D47B8B-B227-41BD-A0AD-4495121E3202}" destId="{3BD90F1C-D9C7-4386-8D44-6FCE2E142770}" srcOrd="0" destOrd="0" presId="urn:microsoft.com/office/officeart/2005/8/layout/orgChart1"/>
    <dgm:cxn modelId="{4CDFA927-DBDB-46B6-8867-DFBA684FE203}" type="presParOf" srcId="{3BD90F1C-D9C7-4386-8D44-6FCE2E142770}" destId="{2D61859D-C825-4F14-AC2D-B89E79F47522}" srcOrd="0" destOrd="0" presId="urn:microsoft.com/office/officeart/2005/8/layout/orgChart1"/>
    <dgm:cxn modelId="{29F617E1-8955-4E2E-9559-66AE6AB11059}" type="presParOf" srcId="{3BD90F1C-D9C7-4386-8D44-6FCE2E142770}" destId="{8DAD5722-E6BE-4C5A-A411-BD792ACE3B47}" srcOrd="1" destOrd="0" presId="urn:microsoft.com/office/officeart/2005/8/layout/orgChart1"/>
    <dgm:cxn modelId="{95730AB6-4F25-4EDE-9E26-4064DAFD84FC}" type="presParOf" srcId="{B9D47B8B-B227-41BD-A0AD-4495121E3202}" destId="{08EDF6EC-DEBF-484D-905F-7EDF41D8C113}" srcOrd="1" destOrd="0" presId="urn:microsoft.com/office/officeart/2005/8/layout/orgChart1"/>
    <dgm:cxn modelId="{240B8CFC-F532-4AD2-B36C-A939C750BF4D}" type="presParOf" srcId="{B9D47B8B-B227-41BD-A0AD-4495121E3202}" destId="{F2E1A73D-F884-4419-B416-11281117FEF7}" srcOrd="2" destOrd="0" presId="urn:microsoft.com/office/officeart/2005/8/layout/orgChart1"/>
    <dgm:cxn modelId="{B475495A-7C9E-464D-8C22-B9172FE50D6A}" type="presParOf" srcId="{9DEA4DA6-6760-4605-9A8E-72923E02AE93}" destId="{5E4FF502-529D-4454-AF57-8BD8B3ABC980}" srcOrd="2" destOrd="0" presId="urn:microsoft.com/office/officeart/2005/8/layout/orgChart1"/>
    <dgm:cxn modelId="{136F85A2-7B34-4AAB-956B-D2E7C099E025}" type="presParOf" srcId="{9DEA4DA6-6760-4605-9A8E-72923E02AE93}" destId="{B57DF619-675B-4A28-A04D-29C16A2AAF82}" srcOrd="3" destOrd="0" presId="urn:microsoft.com/office/officeart/2005/8/layout/orgChart1"/>
    <dgm:cxn modelId="{7CE3349E-30D9-4B99-877D-A4F2E49CC7C7}" type="presParOf" srcId="{B57DF619-675B-4A28-A04D-29C16A2AAF82}" destId="{1A051245-2E9D-4D05-9E55-C8F69B767AE9}" srcOrd="0" destOrd="0" presId="urn:microsoft.com/office/officeart/2005/8/layout/orgChart1"/>
    <dgm:cxn modelId="{CC3203CA-ADBB-42C1-904F-C9E0D4B61294}" type="presParOf" srcId="{1A051245-2E9D-4D05-9E55-C8F69B767AE9}" destId="{2B260189-4972-4A67-A0B4-07993FEBBFDA}" srcOrd="0" destOrd="0" presId="urn:microsoft.com/office/officeart/2005/8/layout/orgChart1"/>
    <dgm:cxn modelId="{4D6DF0E2-5B1A-49E0-B8DD-000BBC543792}" type="presParOf" srcId="{1A051245-2E9D-4D05-9E55-C8F69B767AE9}" destId="{EF0D83D3-9A11-4955-AE43-90C5AA467643}" srcOrd="1" destOrd="0" presId="urn:microsoft.com/office/officeart/2005/8/layout/orgChart1"/>
    <dgm:cxn modelId="{8B4ACB53-1A36-45E2-9C05-F4FF4659B593}" type="presParOf" srcId="{B57DF619-675B-4A28-A04D-29C16A2AAF82}" destId="{B742B34D-8227-4BA7-89AC-44811DF28341}" srcOrd="1" destOrd="0" presId="urn:microsoft.com/office/officeart/2005/8/layout/orgChart1"/>
    <dgm:cxn modelId="{40F26680-8D13-471E-8B23-5EF27CDF93E1}" type="presParOf" srcId="{B57DF619-675B-4A28-A04D-29C16A2AAF82}" destId="{85A67F79-1AA7-42E3-84E7-907DB56B0763}" srcOrd="2" destOrd="0" presId="urn:microsoft.com/office/officeart/2005/8/layout/orgChart1"/>
    <dgm:cxn modelId="{8633F8B1-3D1F-47E4-B894-67E305F47DB1}" type="presParOf" srcId="{9DEA4DA6-6760-4605-9A8E-72923E02AE93}" destId="{756DA509-03C9-4076-97BD-AED989AAC99A}" srcOrd="4" destOrd="0" presId="urn:microsoft.com/office/officeart/2005/8/layout/orgChart1"/>
    <dgm:cxn modelId="{14276AD7-36C7-470C-8E44-5DD0D08C51C0}" type="presParOf" srcId="{9DEA4DA6-6760-4605-9A8E-72923E02AE93}" destId="{6029CF10-29B1-45B9-8AF5-620D137E0941}" srcOrd="5" destOrd="0" presId="urn:microsoft.com/office/officeart/2005/8/layout/orgChart1"/>
    <dgm:cxn modelId="{923DFF19-0B3B-4B08-B7C5-99695A2744DE}" type="presParOf" srcId="{6029CF10-29B1-45B9-8AF5-620D137E0941}" destId="{C11C23C7-01AB-4078-9E4D-F02DAE1DAC77}" srcOrd="0" destOrd="0" presId="urn:microsoft.com/office/officeart/2005/8/layout/orgChart1"/>
    <dgm:cxn modelId="{1ECA3C08-9CE5-4B58-84EC-F0562106B39A}" type="presParOf" srcId="{C11C23C7-01AB-4078-9E4D-F02DAE1DAC77}" destId="{D3D2335B-F6B8-441A-A1E7-141738B43AEF}" srcOrd="0" destOrd="0" presId="urn:microsoft.com/office/officeart/2005/8/layout/orgChart1"/>
    <dgm:cxn modelId="{78F2E014-0286-4856-95E8-E7D6349D8E47}" type="presParOf" srcId="{C11C23C7-01AB-4078-9E4D-F02DAE1DAC77}" destId="{7EB0D14C-2B35-446F-BFBB-1EF9C53B580F}" srcOrd="1" destOrd="0" presId="urn:microsoft.com/office/officeart/2005/8/layout/orgChart1"/>
    <dgm:cxn modelId="{5ADAD446-171B-4CE6-852C-84F270416724}" type="presParOf" srcId="{6029CF10-29B1-45B9-8AF5-620D137E0941}" destId="{79D141B7-5743-4DDE-A1B0-83768E21BBE6}" srcOrd="1" destOrd="0" presId="urn:microsoft.com/office/officeart/2005/8/layout/orgChart1"/>
    <dgm:cxn modelId="{04F9C3DB-82DA-4FAA-8A26-0E638C8E4ADB}" type="presParOf" srcId="{6029CF10-29B1-45B9-8AF5-620D137E0941}" destId="{11CB354D-B2DC-4968-A8CB-B7B23520C0E8}" srcOrd="2" destOrd="0" presId="urn:microsoft.com/office/officeart/2005/8/layout/orgChart1"/>
    <dgm:cxn modelId="{6E207DFD-7A3A-4C3D-AEF1-06705CAA5748}" type="presParOf" srcId="{A7CBEBC4-5DA2-44A0-AEE2-27086CDFCED1}" destId="{2F7173BD-5956-4424-884B-C9E4B0EE61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14595-4B3D-4EBC-8C2C-C330CBAE1371}">
      <dsp:nvSpPr>
        <dsp:cNvPr id="0" name=""/>
        <dsp:cNvSpPr/>
      </dsp:nvSpPr>
      <dsp:spPr>
        <a:xfrm>
          <a:off x="3581399" y="1371206"/>
          <a:ext cx="2709755" cy="313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62"/>
              </a:lnTo>
              <a:lnTo>
                <a:pt x="2709755" y="156762"/>
              </a:lnTo>
              <a:lnTo>
                <a:pt x="2709755" y="313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DA509-03C9-4076-97BD-AED989AAC99A}">
      <dsp:nvSpPr>
        <dsp:cNvPr id="0" name=""/>
        <dsp:cNvSpPr/>
      </dsp:nvSpPr>
      <dsp:spPr>
        <a:xfrm>
          <a:off x="3581399" y="1371206"/>
          <a:ext cx="780320" cy="313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62"/>
              </a:lnTo>
              <a:lnTo>
                <a:pt x="780320" y="156762"/>
              </a:lnTo>
              <a:lnTo>
                <a:pt x="780320" y="313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FF502-529D-4454-AF57-8BD8B3ABC980}">
      <dsp:nvSpPr>
        <dsp:cNvPr id="0" name=""/>
        <dsp:cNvSpPr/>
      </dsp:nvSpPr>
      <dsp:spPr>
        <a:xfrm>
          <a:off x="2555215" y="1371206"/>
          <a:ext cx="1026183" cy="313525"/>
        </a:xfrm>
        <a:custGeom>
          <a:avLst/>
          <a:gdLst/>
          <a:ahLst/>
          <a:cxnLst/>
          <a:rect l="0" t="0" r="0" b="0"/>
          <a:pathLst>
            <a:path>
              <a:moveTo>
                <a:pt x="1026183" y="0"/>
              </a:moveTo>
              <a:lnTo>
                <a:pt x="1026183" y="156762"/>
              </a:lnTo>
              <a:lnTo>
                <a:pt x="0" y="156762"/>
              </a:lnTo>
              <a:lnTo>
                <a:pt x="0" y="313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8BF8B-00BD-4D9F-9AAF-C6F56014FF5D}">
      <dsp:nvSpPr>
        <dsp:cNvPr id="0" name=""/>
        <dsp:cNvSpPr/>
      </dsp:nvSpPr>
      <dsp:spPr>
        <a:xfrm>
          <a:off x="748711" y="1371206"/>
          <a:ext cx="2832687" cy="313525"/>
        </a:xfrm>
        <a:custGeom>
          <a:avLst/>
          <a:gdLst/>
          <a:ahLst/>
          <a:cxnLst/>
          <a:rect l="0" t="0" r="0" b="0"/>
          <a:pathLst>
            <a:path>
              <a:moveTo>
                <a:pt x="2832687" y="0"/>
              </a:moveTo>
              <a:lnTo>
                <a:pt x="2832687" y="156762"/>
              </a:lnTo>
              <a:lnTo>
                <a:pt x="0" y="156762"/>
              </a:lnTo>
              <a:lnTo>
                <a:pt x="0" y="313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013D0-2783-48A2-A82A-C98692F67984}">
      <dsp:nvSpPr>
        <dsp:cNvPr id="0" name=""/>
        <dsp:cNvSpPr/>
      </dsp:nvSpPr>
      <dsp:spPr>
        <a:xfrm>
          <a:off x="2834910" y="624717"/>
          <a:ext cx="1492978" cy="746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834910" y="624717"/>
        <a:ext cx="1492978" cy="746489"/>
      </dsp:txXfrm>
    </dsp:sp>
    <dsp:sp modelId="{2D61859D-C825-4F14-AC2D-B89E79F47522}">
      <dsp:nvSpPr>
        <dsp:cNvPr id="0" name=""/>
        <dsp:cNvSpPr/>
      </dsp:nvSpPr>
      <dsp:spPr>
        <a:xfrm>
          <a:off x="2222" y="1684731"/>
          <a:ext cx="1492978" cy="746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Financial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222" y="1684731"/>
        <a:ext cx="1492978" cy="746489"/>
      </dsp:txXfrm>
    </dsp:sp>
    <dsp:sp modelId="{2B260189-4972-4A67-A0B4-07993FEBBFDA}">
      <dsp:nvSpPr>
        <dsp:cNvPr id="0" name=""/>
        <dsp:cNvSpPr/>
      </dsp:nvSpPr>
      <dsp:spPr>
        <a:xfrm>
          <a:off x="1808726" y="1684731"/>
          <a:ext cx="1492978" cy="746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Performance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808726" y="1684731"/>
        <a:ext cx="1492978" cy="746489"/>
      </dsp:txXfrm>
    </dsp:sp>
    <dsp:sp modelId="{D3D2335B-F6B8-441A-A1E7-141738B43AEF}">
      <dsp:nvSpPr>
        <dsp:cNvPr id="0" name=""/>
        <dsp:cNvSpPr/>
      </dsp:nvSpPr>
      <dsp:spPr>
        <a:xfrm>
          <a:off x="3615230" y="1684731"/>
          <a:ext cx="1492978" cy="746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Compliance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615230" y="1684731"/>
        <a:ext cx="1492978" cy="746489"/>
      </dsp:txXfrm>
    </dsp:sp>
    <dsp:sp modelId="{BD090F0E-0272-4A8C-ACC8-10D1E3237283}">
      <dsp:nvSpPr>
        <dsp:cNvPr id="0" name=""/>
        <dsp:cNvSpPr/>
      </dsp:nvSpPr>
      <dsp:spPr>
        <a:xfrm>
          <a:off x="5421734" y="1684731"/>
          <a:ext cx="1738842" cy="746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Environmental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421734" y="1684731"/>
        <a:ext cx="1738842" cy="746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DA509-03C9-4076-97BD-AED989AAC99A}">
      <dsp:nvSpPr>
        <dsp:cNvPr id="0" name=""/>
        <dsp:cNvSpPr/>
      </dsp:nvSpPr>
      <dsp:spPr>
        <a:xfrm>
          <a:off x="3657599" y="540248"/>
          <a:ext cx="2666996" cy="226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17"/>
              </a:lnTo>
              <a:lnTo>
                <a:pt x="2666996" y="113217"/>
              </a:lnTo>
              <a:lnTo>
                <a:pt x="2666996" y="2264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FF502-529D-4454-AF57-8BD8B3ABC980}">
      <dsp:nvSpPr>
        <dsp:cNvPr id="0" name=""/>
        <dsp:cNvSpPr/>
      </dsp:nvSpPr>
      <dsp:spPr>
        <a:xfrm>
          <a:off x="3611879" y="540248"/>
          <a:ext cx="91440" cy="2264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217"/>
              </a:lnTo>
              <a:lnTo>
                <a:pt x="51445" y="113217"/>
              </a:lnTo>
              <a:lnTo>
                <a:pt x="51445" y="2264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14595-4B3D-4EBC-8C2C-C330CBAE1371}">
      <dsp:nvSpPr>
        <dsp:cNvPr id="0" name=""/>
        <dsp:cNvSpPr/>
      </dsp:nvSpPr>
      <dsp:spPr>
        <a:xfrm>
          <a:off x="199265" y="1305813"/>
          <a:ext cx="410333" cy="1873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637"/>
              </a:lnTo>
              <a:lnTo>
                <a:pt x="410333" y="187363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0D67B-C644-406B-AC29-3F140D6C6E3E}">
      <dsp:nvSpPr>
        <dsp:cNvPr id="0" name=""/>
        <dsp:cNvSpPr/>
      </dsp:nvSpPr>
      <dsp:spPr>
        <a:xfrm>
          <a:off x="199265" y="1305813"/>
          <a:ext cx="398871" cy="118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112"/>
              </a:lnTo>
              <a:lnTo>
                <a:pt x="398871" y="11821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79AAA-80DE-46BE-BD95-E4CCA91F51CD}">
      <dsp:nvSpPr>
        <dsp:cNvPr id="0" name=""/>
        <dsp:cNvSpPr/>
      </dsp:nvSpPr>
      <dsp:spPr>
        <a:xfrm>
          <a:off x="199265" y="1305813"/>
          <a:ext cx="398871" cy="49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312"/>
              </a:lnTo>
              <a:lnTo>
                <a:pt x="398871" y="4963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8BF8B-00BD-4D9F-9AAF-C6F56014FF5D}">
      <dsp:nvSpPr>
        <dsp:cNvPr id="0" name=""/>
        <dsp:cNvSpPr/>
      </dsp:nvSpPr>
      <dsp:spPr>
        <a:xfrm>
          <a:off x="996328" y="540248"/>
          <a:ext cx="2661271" cy="226434"/>
        </a:xfrm>
        <a:custGeom>
          <a:avLst/>
          <a:gdLst/>
          <a:ahLst/>
          <a:cxnLst/>
          <a:rect l="0" t="0" r="0" b="0"/>
          <a:pathLst>
            <a:path>
              <a:moveTo>
                <a:pt x="2661271" y="0"/>
              </a:moveTo>
              <a:lnTo>
                <a:pt x="2661271" y="113217"/>
              </a:lnTo>
              <a:lnTo>
                <a:pt x="0" y="113217"/>
              </a:lnTo>
              <a:lnTo>
                <a:pt x="0" y="2264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013D0-2783-48A2-A82A-C98692F67984}">
      <dsp:nvSpPr>
        <dsp:cNvPr id="0" name=""/>
        <dsp:cNvSpPr/>
      </dsp:nvSpPr>
      <dsp:spPr>
        <a:xfrm>
          <a:off x="3118469" y="1118"/>
          <a:ext cx="1078259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118469" y="1118"/>
        <a:ext cx="1078259" cy="539129"/>
      </dsp:txXfrm>
    </dsp:sp>
    <dsp:sp modelId="{2D61859D-C825-4F14-AC2D-B89E79F47522}">
      <dsp:nvSpPr>
        <dsp:cNvPr id="0" name=""/>
        <dsp:cNvSpPr/>
      </dsp:nvSpPr>
      <dsp:spPr>
        <a:xfrm>
          <a:off x="0" y="766683"/>
          <a:ext cx="1992656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Financial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766683"/>
        <a:ext cx="1992656" cy="539129"/>
      </dsp:txXfrm>
    </dsp:sp>
    <dsp:sp modelId="{7D3FD2D0-06DF-4F88-AFED-C3638052BF90}">
      <dsp:nvSpPr>
        <dsp:cNvPr id="0" name=""/>
        <dsp:cNvSpPr/>
      </dsp:nvSpPr>
      <dsp:spPr>
        <a:xfrm>
          <a:off x="598137" y="1532560"/>
          <a:ext cx="1687864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Subject 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98137" y="1532560"/>
        <a:ext cx="1687864" cy="539129"/>
      </dsp:txXfrm>
    </dsp:sp>
    <dsp:sp modelId="{929A74CA-C39A-45D7-B029-F3EE1A696FEF}">
      <dsp:nvSpPr>
        <dsp:cNvPr id="0" name=""/>
        <dsp:cNvSpPr/>
      </dsp:nvSpPr>
      <dsp:spPr>
        <a:xfrm>
          <a:off x="598137" y="2218360"/>
          <a:ext cx="1687864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Subject B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98137" y="2218360"/>
        <a:ext cx="1687864" cy="539129"/>
      </dsp:txXfrm>
    </dsp:sp>
    <dsp:sp modelId="{BD090F0E-0272-4A8C-ACC8-10D1E3237283}">
      <dsp:nvSpPr>
        <dsp:cNvPr id="0" name=""/>
        <dsp:cNvSpPr/>
      </dsp:nvSpPr>
      <dsp:spPr>
        <a:xfrm>
          <a:off x="609599" y="2909885"/>
          <a:ext cx="1713031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Environmental Subject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09599" y="2909885"/>
        <a:ext cx="1713031" cy="539129"/>
      </dsp:txXfrm>
    </dsp:sp>
    <dsp:sp modelId="{2B260189-4972-4A67-A0B4-07993FEBBFDA}">
      <dsp:nvSpPr>
        <dsp:cNvPr id="0" name=""/>
        <dsp:cNvSpPr/>
      </dsp:nvSpPr>
      <dsp:spPr>
        <a:xfrm>
          <a:off x="2748923" y="766683"/>
          <a:ext cx="1828803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Performance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748923" y="766683"/>
        <a:ext cx="1828803" cy="539129"/>
      </dsp:txXfrm>
    </dsp:sp>
    <dsp:sp modelId="{D3D2335B-F6B8-441A-A1E7-141738B43AEF}">
      <dsp:nvSpPr>
        <dsp:cNvPr id="0" name=""/>
        <dsp:cNvSpPr/>
      </dsp:nvSpPr>
      <dsp:spPr>
        <a:xfrm>
          <a:off x="5333993" y="766683"/>
          <a:ext cx="1981205" cy="539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Compliance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333993" y="766683"/>
        <a:ext cx="1981205" cy="539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DA509-03C9-4076-97BD-AED989AAC99A}">
      <dsp:nvSpPr>
        <dsp:cNvPr id="0" name=""/>
        <dsp:cNvSpPr/>
      </dsp:nvSpPr>
      <dsp:spPr>
        <a:xfrm>
          <a:off x="3098006" y="1601881"/>
          <a:ext cx="2144883" cy="399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31"/>
              </a:lnTo>
              <a:lnTo>
                <a:pt x="2144883" y="199931"/>
              </a:lnTo>
              <a:lnTo>
                <a:pt x="2144883" y="3998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FF502-529D-4454-AF57-8BD8B3ABC980}">
      <dsp:nvSpPr>
        <dsp:cNvPr id="0" name=""/>
        <dsp:cNvSpPr/>
      </dsp:nvSpPr>
      <dsp:spPr>
        <a:xfrm>
          <a:off x="2938918" y="1601881"/>
          <a:ext cx="159088" cy="399862"/>
        </a:xfrm>
        <a:custGeom>
          <a:avLst/>
          <a:gdLst/>
          <a:ahLst/>
          <a:cxnLst/>
          <a:rect l="0" t="0" r="0" b="0"/>
          <a:pathLst>
            <a:path>
              <a:moveTo>
                <a:pt x="159088" y="0"/>
              </a:moveTo>
              <a:lnTo>
                <a:pt x="159088" y="199931"/>
              </a:lnTo>
              <a:lnTo>
                <a:pt x="0" y="199931"/>
              </a:lnTo>
              <a:lnTo>
                <a:pt x="0" y="3998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8BF8B-00BD-4D9F-9AAF-C6F56014FF5D}">
      <dsp:nvSpPr>
        <dsp:cNvPr id="0" name=""/>
        <dsp:cNvSpPr/>
      </dsp:nvSpPr>
      <dsp:spPr>
        <a:xfrm>
          <a:off x="794034" y="1601881"/>
          <a:ext cx="2303972" cy="399862"/>
        </a:xfrm>
        <a:custGeom>
          <a:avLst/>
          <a:gdLst/>
          <a:ahLst/>
          <a:cxnLst/>
          <a:rect l="0" t="0" r="0" b="0"/>
          <a:pathLst>
            <a:path>
              <a:moveTo>
                <a:pt x="2303972" y="0"/>
              </a:moveTo>
              <a:lnTo>
                <a:pt x="2303972" y="199931"/>
              </a:lnTo>
              <a:lnTo>
                <a:pt x="0" y="199931"/>
              </a:lnTo>
              <a:lnTo>
                <a:pt x="0" y="3998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013D0-2783-48A2-A82A-C98692F67984}">
      <dsp:nvSpPr>
        <dsp:cNvPr id="0" name=""/>
        <dsp:cNvSpPr/>
      </dsp:nvSpPr>
      <dsp:spPr>
        <a:xfrm>
          <a:off x="2145951" y="649826"/>
          <a:ext cx="1904109" cy="952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Environmental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145951" y="649826"/>
        <a:ext cx="1904109" cy="952054"/>
      </dsp:txXfrm>
    </dsp:sp>
    <dsp:sp modelId="{2D61859D-C825-4F14-AC2D-B89E79F47522}">
      <dsp:nvSpPr>
        <dsp:cNvPr id="0" name=""/>
        <dsp:cNvSpPr/>
      </dsp:nvSpPr>
      <dsp:spPr>
        <a:xfrm>
          <a:off x="1068" y="2001743"/>
          <a:ext cx="1585932" cy="952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Financial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68" y="2001743"/>
        <a:ext cx="1585932" cy="952054"/>
      </dsp:txXfrm>
    </dsp:sp>
    <dsp:sp modelId="{2B260189-4972-4A67-A0B4-07993FEBBFDA}">
      <dsp:nvSpPr>
        <dsp:cNvPr id="0" name=""/>
        <dsp:cNvSpPr/>
      </dsp:nvSpPr>
      <dsp:spPr>
        <a:xfrm>
          <a:off x="1986863" y="2001743"/>
          <a:ext cx="1904109" cy="952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Performance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986863" y="2001743"/>
        <a:ext cx="1904109" cy="952054"/>
      </dsp:txXfrm>
    </dsp:sp>
    <dsp:sp modelId="{D3D2335B-F6B8-441A-A1E7-141738B43AEF}">
      <dsp:nvSpPr>
        <dsp:cNvPr id="0" name=""/>
        <dsp:cNvSpPr/>
      </dsp:nvSpPr>
      <dsp:spPr>
        <a:xfrm>
          <a:off x="4290835" y="2001743"/>
          <a:ext cx="1904109" cy="952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Compliance Audit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290835" y="2001743"/>
        <a:ext cx="1904109" cy="952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14600"/>
            <a:ext cx="5723468" cy="1032225"/>
          </a:xfrm>
        </p:spPr>
        <p:txBody>
          <a:bodyPr/>
          <a:lstStyle/>
          <a:p>
            <a:r>
              <a:rPr lang="en-US" dirty="0" smtClean="0"/>
              <a:t>Environmental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5712179" cy="1063978"/>
          </a:xfrm>
        </p:spPr>
        <p:txBody>
          <a:bodyPr>
            <a:normAutofit/>
          </a:bodyPr>
          <a:lstStyle/>
          <a:p>
            <a:pPr algn="l"/>
            <a:r>
              <a:rPr lang="en-US" sz="1800" b="1" i="1" dirty="0" smtClean="0">
                <a:solidFill>
                  <a:srgbClr val="002060"/>
                </a:solidFill>
              </a:rPr>
              <a:t>- General Concepts of EA as Defined for SAIs</a:t>
            </a:r>
          </a:p>
          <a:p>
            <a:pPr lvl="0" algn="l"/>
            <a:r>
              <a:rPr lang="en-US" sz="1800" b="1" i="1" dirty="0" smtClean="0">
                <a:solidFill>
                  <a:srgbClr val="002060"/>
                </a:solidFill>
              </a:rPr>
              <a:t>- Steps of Conducting an EA</a:t>
            </a:r>
          </a:p>
          <a:p>
            <a:pPr lvl="0" algn="l"/>
            <a:r>
              <a:rPr lang="en-US" sz="1800" b="1" i="1" dirty="0" smtClean="0">
                <a:solidFill>
                  <a:srgbClr val="002060"/>
                </a:solidFill>
              </a:rPr>
              <a:t>- EA; Generally Conceived</a:t>
            </a:r>
          </a:p>
          <a:p>
            <a:pPr algn="l"/>
            <a:endParaRPr lang="en-US" sz="1800" b="1" i="1" dirty="0" smtClean="0">
              <a:solidFill>
                <a:srgbClr val="002060"/>
              </a:solidFill>
            </a:endParaRPr>
          </a:p>
          <a:p>
            <a:pPr lvl="0" algn="l"/>
            <a:endParaRPr lang="en-US" sz="1800" b="1" i="1" dirty="0" smtClean="0">
              <a:solidFill>
                <a:srgbClr val="002060"/>
              </a:solidFill>
            </a:endParaRPr>
          </a:p>
          <a:p>
            <a:pPr algn="l"/>
            <a:endParaRPr lang="en-US" sz="1800" b="1" i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5450" y="3644900"/>
            <a:ext cx="2893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Mohammad </a:t>
            </a:r>
            <a:r>
              <a:rPr lang="en-US" b="1" dirty="0" err="1"/>
              <a:t>Bagher</a:t>
            </a:r>
            <a:r>
              <a:rPr lang="en-US" b="1" dirty="0"/>
              <a:t> </a:t>
            </a:r>
            <a:r>
              <a:rPr lang="en-US" b="1" dirty="0" err="1"/>
              <a:t>Ghomi</a:t>
            </a:r>
            <a:endParaRPr lang="en-US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Is EA a Main kind of Audit?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544071"/>
              </p:ext>
            </p:extLst>
          </p:nvPr>
        </p:nvGraphicFramePr>
        <p:xfrm>
          <a:off x="990600" y="2438400"/>
          <a:ext cx="7162799" cy="305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3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Is the Difference in Subject?</a:t>
            </a:r>
            <a:endParaRPr lang="en-US" sz="4000" b="1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005175"/>
              </p:ext>
            </p:extLst>
          </p:nvPr>
        </p:nvGraphicFramePr>
        <p:xfrm>
          <a:off x="914400" y="2119313"/>
          <a:ext cx="7315199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30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Include Other </a:t>
            </a:r>
            <a:r>
              <a:rPr lang="en-US" sz="4000" b="1" smtClean="0"/>
              <a:t>Main Types?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35418"/>
              </p:ext>
            </p:extLst>
          </p:nvPr>
        </p:nvGraphicFramePr>
        <p:xfrm>
          <a:off x="1463675" y="2133600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731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Environment in</a:t>
            </a:r>
            <a:br>
              <a:rPr lang="en-US" b="1" dirty="0" smtClean="0"/>
            </a:br>
            <a:r>
              <a:rPr lang="en-US" b="1" dirty="0" smtClean="0"/>
              <a:t> Compliance Audit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6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 of compliance audit:</a:t>
            </a:r>
          </a:p>
          <a:p>
            <a:pPr>
              <a:buNone/>
            </a:pPr>
            <a:r>
              <a:rPr lang="en-US" dirty="0" smtClean="0"/>
              <a:t>	to provide an assurance that governmental activities are conducted in accordance with </a:t>
            </a:r>
            <a:r>
              <a:rPr lang="en-US" i="1" dirty="0" smtClean="0">
                <a:solidFill>
                  <a:srgbClr val="C00000"/>
                </a:solidFill>
              </a:rPr>
              <a:t>relevant</a:t>
            </a:r>
            <a:r>
              <a:rPr lang="en-US" dirty="0" smtClean="0"/>
              <a:t> laws, regulations, standards and policies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have also </a:t>
            </a:r>
            <a:r>
              <a:rPr lang="en-US" i="1" dirty="0" smtClean="0">
                <a:solidFill>
                  <a:srgbClr val="C00000"/>
                </a:solidFill>
              </a:rPr>
              <a:t>relevant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environmental</a:t>
            </a:r>
            <a:r>
              <a:rPr lang="en-US" dirty="0" smtClean="0"/>
              <a:t> laws, regulations, standards and policies</a:t>
            </a:r>
          </a:p>
          <a:p>
            <a:endParaRPr lang="en-US" dirty="0" smtClean="0"/>
          </a:p>
          <a:p>
            <a:r>
              <a:rPr lang="en-US" dirty="0" smtClean="0"/>
              <a:t>Result	EA can be considered based on 		compliance audit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 in</a:t>
            </a:r>
            <a:br>
              <a:rPr lang="en-US" b="1" dirty="0" smtClean="0"/>
            </a:br>
            <a:r>
              <a:rPr lang="en-US" b="1" dirty="0" smtClean="0"/>
              <a:t>Financial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Objective of financial audit: </a:t>
            </a:r>
          </a:p>
          <a:p>
            <a:pPr>
              <a:buNone/>
            </a:pPr>
            <a:r>
              <a:rPr lang="en-US" sz="2000" dirty="0" smtClean="0"/>
              <a:t>	to enable the auditor to express an opinion on whether the financial statements are prepared in all </a:t>
            </a:r>
            <a:r>
              <a:rPr lang="en-US" sz="2000" i="1" dirty="0" smtClean="0">
                <a:solidFill>
                  <a:srgbClr val="C00000"/>
                </a:solidFill>
              </a:rPr>
              <a:t>material respects </a:t>
            </a:r>
            <a:r>
              <a:rPr lang="en-US" sz="2000" dirty="0" smtClean="0"/>
              <a:t>in accordance with the criteria</a:t>
            </a:r>
          </a:p>
          <a:p>
            <a:r>
              <a:rPr lang="en-US" sz="2000" i="1" dirty="0" smtClean="0">
                <a:solidFill>
                  <a:srgbClr val="C00000"/>
                </a:solidFill>
              </a:rPr>
              <a:t>Material respects </a:t>
            </a:r>
            <a:r>
              <a:rPr lang="en-US" sz="2000" dirty="0" smtClean="0"/>
              <a:t>can be directly linked to:</a:t>
            </a:r>
          </a:p>
          <a:p>
            <a:pPr lvl="1"/>
            <a:r>
              <a:rPr lang="en-US" sz="2000" dirty="0" smtClean="0"/>
              <a:t>environmental costs</a:t>
            </a:r>
          </a:p>
          <a:p>
            <a:pPr lvl="1"/>
            <a:r>
              <a:rPr lang="en-US" sz="2000" dirty="0" smtClean="0"/>
              <a:t>environmental obligations</a:t>
            </a:r>
          </a:p>
          <a:p>
            <a:pPr lvl="1"/>
            <a:r>
              <a:rPr lang="en-US" sz="2000" dirty="0" smtClean="0"/>
              <a:t>environmental impacts </a:t>
            </a:r>
          </a:p>
          <a:p>
            <a:pPr lvl="1"/>
            <a:r>
              <a:rPr lang="en-US" sz="2000" dirty="0" smtClean="0"/>
              <a:t>environmental outcomes</a:t>
            </a:r>
          </a:p>
          <a:p>
            <a:r>
              <a:rPr lang="en-US" sz="2000" dirty="0" smtClean="0"/>
              <a:t> Result	considering environmental matters 			as part of financial audit</a:t>
            </a:r>
            <a:endParaRPr lang="en-US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17582"/>
            <a:ext cx="7298268" cy="12024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EA from a</a:t>
            </a:r>
            <a:br>
              <a:rPr lang="en-US" b="1" dirty="0" smtClean="0"/>
            </a:br>
            <a:r>
              <a:rPr lang="en-US" b="1" dirty="0" smtClean="0"/>
              <a:t> Financial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Focus on items affected by environmental matters</a:t>
            </a:r>
          </a:p>
          <a:p>
            <a:r>
              <a:rPr lang="en-US" sz="2200" dirty="0" smtClean="0"/>
              <a:t>Whether public funds were spent efficiently and for their intended purposes</a:t>
            </a:r>
          </a:p>
          <a:p>
            <a:r>
              <a:rPr lang="en-US" sz="2200" dirty="0" smtClean="0"/>
              <a:t>Issues meriting special attention:</a:t>
            </a:r>
          </a:p>
          <a:p>
            <a:pPr lvl="1"/>
            <a:r>
              <a:rPr lang="en-US" sz="2000" dirty="0" smtClean="0"/>
              <a:t>Initiatives to prevent, abate, or remedy damage to environment</a:t>
            </a:r>
          </a:p>
          <a:p>
            <a:pPr lvl="1"/>
            <a:r>
              <a:rPr lang="en-US" sz="2000" dirty="0" smtClean="0"/>
              <a:t>Conservation of renewable and non-renewable resources </a:t>
            </a:r>
          </a:p>
          <a:p>
            <a:pPr lvl="1"/>
            <a:r>
              <a:rPr lang="en-US" sz="2000" dirty="0" smtClean="0"/>
              <a:t>Consequences of violating environmental laws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EA from</a:t>
            </a:r>
            <a:br>
              <a:rPr lang="en-US" b="1" dirty="0" smtClean="0"/>
            </a:br>
            <a:r>
              <a:rPr lang="en-US" b="1" dirty="0" smtClean="0"/>
              <a:t> Compliance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In governmental organizations responsible for environmental matters: </a:t>
            </a:r>
          </a:p>
          <a:p>
            <a:pPr lvl="1"/>
            <a:r>
              <a:rPr lang="en-US" dirty="0" smtClean="0"/>
              <a:t>to verify if they are committed to their obligations and fulfill their role</a:t>
            </a:r>
          </a:p>
          <a:p>
            <a:r>
              <a:rPr lang="en-US" sz="2200" b="1" dirty="0" smtClean="0"/>
              <a:t>In other organizations:</a:t>
            </a:r>
          </a:p>
          <a:p>
            <a:pPr lvl="1"/>
            <a:r>
              <a:rPr lang="en-US" dirty="0" smtClean="0"/>
              <a:t>to verify  if their activities are conducted according to relevant environment laws, standards and policies</a:t>
            </a:r>
          </a:p>
          <a:p>
            <a:pPr lvl="1"/>
            <a:r>
              <a:rPr lang="en-US" dirty="0" smtClean="0"/>
              <a:t>both at the national and international levels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Environment in</a:t>
            </a:r>
            <a:br>
              <a:rPr lang="en-US" b="1" dirty="0" smtClean="0"/>
            </a:br>
            <a:r>
              <a:rPr lang="en-US" b="1" dirty="0" smtClean="0"/>
              <a:t> Performance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of performance audit are manifold</a:t>
            </a:r>
          </a:p>
          <a:p>
            <a:r>
              <a:rPr lang="en-US" sz="2200" b="1" dirty="0" smtClean="0"/>
              <a:t>Typically:</a:t>
            </a:r>
            <a:r>
              <a:rPr lang="en-US" dirty="0" smtClean="0"/>
              <a:t> 	ensuring that indicators of 			performance fairly reflect the 			performance of the reported entity</a:t>
            </a:r>
          </a:p>
          <a:p>
            <a:r>
              <a:rPr lang="en-US" dirty="0" smtClean="0"/>
              <a:t>Environmental related performance</a:t>
            </a:r>
          </a:p>
          <a:p>
            <a:r>
              <a:rPr lang="en-US" dirty="0" smtClean="0"/>
              <a:t>Verifying if environmental programs are conducted in an </a:t>
            </a:r>
            <a:r>
              <a:rPr lang="en-US" i="1" dirty="0" smtClean="0"/>
              <a:t>economical, efficient </a:t>
            </a:r>
            <a:r>
              <a:rPr lang="en-US" dirty="0" smtClean="0"/>
              <a:t>and</a:t>
            </a:r>
            <a:r>
              <a:rPr lang="en-US" i="1" dirty="0" smtClean="0"/>
              <a:t> effectiv</a:t>
            </a:r>
            <a:r>
              <a:rPr lang="en-US" dirty="0" smtClean="0"/>
              <a:t>e manner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Main Areas of Performance Audit of </a:t>
            </a:r>
            <a:r>
              <a:rPr lang="en-US" sz="3600" b="1" dirty="0"/>
              <a:t>E</a:t>
            </a:r>
            <a:r>
              <a:rPr lang="en-US" sz="3600" b="1" dirty="0" smtClean="0"/>
              <a:t>nvironmental Issues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6196405" cy="3603812"/>
          </a:xfrm>
        </p:spPr>
        <p:txBody>
          <a:bodyPr>
            <a:normAutofit/>
          </a:bodyPr>
          <a:lstStyle/>
          <a:p>
            <a:r>
              <a:rPr lang="en-US" dirty="0" smtClean="0"/>
              <a:t>Audit of government’s monitoring of compliance with laws</a:t>
            </a:r>
          </a:p>
          <a:p>
            <a:r>
              <a:rPr lang="en-US" dirty="0" smtClean="0"/>
              <a:t>Audit of government’s environmental programs</a:t>
            </a:r>
          </a:p>
          <a:p>
            <a:r>
              <a:rPr lang="en-US" dirty="0" smtClean="0"/>
              <a:t>Impact of other programs on environment</a:t>
            </a:r>
          </a:p>
          <a:p>
            <a:r>
              <a:rPr lang="en-US" dirty="0" smtClean="0"/>
              <a:t>Audit of Environment Management systems</a:t>
            </a:r>
          </a:p>
          <a:p>
            <a:r>
              <a:rPr lang="en-US" dirty="0" smtClean="0"/>
              <a:t>Evaluation of proposed environmental policies and programs 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Environmental Performance Audit: Different Kinds of Examinations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7481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Whether indicators of environment-related performance fairly reflect the performance of the entity</a:t>
            </a:r>
          </a:p>
          <a:p>
            <a:r>
              <a:rPr lang="en-US" dirty="0" smtClean="0"/>
              <a:t>Whether environment programs yield value for money </a:t>
            </a:r>
          </a:p>
          <a:p>
            <a:r>
              <a:rPr lang="en-US" dirty="0" smtClean="0"/>
              <a:t>Adequacy or absence of legal and other instruments to safeguard the environment</a:t>
            </a:r>
          </a:p>
          <a:p>
            <a:r>
              <a:rPr lang="en-US" dirty="0" smtClean="0"/>
              <a:t>Strength and weakness of the government’s policy framework regarding environmental issues</a:t>
            </a:r>
          </a:p>
          <a:p>
            <a:r>
              <a:rPr lang="en-US" dirty="0" smtClean="0"/>
              <a:t>Examination of selected environmental programs of the government and the organizations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914400"/>
            <a:ext cx="7772400" cy="2686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 Part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General Concepts of EA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657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 Defined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SAIs</a:t>
            </a:r>
            <a:endParaRPr lang="en-US" sz="2800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582"/>
            <a:ext cx="7467600" cy="1202485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Environmental Performance Audit: Different Kinds of Examinations </a:t>
            </a:r>
            <a:r>
              <a:rPr lang="en-US" sz="1800" b="1" dirty="0" smtClean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and indirect impacts of other governmental programs on environment</a:t>
            </a:r>
          </a:p>
          <a:p>
            <a:r>
              <a:rPr lang="en-US" dirty="0" smtClean="0"/>
              <a:t>Availability and the level of efficiency of an Environment Management System (EMS)</a:t>
            </a:r>
          </a:p>
          <a:p>
            <a:r>
              <a:rPr lang="en-US" dirty="0" smtClean="0"/>
              <a:t>Audit of environmental indicators</a:t>
            </a:r>
          </a:p>
          <a:p>
            <a:r>
              <a:rPr lang="en-US" dirty="0" smtClean="0"/>
              <a:t>Audits of programs, and policy decisions: if those activities were completed economically, efficiently and effectively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Evaluation of Policy Matters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government policies in EA: unavoidable</a:t>
            </a:r>
          </a:p>
          <a:p>
            <a:r>
              <a:rPr lang="en-US" dirty="0" smtClean="0"/>
              <a:t>Correctness of the information or inputs that were considered in framing the policy</a:t>
            </a:r>
          </a:p>
          <a:p>
            <a:r>
              <a:rPr lang="en-US" dirty="0" smtClean="0"/>
              <a:t>Unintended impacts of the policy</a:t>
            </a:r>
          </a:p>
          <a:p>
            <a:r>
              <a:rPr lang="en-US" dirty="0" smtClean="0"/>
              <a:t>Require the expertise and skills of outside experts or panels of specialists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Inclusion of Environmental Aspects in Regular Audits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196405" cy="3603812"/>
          </a:xfrm>
        </p:spPr>
        <p:txBody>
          <a:bodyPr/>
          <a:lstStyle/>
          <a:p>
            <a:r>
              <a:rPr lang="en-US" dirty="0" smtClean="0"/>
              <a:t>Organizing full scale environmental audits of all environment-related activities: not feasible </a:t>
            </a:r>
          </a:p>
          <a:p>
            <a:r>
              <a:rPr lang="en-US" dirty="0" smtClean="0"/>
              <a:t>Apparent need to include environmental audits as part of the regular audits</a:t>
            </a:r>
          </a:p>
          <a:p>
            <a:r>
              <a:rPr lang="en-US" dirty="0" smtClean="0"/>
              <a:t>Audit plans relating to all relevant activities of the SAIs should include a section regarding environmental aspects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Criteria for EA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Identification of reasonable and enforceable criteria prior to the audit</a:t>
            </a:r>
          </a:p>
          <a:p>
            <a:r>
              <a:rPr lang="en-US" sz="2200" dirty="0" smtClean="0"/>
              <a:t>Whether the entity is suitably notified of the audit criteria in advance</a:t>
            </a:r>
          </a:p>
          <a:p>
            <a:r>
              <a:rPr lang="en-US" sz="2200" dirty="0" smtClean="0"/>
              <a:t>Two kinds of criteria:</a:t>
            </a:r>
          </a:p>
          <a:p>
            <a:pPr lvl="1"/>
            <a:r>
              <a:rPr lang="en-US" sz="2000" b="1" dirty="0" smtClean="0"/>
              <a:t>Authoritative</a:t>
            </a:r>
            <a:r>
              <a:rPr lang="en-US" sz="2000" dirty="0" smtClean="0"/>
              <a:t>    	provides a reasonable 				amount of certainty </a:t>
            </a:r>
          </a:p>
          <a:p>
            <a:pPr lvl="1"/>
            <a:r>
              <a:rPr lang="en-US" sz="2000" b="1" dirty="0" smtClean="0"/>
              <a:t>Persuasive</a:t>
            </a:r>
            <a:r>
              <a:rPr lang="en-US" sz="2000" dirty="0" smtClean="0"/>
              <a:t>		as a guidance material and a 			source of persuasive 				thinking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Financial Audit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Accounting standards issued by international or national bodies </a:t>
            </a:r>
          </a:p>
          <a:p>
            <a:r>
              <a:rPr lang="en-US" sz="2200" dirty="0" smtClean="0"/>
              <a:t>Guidance notes issued by the above agencies </a:t>
            </a:r>
          </a:p>
          <a:p>
            <a:r>
              <a:rPr lang="en-US" sz="2200" dirty="0" smtClean="0"/>
              <a:t>Guidance issued by INTOSAI, ASOSAI, etc. </a:t>
            </a:r>
          </a:p>
          <a:p>
            <a:r>
              <a:rPr lang="en-US" sz="2200" dirty="0" smtClean="0"/>
              <a:t>SAI’s auditing standards and guidelines </a:t>
            </a:r>
          </a:p>
          <a:p>
            <a:r>
              <a:rPr lang="en-US" sz="2200" dirty="0" smtClean="0"/>
              <a:t>Judicial pronouncements relating to specific environmental issues </a:t>
            </a:r>
          </a:p>
          <a:p>
            <a:r>
              <a:rPr lang="en-US" sz="2200" dirty="0" smtClean="0"/>
              <a:t>Directives and notifications of regulatory bodies responsible for environment </a:t>
            </a:r>
          </a:p>
          <a:p>
            <a:endParaRPr lang="en-US" sz="2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Compliance Audit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National environmental laws, rules and regulations </a:t>
            </a:r>
          </a:p>
          <a:p>
            <a:r>
              <a:rPr lang="en-US" sz="2200" dirty="0" smtClean="0"/>
              <a:t>Policy documents and strategies issued by the government </a:t>
            </a:r>
          </a:p>
          <a:p>
            <a:r>
              <a:rPr lang="en-US" sz="2200" dirty="0" smtClean="0"/>
              <a:t>International conventions and treaties </a:t>
            </a:r>
          </a:p>
          <a:p>
            <a:r>
              <a:rPr lang="en-US" sz="2200" dirty="0" smtClean="0"/>
              <a:t>Standards issued by responsible bodies </a:t>
            </a:r>
          </a:p>
          <a:p>
            <a:r>
              <a:rPr lang="en-US" sz="2200" dirty="0" smtClean="0"/>
              <a:t>Sanctions and permits issued by the regulatory bodies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Performance Audit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 indicators prescribed by law, government policy, etc.</a:t>
            </a:r>
          </a:p>
          <a:p>
            <a:r>
              <a:rPr lang="en-US" dirty="0" smtClean="0"/>
              <a:t>Performance indicators used by similar entities </a:t>
            </a:r>
          </a:p>
          <a:p>
            <a:r>
              <a:rPr lang="en-US" dirty="0" smtClean="0"/>
              <a:t>Standards issued by empowered bodies</a:t>
            </a:r>
          </a:p>
          <a:p>
            <a:r>
              <a:rPr lang="en-US" dirty="0" smtClean="0"/>
              <a:t>Codes of professional practice and ethics issued by professional bodies </a:t>
            </a:r>
          </a:p>
          <a:p>
            <a:r>
              <a:rPr lang="en-US" dirty="0" smtClean="0"/>
              <a:t>Opinions and advices of external experts</a:t>
            </a:r>
          </a:p>
          <a:p>
            <a:r>
              <a:rPr lang="en-US" dirty="0" smtClean="0"/>
              <a:t>International and multilateral treaties and agreements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752600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Second Part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Steps of Conducting an EA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Four Steps of EA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162800" cy="3603812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First step </a:t>
            </a:r>
            <a:r>
              <a:rPr lang="en-US" sz="2200" dirty="0" smtClean="0"/>
              <a:t>	Understanding the problem of 				environment, its impact on 				society, economy and environment 	</a:t>
            </a:r>
          </a:p>
          <a:p>
            <a:r>
              <a:rPr lang="en-US" sz="2200" b="1" dirty="0" smtClean="0"/>
              <a:t>Second step 	</a:t>
            </a:r>
            <a:r>
              <a:rPr lang="en-US" sz="2200" dirty="0" smtClean="0"/>
              <a:t>Understanding the response of the 			government to the problem</a:t>
            </a:r>
          </a:p>
          <a:p>
            <a:r>
              <a:rPr lang="en-US" sz="2200" b="1" dirty="0" smtClean="0"/>
              <a:t>Third step	</a:t>
            </a:r>
            <a:r>
              <a:rPr lang="en-US" sz="2200" dirty="0" smtClean="0"/>
              <a:t>Selection of the audit topic and 				determining the audit priorities, and 			establishing the audit objectives 	</a:t>
            </a:r>
          </a:p>
          <a:p>
            <a:r>
              <a:rPr lang="en-US" sz="2200" b="1" dirty="0" smtClean="0"/>
              <a:t>Fourth step	</a:t>
            </a:r>
            <a:r>
              <a:rPr lang="en-US" sz="2200" dirty="0" smtClean="0"/>
              <a:t>Designing the audit </a:t>
            </a:r>
          </a:p>
          <a:p>
            <a:endParaRPr lang="en-US" sz="2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Two Steps: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is based on:  Knowledge &amp; Information</a:t>
            </a:r>
          </a:p>
          <a:p>
            <a:pPr marL="274320" lvl="1"/>
            <a:r>
              <a:rPr lang="en-US" sz="2400" dirty="0"/>
              <a:t>Professional knowledge of all types of audit</a:t>
            </a:r>
          </a:p>
          <a:p>
            <a:pPr marL="274320" lvl="1"/>
            <a:r>
              <a:rPr lang="en-US" sz="2400" dirty="0"/>
              <a:t>A comprehensive knowledge of the environmental issues </a:t>
            </a:r>
          </a:p>
          <a:p>
            <a:pPr marL="274320" lvl="1"/>
            <a:r>
              <a:rPr lang="en-US" sz="2400" dirty="0"/>
              <a:t>A comprehensive knowledge of sustainable development</a:t>
            </a:r>
          </a:p>
          <a:p>
            <a:r>
              <a:rPr lang="en-US" dirty="0"/>
              <a:t>Different kinds of skill are </a:t>
            </a:r>
            <a:r>
              <a:rPr lang="en-US" dirty="0" smtClean="0"/>
              <a:t>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idea?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2743200"/>
            <a:ext cx="1676401" cy="1538343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As       an auditor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119313"/>
            <a:ext cx="2292382" cy="360362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562600" y="2743200"/>
            <a:ext cx="2743200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 smtClean="0"/>
              <a:t>As                  an environmental auditor</a:t>
            </a:r>
          </a:p>
        </p:txBody>
      </p:sp>
    </p:spTree>
    <p:extLst>
      <p:ext uri="{BB962C8B-B14F-4D97-AF65-F5344CB8AC3E}">
        <p14:creationId xmlns:p14="http://schemas.microsoft.com/office/powerpoint/2010/main" val="2158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Main sources of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Long term development plans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Budget documents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National Plan/strategy/financial policies 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Rules and regulations 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Internal audit reports of the entity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evaluation reports by external experts 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Commitments and assurances of the entity</a:t>
            </a:r>
          </a:p>
          <a:p>
            <a:pPr marL="228600" lvl="1" indent="-228600">
              <a:tabLst>
                <a:tab pos="177800" algn="l"/>
              </a:tabLst>
            </a:pPr>
            <a:r>
              <a:rPr lang="en-US" sz="2100" dirty="0" smtClean="0"/>
              <a:t>Materials from civil society organizations, media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Third Step: Selection of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types of organizations: </a:t>
            </a:r>
          </a:p>
          <a:p>
            <a:pPr lvl="1"/>
            <a:r>
              <a:rPr lang="en-US" dirty="0" smtClean="0"/>
              <a:t>with operations affecting the environment </a:t>
            </a:r>
          </a:p>
          <a:p>
            <a:pPr lvl="1"/>
            <a:r>
              <a:rPr lang="en-US" dirty="0" smtClean="0"/>
              <a:t>with powers to make or influence environment policy </a:t>
            </a:r>
          </a:p>
          <a:p>
            <a:pPr lvl="1"/>
            <a:r>
              <a:rPr lang="en-US" dirty="0" smtClean="0"/>
              <a:t>with powers to monitor and control the environmental actions </a:t>
            </a:r>
          </a:p>
          <a:p>
            <a:r>
              <a:rPr lang="en-US" dirty="0" smtClean="0"/>
              <a:t>Knowledge enables the audit to prioritize the topics</a:t>
            </a:r>
          </a:p>
          <a:p>
            <a:r>
              <a:rPr lang="en-US" dirty="0" smtClean="0"/>
              <a:t>Considering the holistic impact on the environment </a:t>
            </a:r>
          </a:p>
          <a:p>
            <a:r>
              <a:rPr lang="en-US" dirty="0" smtClean="0"/>
              <a:t>Constructing portfolios on all important topics</a:t>
            </a:r>
          </a:p>
          <a:p>
            <a:r>
              <a:rPr lang="en-US" dirty="0" smtClean="0"/>
              <a:t>Identification through </a:t>
            </a:r>
            <a:r>
              <a:rPr lang="en-US" i="1" dirty="0" smtClean="0"/>
              <a:t>risk analysis, materiality </a:t>
            </a:r>
            <a:r>
              <a:rPr lang="en-US" dirty="0" smtClean="0"/>
              <a:t>and</a:t>
            </a:r>
            <a:r>
              <a:rPr lang="en-US" i="1" dirty="0" smtClean="0"/>
              <a:t> visibility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Fourth Step: Designing an 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19257"/>
            <a:ext cx="6516445" cy="3603812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of all required data and information</a:t>
            </a:r>
          </a:p>
          <a:p>
            <a:r>
              <a:rPr lang="en-US" dirty="0" smtClean="0"/>
              <a:t>Research on the background, status, visibility and </a:t>
            </a:r>
            <a:r>
              <a:rPr lang="en-US" dirty="0" err="1" smtClean="0"/>
              <a:t>auditabilty</a:t>
            </a:r>
            <a:r>
              <a:rPr lang="en-US" dirty="0" smtClean="0"/>
              <a:t> of the subject</a:t>
            </a:r>
          </a:p>
          <a:p>
            <a:r>
              <a:rPr lang="en-US" dirty="0" smtClean="0"/>
              <a:t>Establishing the audit scope, objectives and criteria</a:t>
            </a:r>
          </a:p>
          <a:p>
            <a:r>
              <a:rPr lang="en-US" dirty="0" smtClean="0"/>
              <a:t>Focusing on a single policy or entity or a basket of policies</a:t>
            </a:r>
          </a:p>
          <a:p>
            <a:r>
              <a:rPr lang="en-US" dirty="0" smtClean="0"/>
              <a:t>Preparing a detailed audit plan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Selection of the 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/>
              <a:t>A mix of different professional expertise </a:t>
            </a:r>
          </a:p>
          <a:p>
            <a:pPr>
              <a:lnSpc>
                <a:spcPct val="150000"/>
              </a:lnSpc>
            </a:pPr>
            <a:r>
              <a:rPr lang="en-US" sz="2300" dirty="0" smtClean="0"/>
              <a:t>Adequate knowledge in all aspects of auditing </a:t>
            </a:r>
          </a:p>
          <a:p>
            <a:pPr>
              <a:lnSpc>
                <a:spcPct val="150000"/>
              </a:lnSpc>
            </a:pPr>
            <a:r>
              <a:rPr lang="en-US" sz="2300" dirty="0" smtClean="0"/>
              <a:t>Capability to carry out all three kinds of audits </a:t>
            </a:r>
          </a:p>
          <a:p>
            <a:pPr>
              <a:lnSpc>
                <a:spcPct val="150000"/>
              </a:lnSpc>
            </a:pPr>
            <a:r>
              <a:rPr lang="en-US" sz="2300" dirty="0" smtClean="0"/>
              <a:t>Knowledge of environmental issues </a:t>
            </a:r>
          </a:p>
          <a:p>
            <a:pPr>
              <a:lnSpc>
                <a:spcPct val="150000"/>
              </a:lnSpc>
            </a:pPr>
            <a:r>
              <a:rPr lang="en-US" sz="2300" dirty="0" smtClean="0"/>
              <a:t>Knowledge of environmental auditing </a:t>
            </a:r>
          </a:p>
          <a:p>
            <a:pPr>
              <a:lnSpc>
                <a:spcPct val="150000"/>
              </a:lnSpc>
            </a:pPr>
            <a:endParaRPr lang="en-US" sz="2300" dirty="0" smtClean="0"/>
          </a:p>
          <a:p>
            <a:pPr>
              <a:lnSpc>
                <a:spcPct val="150000"/>
              </a:lnSpc>
            </a:pPr>
            <a:endParaRPr 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b="1" dirty="0" smtClean="0"/>
              <a:t>Environmental Audit reports should:</a:t>
            </a:r>
          </a:p>
          <a:p>
            <a:pPr lvl="1"/>
            <a:r>
              <a:rPr lang="en-US" dirty="0" smtClean="0"/>
              <a:t>be complete, precise, accurate and balanced</a:t>
            </a:r>
          </a:p>
          <a:p>
            <a:pPr lvl="1"/>
            <a:r>
              <a:rPr lang="en-US" dirty="0" smtClean="0"/>
              <a:t>include constructive and precise recommendations</a:t>
            </a:r>
          </a:p>
          <a:p>
            <a:pPr lvl="1"/>
            <a:r>
              <a:rPr lang="en-US" dirty="0" smtClean="0"/>
              <a:t>be inspiring the managements of entities to take corrective actions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406640" cy="2386584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>
                <a:solidFill>
                  <a:srgbClr val="002060"/>
                </a:solidFill>
              </a:rPr>
              <a:t>Third Part</a:t>
            </a: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4900" b="1" dirty="0" smtClean="0">
                <a:solidFill>
                  <a:srgbClr val="002060"/>
                </a:solidFill>
              </a:rPr>
              <a:t>EA; Generally Conceived</a:t>
            </a:r>
            <a:endParaRPr lang="fa-IR" sz="4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5738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Definition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7800" indent="-177800" algn="l" rtl="0">
              <a:buFont typeface="Arial" panose="020B0604020202020204" pitchFamily="34" charset="0"/>
              <a:buChar char="•"/>
            </a:pPr>
            <a:r>
              <a:rPr lang="en-US" sz="2600" dirty="0" smtClean="0"/>
              <a:t>A </a:t>
            </a:r>
            <a:r>
              <a:rPr lang="en-US" sz="2600" dirty="0"/>
              <a:t>management tool comprising a systematic, documented, periodic and objective evaluation of </a:t>
            </a:r>
            <a:r>
              <a:rPr lang="en-US" sz="2600" dirty="0" smtClean="0"/>
              <a:t>performance </a:t>
            </a:r>
            <a:r>
              <a:rPr lang="en-US" sz="2600" dirty="0"/>
              <a:t>of the </a:t>
            </a:r>
            <a:r>
              <a:rPr lang="en-US" sz="2600" dirty="0" smtClean="0"/>
              <a:t>organization, </a:t>
            </a:r>
            <a:r>
              <a:rPr lang="en-US" sz="2600" dirty="0"/>
              <a:t>management system and processes designed to protect the </a:t>
            </a:r>
            <a:r>
              <a:rPr lang="en-US" sz="2600" dirty="0" smtClean="0"/>
              <a:t>environment with the aims of: </a:t>
            </a:r>
          </a:p>
          <a:p>
            <a:pPr marL="987425" indent="-301625" algn="l" rt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facilitating management control of practices which may have impact on the environment</a:t>
            </a:r>
          </a:p>
          <a:p>
            <a:pPr marL="987425" indent="-301625" algn="l" rtl="0">
              <a:buNone/>
            </a:pPr>
            <a:r>
              <a:rPr lang="en-US" dirty="0" smtClean="0"/>
              <a:t>ii) assessing compliance with company policies</a:t>
            </a:r>
          </a:p>
        </p:txBody>
      </p:sp>
    </p:spTree>
    <p:extLst>
      <p:ext uri="{BB962C8B-B14F-4D97-AF65-F5344CB8AC3E}">
        <p14:creationId xmlns:p14="http://schemas.microsoft.com/office/powerpoint/2010/main" val="243422520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134577" cy="120248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EA &amp; Environmental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/>
              <a:t>Management Systems </a:t>
            </a:r>
            <a:r>
              <a:rPr lang="en-US" sz="2400" b="1" dirty="0"/>
              <a:t>(EMS)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Consists the following elements (depending on the standard), to:</a:t>
            </a:r>
          </a:p>
          <a:p>
            <a:r>
              <a:rPr lang="en-US" dirty="0"/>
              <a:t>adopt an environmental </a:t>
            </a:r>
            <a:r>
              <a:rPr lang="en-US" dirty="0" smtClean="0"/>
              <a:t>policy</a:t>
            </a:r>
          </a:p>
          <a:p>
            <a:r>
              <a:rPr lang="en-US" dirty="0"/>
              <a:t>undertake an environmental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set </a:t>
            </a:r>
            <a:r>
              <a:rPr lang="en-US" dirty="0"/>
              <a:t>up environmental </a:t>
            </a:r>
            <a:r>
              <a:rPr lang="en-US" dirty="0" smtClean="0"/>
              <a:t>programs</a:t>
            </a:r>
          </a:p>
          <a:p>
            <a:r>
              <a:rPr lang="en-US" dirty="0"/>
              <a:t>establish an environmental management </a:t>
            </a:r>
            <a:r>
              <a:rPr lang="en-US" dirty="0" smtClean="0"/>
              <a:t>system</a:t>
            </a:r>
          </a:p>
          <a:p>
            <a:r>
              <a:rPr lang="en-US" dirty="0"/>
              <a:t>undertake periodic environmental </a:t>
            </a:r>
            <a:r>
              <a:rPr lang="en-US" dirty="0" smtClean="0"/>
              <a:t>audits</a:t>
            </a:r>
          </a:p>
          <a:p>
            <a:r>
              <a:rPr lang="en-US" dirty="0"/>
              <a:t>prepare an environmental </a:t>
            </a:r>
            <a:r>
              <a:rPr lang="en-US" dirty="0" smtClean="0"/>
              <a:t>statement</a:t>
            </a:r>
          </a:p>
          <a:p>
            <a:r>
              <a:rPr lang="en-US" dirty="0"/>
              <a:t>obtain independent verification of the environmental </a:t>
            </a:r>
            <a:r>
              <a:rPr lang="en-US" dirty="0" smtClean="0"/>
              <a:t>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1967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General Advantages of EA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Preparation of Environmental management </a:t>
            </a:r>
            <a:r>
              <a:rPr lang="en-US" dirty="0" smtClean="0"/>
              <a:t>plan</a:t>
            </a:r>
            <a:endParaRPr lang="en-US" dirty="0"/>
          </a:p>
          <a:p>
            <a:pPr algn="l" rtl="0"/>
            <a:r>
              <a:rPr lang="en-US" dirty="0" smtClean="0"/>
              <a:t>Assessment </a:t>
            </a:r>
            <a:r>
              <a:rPr lang="en-US" dirty="0"/>
              <a:t>of environmental </a:t>
            </a:r>
            <a:r>
              <a:rPr lang="en-US" dirty="0" smtClean="0"/>
              <a:t>inputs </a:t>
            </a:r>
            <a:r>
              <a:rPr lang="en-US" dirty="0"/>
              <a:t>and </a:t>
            </a:r>
            <a:r>
              <a:rPr lang="en-US" dirty="0" smtClean="0"/>
              <a:t>risks</a:t>
            </a:r>
            <a:endParaRPr lang="en-US" dirty="0"/>
          </a:p>
          <a:p>
            <a:pPr algn="l" rtl="0"/>
            <a:r>
              <a:rPr lang="en-US" dirty="0" smtClean="0"/>
              <a:t>Identifying </a:t>
            </a:r>
            <a:r>
              <a:rPr lang="en-US" dirty="0"/>
              <a:t>areas of strength and weakness </a:t>
            </a:r>
            <a:endParaRPr lang="en-US" dirty="0" smtClean="0"/>
          </a:p>
          <a:p>
            <a:pPr algn="l" rtl="0"/>
            <a:r>
              <a:rPr lang="en-US" dirty="0" smtClean="0"/>
              <a:t>Evaluation </a:t>
            </a:r>
            <a:r>
              <a:rPr lang="en-US" dirty="0"/>
              <a:t>of pollution </a:t>
            </a:r>
            <a:r>
              <a:rPr lang="en-US" dirty="0" smtClean="0"/>
              <a:t>control</a:t>
            </a:r>
            <a:endParaRPr lang="en-US" dirty="0"/>
          </a:p>
          <a:p>
            <a:pPr algn="l" rtl="0"/>
            <a:r>
              <a:rPr lang="en-US" dirty="0" smtClean="0"/>
              <a:t>Verification </a:t>
            </a:r>
            <a:r>
              <a:rPr lang="en-US" dirty="0"/>
              <a:t>of compliance with </a:t>
            </a:r>
            <a:r>
              <a:rPr lang="en-US" dirty="0" smtClean="0"/>
              <a:t>laws</a:t>
            </a:r>
            <a:endParaRPr lang="en-US" dirty="0"/>
          </a:p>
          <a:p>
            <a:pPr algn="l" rtl="0"/>
            <a:r>
              <a:rPr lang="en-US" dirty="0" smtClean="0"/>
              <a:t>Assuring </a:t>
            </a:r>
            <a:r>
              <a:rPr lang="en-US" dirty="0"/>
              <a:t>safety of plant, environment &amp; human </a:t>
            </a:r>
            <a:r>
              <a:rPr lang="en-US" dirty="0" smtClean="0"/>
              <a:t>beings</a:t>
            </a:r>
            <a:endParaRPr lang="en-US" dirty="0"/>
          </a:p>
          <a:p>
            <a:pPr algn="l" rtl="0"/>
            <a:r>
              <a:rPr lang="en-US" dirty="0" smtClean="0"/>
              <a:t>Enhancement </a:t>
            </a:r>
            <a:r>
              <a:rPr lang="en-US" dirty="0"/>
              <a:t>of loss </a:t>
            </a:r>
            <a:r>
              <a:rPr lang="en-US" dirty="0" smtClean="0"/>
              <a:t>prevention and manpower development</a:t>
            </a:r>
            <a:endParaRPr lang="en-US" dirty="0"/>
          </a:p>
          <a:p>
            <a:pPr algn="l" rtl="0"/>
            <a:r>
              <a:rPr lang="en-US" dirty="0" smtClean="0"/>
              <a:t>Budgeting </a:t>
            </a:r>
            <a:r>
              <a:rPr lang="en-US" dirty="0"/>
              <a:t>for pollution control, waste prevention, </a:t>
            </a:r>
            <a:r>
              <a:rPr lang="en-US" dirty="0" smtClean="0"/>
              <a:t>…</a:t>
            </a:r>
            <a:endParaRPr lang="en-US" dirty="0"/>
          </a:p>
          <a:p>
            <a:pPr algn="l" rtl="0"/>
            <a:r>
              <a:rPr lang="en-US" dirty="0" smtClean="0"/>
              <a:t>Giving </a:t>
            </a:r>
            <a:r>
              <a:rPr lang="en-US" dirty="0"/>
              <a:t>credit for good environmental </a:t>
            </a:r>
            <a:r>
              <a:rPr lang="en-US" dirty="0" smtClean="0"/>
              <a:t>performance</a:t>
            </a:r>
            <a:endParaRPr lang="en-US" dirty="0"/>
          </a:p>
          <a:p>
            <a:pPr algn="l" rtl="0"/>
            <a:r>
              <a:rPr lang="en-US" dirty="0" smtClean="0"/>
              <a:t>Minimizing </a:t>
            </a:r>
            <a:r>
              <a:rPr lang="en-US" dirty="0"/>
              <a:t>the environmental </a:t>
            </a: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2574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Advantages of EA </a:t>
            </a:r>
            <a:br>
              <a:rPr lang="en-US" sz="3600" b="1" dirty="0" smtClean="0"/>
            </a:br>
            <a:r>
              <a:rPr lang="en-US" sz="3600" b="1" dirty="0" smtClean="0"/>
              <a:t>for the Organization</a:t>
            </a:r>
            <a:endParaRPr lang="fa-I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200" dirty="0"/>
              <a:t>Efficient use of resources </a:t>
            </a:r>
            <a:endParaRPr lang="en-US" sz="2200" dirty="0" smtClean="0"/>
          </a:p>
          <a:p>
            <a:pPr algn="l" rtl="0"/>
            <a:r>
              <a:rPr lang="en-US" sz="2200" dirty="0" smtClean="0"/>
              <a:t>Improving </a:t>
            </a:r>
            <a:r>
              <a:rPr lang="en-US" sz="2200" dirty="0"/>
              <a:t>resource conservation </a:t>
            </a:r>
            <a:endParaRPr lang="en-US" sz="2200" dirty="0" smtClean="0"/>
          </a:p>
          <a:p>
            <a:pPr algn="l" rtl="0"/>
            <a:r>
              <a:rPr lang="en-US" sz="2200" dirty="0" smtClean="0"/>
              <a:t>Use of </a:t>
            </a:r>
            <a:r>
              <a:rPr lang="en-US" sz="2200" dirty="0"/>
              <a:t>valuable environmental information for decision-making about environmental </a:t>
            </a:r>
            <a:r>
              <a:rPr lang="en-US" sz="2200" dirty="0" smtClean="0"/>
              <a:t>impacts</a:t>
            </a:r>
          </a:p>
          <a:p>
            <a:pPr algn="l" rtl="0"/>
            <a:r>
              <a:rPr lang="en-US" sz="2200" dirty="0" smtClean="0"/>
              <a:t>Development of new environmental strategy</a:t>
            </a:r>
          </a:p>
          <a:p>
            <a:pPr algn="l" rtl="0"/>
            <a:r>
              <a:rPr lang="en-US" sz="2200" dirty="0" smtClean="0"/>
              <a:t>Supporting </a:t>
            </a:r>
            <a:r>
              <a:rPr lang="en-US" sz="2200" dirty="0"/>
              <a:t>employees and managers in the field of environmental performance and </a:t>
            </a:r>
            <a:r>
              <a:rPr lang="en-US" sz="2200" dirty="0" smtClean="0"/>
              <a:t>practices</a:t>
            </a:r>
          </a:p>
          <a:p>
            <a:pPr algn="l" rtl="0"/>
            <a:r>
              <a:rPr lang="en-US" sz="2200" dirty="0" smtClean="0"/>
              <a:t>Institutionalizing organization’s behavior based on environmental standards</a:t>
            </a:r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62661167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is Environmental Audit?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highly skill-oriented task</a:t>
            </a:r>
          </a:p>
          <a:p>
            <a:r>
              <a:rPr lang="en-US" dirty="0" smtClean="0"/>
              <a:t>Specific relation with other kinds of Audit</a:t>
            </a:r>
          </a:p>
          <a:p>
            <a:r>
              <a:rPr lang="en-US" dirty="0" smtClean="0"/>
              <a:t>Calls for:</a:t>
            </a:r>
          </a:p>
          <a:p>
            <a:pPr lvl="1"/>
            <a:r>
              <a:rPr lang="en-US" dirty="0" smtClean="0"/>
              <a:t>high level of professional audit skills</a:t>
            </a:r>
          </a:p>
          <a:p>
            <a:pPr lvl="1"/>
            <a:r>
              <a:rPr lang="en-US" dirty="0" smtClean="0"/>
              <a:t>a deep understanding of environmental issues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Objectives of </a:t>
            </a:r>
            <a:r>
              <a:rPr lang="en-US" b="1" dirty="0" smtClean="0"/>
              <a:t>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Verifying </a:t>
            </a:r>
            <a:r>
              <a:rPr lang="en-US" dirty="0"/>
              <a:t>compliance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Identifying </a:t>
            </a:r>
            <a:r>
              <a:rPr lang="en-US" dirty="0"/>
              <a:t>problems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Formulating </a:t>
            </a:r>
            <a:r>
              <a:rPr lang="en-US" dirty="0"/>
              <a:t>environmental policy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Measuring </a:t>
            </a:r>
            <a:r>
              <a:rPr lang="en-US" dirty="0"/>
              <a:t>environmental impact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Measuring </a:t>
            </a:r>
            <a:r>
              <a:rPr lang="en-US" dirty="0"/>
              <a:t>performance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Confirming </a:t>
            </a:r>
            <a:r>
              <a:rPr lang="en-US" dirty="0"/>
              <a:t>environmental management system effectiveness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Developing </a:t>
            </a:r>
            <a:r>
              <a:rPr lang="en-US" dirty="0"/>
              <a:t>the company’s environmental </a:t>
            </a:r>
            <a:r>
              <a:rPr lang="en-US" dirty="0" smtClean="0"/>
              <a:t>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7945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Five </a:t>
            </a:r>
            <a:r>
              <a:rPr lang="en-US" b="1" dirty="0" smtClean="0"/>
              <a:t>Levels </a:t>
            </a:r>
            <a:r>
              <a:rPr lang="en-US" b="1" dirty="0"/>
              <a:t>of </a:t>
            </a:r>
            <a:r>
              <a:rPr lang="en-US" b="1" dirty="0" smtClean="0"/>
              <a:t>EA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Compliance auditing</a:t>
            </a:r>
          </a:p>
          <a:p>
            <a:pPr algn="l" rtl="0"/>
            <a:r>
              <a:rPr lang="en-US" dirty="0" smtClean="0"/>
              <a:t>Systems </a:t>
            </a:r>
            <a:r>
              <a:rPr lang="en-US" dirty="0"/>
              <a:t>auditing </a:t>
            </a:r>
            <a:endParaRPr lang="en-US" dirty="0" smtClean="0"/>
          </a:p>
          <a:p>
            <a:pPr algn="l" rtl="0"/>
            <a:r>
              <a:rPr lang="en-US" dirty="0" smtClean="0"/>
              <a:t>Environmental auditing</a:t>
            </a:r>
          </a:p>
          <a:p>
            <a:pPr algn="l" rtl="0"/>
            <a:r>
              <a:rPr lang="en-US" dirty="0" smtClean="0"/>
              <a:t>Ecological auditing</a:t>
            </a:r>
          </a:p>
          <a:p>
            <a:pPr algn="l" rtl="0"/>
            <a:r>
              <a:rPr lang="en-US" dirty="0" smtClean="0"/>
              <a:t>Sustainability auditing</a:t>
            </a:r>
          </a:p>
        </p:txBody>
      </p:sp>
    </p:spTree>
    <p:extLst>
      <p:ext uri="{BB962C8B-B14F-4D97-AF65-F5344CB8AC3E}">
        <p14:creationId xmlns:p14="http://schemas.microsoft.com/office/powerpoint/2010/main" val="217595077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Principle Areas of 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3796" indent="-571500" algn="l" rtl="0">
              <a:buFont typeface="+mj-lt"/>
              <a:buAutoNum type="arabicPeriod"/>
            </a:pPr>
            <a:r>
              <a:rPr lang="en-US" dirty="0" smtClean="0"/>
              <a:t>Material Audit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Energy Audit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Water Audit 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Health </a:t>
            </a:r>
            <a:r>
              <a:rPr lang="en-US" dirty="0"/>
              <a:t>and Safety </a:t>
            </a:r>
            <a:endParaRPr lang="en-US" dirty="0" smtClean="0"/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Environmental </a:t>
            </a:r>
            <a:r>
              <a:rPr lang="en-US" dirty="0"/>
              <a:t>Quality </a:t>
            </a:r>
            <a:r>
              <a:rPr lang="en-US" dirty="0" smtClean="0"/>
              <a:t>Audit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Waste Audit</a:t>
            </a:r>
            <a:endParaRPr lang="en-US" dirty="0"/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Engineering 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dirty="0" smtClean="0"/>
              <a:t>Compliance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57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279400"/>
            <a:r>
              <a:rPr lang="en-US" dirty="0"/>
              <a:t>Pre-audit</a:t>
            </a:r>
          </a:p>
          <a:p>
            <a:pPr marL="457200" indent="-279400"/>
            <a:r>
              <a:rPr lang="en-US" smtClean="0"/>
              <a:t>On-site </a:t>
            </a:r>
            <a:r>
              <a:rPr lang="en-US" dirty="0"/>
              <a:t>audit</a:t>
            </a:r>
          </a:p>
          <a:p>
            <a:pPr marL="457200" indent="-279400"/>
            <a:r>
              <a:rPr lang="en-US" smtClean="0"/>
              <a:t>Post-audit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Pre-Audit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Determining </a:t>
            </a:r>
            <a:r>
              <a:rPr lang="en-US" dirty="0"/>
              <a:t>and </a:t>
            </a:r>
            <a:r>
              <a:rPr lang="en-US" dirty="0" smtClean="0"/>
              <a:t>selecting the site</a:t>
            </a:r>
            <a:endParaRPr lang="en-US" dirty="0"/>
          </a:p>
          <a:p>
            <a:pPr algn="l" rtl="0"/>
            <a:r>
              <a:rPr lang="en-US" dirty="0" smtClean="0"/>
              <a:t>Determining the date </a:t>
            </a:r>
            <a:r>
              <a:rPr lang="en-US" dirty="0"/>
              <a:t>of the audit </a:t>
            </a:r>
            <a:endParaRPr lang="en-US" dirty="0" smtClean="0"/>
          </a:p>
          <a:p>
            <a:pPr algn="l" rtl="0"/>
            <a:r>
              <a:rPr lang="en-US" dirty="0" smtClean="0"/>
              <a:t>Identifying  </a:t>
            </a:r>
            <a:r>
              <a:rPr lang="en-US" dirty="0"/>
              <a:t>audit scope </a:t>
            </a:r>
            <a:endParaRPr lang="en-US" dirty="0" smtClean="0"/>
          </a:p>
          <a:p>
            <a:pPr algn="l" rtl="0"/>
            <a:r>
              <a:rPr lang="en-US" dirty="0" smtClean="0"/>
              <a:t>Designing </a:t>
            </a:r>
            <a:r>
              <a:rPr lang="en-US" dirty="0"/>
              <a:t>audit plan </a:t>
            </a:r>
            <a:endParaRPr lang="en-US" dirty="0" smtClean="0"/>
          </a:p>
          <a:p>
            <a:pPr algn="l" rtl="0"/>
            <a:r>
              <a:rPr lang="en-US" dirty="0" smtClean="0"/>
              <a:t>Establishing audit </a:t>
            </a:r>
            <a:r>
              <a:rPr lang="en-US" dirty="0"/>
              <a:t>team and </a:t>
            </a:r>
            <a:r>
              <a:rPr lang="en-US" dirty="0" smtClean="0"/>
              <a:t>assigning responsibility</a:t>
            </a:r>
            <a:endParaRPr lang="en-US" dirty="0"/>
          </a:p>
          <a:p>
            <a:pPr algn="l" rtl="0"/>
            <a:r>
              <a:rPr lang="en-US" dirty="0" smtClean="0"/>
              <a:t>Collecting the </a:t>
            </a:r>
            <a:r>
              <a:rPr lang="en-US" dirty="0"/>
              <a:t>chosen working </a:t>
            </a:r>
            <a:r>
              <a:rPr lang="en-US" dirty="0" smtClean="0"/>
              <a:t>papers</a:t>
            </a:r>
            <a:endParaRPr lang="en-US" dirty="0"/>
          </a:p>
          <a:p>
            <a:pPr algn="l" rtl="0"/>
            <a:r>
              <a:rPr lang="en-US" dirty="0" smtClean="0"/>
              <a:t>Collecting the background </a:t>
            </a:r>
            <a:r>
              <a:rPr lang="en-US" dirty="0"/>
              <a:t>information </a:t>
            </a:r>
            <a:endParaRPr lang="en-US" dirty="0" smtClean="0"/>
          </a:p>
          <a:p>
            <a:pPr algn="l" rtl="0"/>
            <a:r>
              <a:rPr lang="en-US" dirty="0" smtClean="0"/>
              <a:t>Sending </a:t>
            </a:r>
            <a:r>
              <a:rPr lang="en-US" dirty="0"/>
              <a:t>pre-audit questionnaire </a:t>
            </a:r>
            <a:r>
              <a:rPr lang="en-US" dirty="0" smtClean="0"/>
              <a:t>to auditee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855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On-Site Audit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Opening </a:t>
            </a:r>
            <a:r>
              <a:rPr lang="en-US" dirty="0"/>
              <a:t>meeting </a:t>
            </a:r>
            <a:endParaRPr lang="en-US" dirty="0" smtClean="0"/>
          </a:p>
          <a:p>
            <a:pPr algn="l" rtl="0"/>
            <a:r>
              <a:rPr lang="en-US" dirty="0" smtClean="0"/>
              <a:t>Site </a:t>
            </a:r>
            <a:r>
              <a:rPr lang="en-US" dirty="0"/>
              <a:t>inspection </a:t>
            </a:r>
            <a:endParaRPr lang="en-US" dirty="0" smtClean="0"/>
          </a:p>
          <a:p>
            <a:pPr algn="l" rtl="0"/>
            <a:r>
              <a:rPr lang="en-US" dirty="0" smtClean="0"/>
              <a:t>Develop </a:t>
            </a:r>
            <a:r>
              <a:rPr lang="en-US" dirty="0"/>
              <a:t>a </a:t>
            </a:r>
            <a:r>
              <a:rPr lang="en-US" dirty="0" smtClean="0"/>
              <a:t>working understanding </a:t>
            </a:r>
          </a:p>
          <a:p>
            <a:pPr algn="l" rtl="0"/>
            <a:r>
              <a:rPr lang="en-US" dirty="0" smtClean="0"/>
              <a:t>Assessing the </a:t>
            </a:r>
            <a:r>
              <a:rPr lang="en-US" dirty="0"/>
              <a:t>auditee’s management </a:t>
            </a:r>
            <a:r>
              <a:rPr lang="en-US" dirty="0" smtClean="0"/>
              <a:t>controls and </a:t>
            </a:r>
            <a:r>
              <a:rPr lang="en-US" dirty="0"/>
              <a:t>risks associated with their failure </a:t>
            </a:r>
            <a:endParaRPr lang="en-US" dirty="0" smtClean="0"/>
          </a:p>
          <a:p>
            <a:pPr algn="l" rtl="0"/>
            <a:r>
              <a:rPr lang="en-US" dirty="0" smtClean="0"/>
              <a:t>Gathering </a:t>
            </a:r>
            <a:r>
              <a:rPr lang="en-US" dirty="0"/>
              <a:t>audit evidence </a:t>
            </a:r>
            <a:endParaRPr lang="en-US" dirty="0" smtClean="0"/>
          </a:p>
          <a:p>
            <a:pPr algn="l" rtl="0"/>
            <a:r>
              <a:rPr lang="en-US" dirty="0" smtClean="0"/>
              <a:t>Communicating </a:t>
            </a:r>
            <a:r>
              <a:rPr lang="en-US" dirty="0"/>
              <a:t>with the staff of the </a:t>
            </a:r>
            <a:r>
              <a:rPr lang="en-US" dirty="0" smtClean="0"/>
              <a:t>auditee</a:t>
            </a:r>
          </a:p>
          <a:p>
            <a:pPr algn="l" rtl="0"/>
            <a:r>
              <a:rPr lang="en-US" dirty="0" smtClean="0"/>
              <a:t>Evaluating </a:t>
            </a:r>
            <a:r>
              <a:rPr lang="en-US" dirty="0"/>
              <a:t>the audit evidence </a:t>
            </a:r>
            <a:endParaRPr lang="en-US" dirty="0" smtClean="0"/>
          </a:p>
          <a:p>
            <a:pPr algn="l" rtl="0"/>
            <a:r>
              <a:rPr lang="en-US" dirty="0" smtClean="0"/>
              <a:t>Exit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343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Post-Audit </a:t>
            </a:r>
            <a:r>
              <a:rPr lang="en-US" sz="4000" b="1" dirty="0"/>
              <a:t>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Developing action plan</a:t>
            </a:r>
            <a:endParaRPr lang="en-US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Implementing action plan</a:t>
            </a:r>
            <a:endParaRPr lang="en-US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Checking and </a:t>
            </a:r>
            <a:r>
              <a:rPr lang="en-US" dirty="0" smtClean="0"/>
              <a:t>monitoring</a:t>
            </a:r>
            <a:endParaRPr lang="en-US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/>
              <a:t>Reviewing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7676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Essential Steps of EA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100" indent="-292100" algn="l" rtl="0">
              <a:buAutoNum type="arabicPeriod"/>
            </a:pPr>
            <a:r>
              <a:rPr lang="en-US" dirty="0" smtClean="0"/>
              <a:t>Primary Familiarity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Primary Planning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Selection of Team Members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Audit Implementation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Identification of High Risk Points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Adjust the Audit Plan (if necessary)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Draft Report (to the employer)</a:t>
            </a:r>
          </a:p>
          <a:p>
            <a:pPr marL="292100" indent="-292100" algn="l" rtl="0">
              <a:buAutoNum type="arabicPeriod"/>
            </a:pPr>
            <a:r>
              <a:rPr lang="en-US" dirty="0" smtClean="0"/>
              <a:t>Final Report</a:t>
            </a:r>
          </a:p>
          <a:p>
            <a:pPr marL="514350" indent="-514350" algn="l" rtl="0">
              <a:buAutoNum type="arabicPeriod"/>
            </a:pPr>
            <a:endParaRPr lang="en-US" dirty="0" smtClean="0"/>
          </a:p>
          <a:p>
            <a:pPr marL="514350" indent="-514350" algn="l" rtl="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0678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Let’s </a:t>
            </a:r>
            <a:r>
              <a:rPr lang="en-US" b="1" dirty="0" smtClean="0"/>
              <a:t>Discuss It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What is the relation of environmental audit with main types of audit?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Which kind of environmental audit is the best kind, if any?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How can we include environmental aspects in non-environmental audit?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What are the most characteristic differences of environmental audit?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3276600"/>
            <a:ext cx="5723468" cy="18280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THANK YOU</a:t>
            </a:r>
            <a:endParaRPr lang="fa-I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986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Definition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INTOSAI</a:t>
            </a:r>
            <a:r>
              <a:rPr lang="en-US" dirty="0" smtClean="0"/>
              <a:t> </a:t>
            </a:r>
            <a:r>
              <a:rPr lang="en-US" b="1" dirty="0" smtClean="0"/>
              <a:t>Definition</a:t>
            </a:r>
          </a:p>
          <a:p>
            <a:r>
              <a:rPr lang="en-US" dirty="0" smtClean="0"/>
              <a:t>A convenient label generally used to describe a plethora of activities such as:</a:t>
            </a:r>
          </a:p>
          <a:p>
            <a:pPr lvl="1"/>
            <a:r>
              <a:rPr lang="en-US" dirty="0" smtClean="0"/>
              <a:t>management audits</a:t>
            </a:r>
          </a:p>
          <a:p>
            <a:pPr lvl="1"/>
            <a:r>
              <a:rPr lang="en-US" dirty="0" smtClean="0"/>
              <a:t>product certification</a:t>
            </a:r>
          </a:p>
          <a:p>
            <a:pPr lvl="1"/>
            <a:r>
              <a:rPr lang="en-US" dirty="0" smtClean="0"/>
              <a:t>governmental control measures</a:t>
            </a:r>
          </a:p>
          <a:p>
            <a:pPr lvl="1"/>
            <a:r>
              <a:rPr lang="en-US" dirty="0" smtClean="0"/>
              <a:t>and many other activities …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Definition </a:t>
            </a:r>
            <a:r>
              <a:rPr lang="en-US" sz="1800" b="1" dirty="0" smtClean="0"/>
              <a:t>(continued)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World Bank Definition</a:t>
            </a:r>
          </a:p>
          <a:p>
            <a:r>
              <a:rPr lang="en-US" dirty="0" smtClean="0"/>
              <a:t>A methodical examination of environmental information about an organization, a facility or a site, to verify whether, or to what extent, they conform to specified audit criteria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EA &amp; Audit in General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basic difference from the audit approach practiced by the SAI</a:t>
            </a:r>
          </a:p>
          <a:p>
            <a:r>
              <a:rPr lang="en-US" dirty="0" smtClean="0"/>
              <a:t>Could encompass:</a:t>
            </a:r>
          </a:p>
          <a:p>
            <a:pPr lvl="1"/>
            <a:r>
              <a:rPr lang="en-US" dirty="0" smtClean="0"/>
              <a:t>Financial audit</a:t>
            </a:r>
          </a:p>
          <a:p>
            <a:pPr lvl="1"/>
            <a:r>
              <a:rPr lang="en-US" dirty="0" smtClean="0"/>
              <a:t>Compliance audit </a:t>
            </a:r>
          </a:p>
          <a:p>
            <a:pPr lvl="1"/>
            <a:r>
              <a:rPr lang="en-US" dirty="0" smtClean="0"/>
              <a:t>Performance audit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of each audit will depend on the type of the audit carried out</a:t>
            </a:r>
          </a:p>
          <a:p>
            <a:r>
              <a:rPr lang="en-US" b="1" dirty="0" smtClean="0"/>
              <a:t>General objective</a:t>
            </a:r>
          </a:p>
          <a:p>
            <a:pPr marL="0" indent="0">
              <a:buNone/>
            </a:pPr>
            <a:r>
              <a:rPr lang="en-US" dirty="0" smtClean="0"/>
              <a:t>       To </a:t>
            </a:r>
            <a:r>
              <a:rPr lang="en-US" dirty="0"/>
              <a:t>respond to the expectations of the citizens </a:t>
            </a: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Providing verification of the government agencies’ information</a:t>
            </a:r>
          </a:p>
          <a:p>
            <a:pPr lvl="1"/>
            <a:r>
              <a:rPr lang="en-US" dirty="0"/>
              <a:t>Evaluating their impacts on the environment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Three Types of Audit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well-known types of audit:</a:t>
            </a:r>
          </a:p>
          <a:p>
            <a:pPr lvl="1"/>
            <a:r>
              <a:rPr lang="en-US" dirty="0" smtClean="0"/>
              <a:t>Financial audit</a:t>
            </a:r>
          </a:p>
          <a:p>
            <a:pPr lvl="1"/>
            <a:r>
              <a:rPr lang="en-US" dirty="0" smtClean="0"/>
              <a:t>Compliance audit</a:t>
            </a:r>
          </a:p>
          <a:p>
            <a:pPr lvl="1"/>
            <a:r>
              <a:rPr lang="en-US" dirty="0" smtClean="0"/>
              <a:t>Performance audit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sz="2800" i="1" dirty="0" smtClean="0">
                <a:solidFill>
                  <a:srgbClr val="002060"/>
                </a:solidFill>
              </a:rPr>
              <a:t>What is the relation of EA</a:t>
            </a:r>
          </a:p>
          <a:p>
            <a:pPr algn="ctr">
              <a:buNone/>
            </a:pPr>
            <a:r>
              <a:rPr lang="en-US" sz="2800" i="1" dirty="0" smtClean="0">
                <a:solidFill>
                  <a:srgbClr val="002060"/>
                </a:solidFill>
              </a:rPr>
              <a:t>with each of them?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1519</Words>
  <Application>Microsoft Office PowerPoint</Application>
  <PresentationFormat>On-screen Show (4:3)</PresentationFormat>
  <Paragraphs>305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Pushpin</vt:lpstr>
      <vt:lpstr>Environmental Audit</vt:lpstr>
      <vt:lpstr>PowerPoint Presentation</vt:lpstr>
      <vt:lpstr>What is your idea?</vt:lpstr>
      <vt:lpstr>What is Environmental Audit?</vt:lpstr>
      <vt:lpstr>Definition</vt:lpstr>
      <vt:lpstr>Definition (continued)</vt:lpstr>
      <vt:lpstr>EA &amp; Audit in General</vt:lpstr>
      <vt:lpstr>Objectives</vt:lpstr>
      <vt:lpstr>Three Types of Audit</vt:lpstr>
      <vt:lpstr>Is EA a Main kind of Audit?</vt:lpstr>
      <vt:lpstr>Is the Difference in Subject?</vt:lpstr>
      <vt:lpstr>Include Other Main Types?</vt:lpstr>
      <vt:lpstr>Environment in  Compliance Audit</vt:lpstr>
      <vt:lpstr>Environment in Financial Audit </vt:lpstr>
      <vt:lpstr>EA from a  Financial Perspective</vt:lpstr>
      <vt:lpstr>EA from  Compliance Perspective</vt:lpstr>
      <vt:lpstr>Environment in  Performance Audit</vt:lpstr>
      <vt:lpstr>Main Areas of Performance Audit of Environmental Issues</vt:lpstr>
      <vt:lpstr>Environmental Performance Audit: Different Kinds of Examinations</vt:lpstr>
      <vt:lpstr>Environmental Performance Audit: Different Kinds of Examinations (continued)</vt:lpstr>
      <vt:lpstr>Evaluation of Policy Matters</vt:lpstr>
      <vt:lpstr>Inclusion of Environmental Aspects in Regular Audits </vt:lpstr>
      <vt:lpstr>Criteria for EA</vt:lpstr>
      <vt:lpstr>Financial Audit Criteria</vt:lpstr>
      <vt:lpstr>Compliance Audit Criteria</vt:lpstr>
      <vt:lpstr>Performance Audit Criteria</vt:lpstr>
      <vt:lpstr>PowerPoint Presentation</vt:lpstr>
      <vt:lpstr>Four Steps of EA</vt:lpstr>
      <vt:lpstr>First Two Steps: Understanding</vt:lpstr>
      <vt:lpstr>Main sources of Information</vt:lpstr>
      <vt:lpstr>Third Step: Selection of Topics</vt:lpstr>
      <vt:lpstr>Fourth Step: Designing an EA</vt:lpstr>
      <vt:lpstr>Selection of the Team</vt:lpstr>
      <vt:lpstr>Reporting</vt:lpstr>
      <vt:lpstr>Third Part EA; Generally Conceived</vt:lpstr>
      <vt:lpstr>Definition</vt:lpstr>
      <vt:lpstr>EA &amp; Environmental  Management Systems (EMS)</vt:lpstr>
      <vt:lpstr>General Advantages of EA</vt:lpstr>
      <vt:lpstr>Advantages of EA  for the Organization</vt:lpstr>
      <vt:lpstr>Objectives of EA</vt:lpstr>
      <vt:lpstr>Five Levels of EA Techniques</vt:lpstr>
      <vt:lpstr>Principle Areas of EA</vt:lpstr>
      <vt:lpstr>EA Process</vt:lpstr>
      <vt:lpstr>Pre-Audit Activities</vt:lpstr>
      <vt:lpstr>On-Site Audit Activities</vt:lpstr>
      <vt:lpstr>Post-Audit activities</vt:lpstr>
      <vt:lpstr>Essential Steps of EA</vt:lpstr>
      <vt:lpstr>Let’s Discuss It More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AUDIT</dc:title>
  <dc:creator>Mohasebat1</dc:creator>
  <cp:lastModifiedBy>naghibi</cp:lastModifiedBy>
  <cp:revision>85</cp:revision>
  <dcterms:created xsi:type="dcterms:W3CDTF">2006-08-16T00:00:00Z</dcterms:created>
  <dcterms:modified xsi:type="dcterms:W3CDTF">2016-05-17T08:18:29Z</dcterms:modified>
</cp:coreProperties>
</file>