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2" r:id="rId5"/>
    <p:sldId id="265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463" autoAdjust="0"/>
    <p:restoredTop sz="94667" autoAdjust="0"/>
  </p:normalViewPr>
  <p:slideViewPr>
    <p:cSldViewPr>
      <p:cViewPr>
        <p:scale>
          <a:sx n="73" d="100"/>
          <a:sy n="73" d="100"/>
        </p:scale>
        <p:origin x="-166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1C3C6-6863-435D-9697-14E3449C6A19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F1289-71AD-4768-B99E-EBB10A8D283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1E40C-D34B-45CC-B22C-5DC3D1EEF476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A840F-B24D-4485-BE97-11C7182CB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F5432-3228-4EB6-87AD-95EED2EED661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49DD7-1975-4FE7-8D68-0A0D416BA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047B6-1D61-4592-B0B0-A5A8C0EF8CDB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4C4D-0563-4C67-90FE-65ACE3BE9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081BA-F1DF-40D8-9AFC-6B0AC0A706E3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697DD-ED7F-4562-A06F-7A316BEFF85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5632A9-CD32-492D-953D-DCCF3EB9C47E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A25E-2836-46BB-BED3-7A93FC16C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48BD7-E5C6-47C3-9E8E-A78A9802E767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B9892-E500-4BAC-9B2C-50EB969F3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C1F1D-961B-458D-8555-DF301D6E04D3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97AC-F848-467E-801E-4D92869DD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7B847-9BFF-450E-A7FE-EF22779B0D51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C63B7-7CB9-4C9C-ABC1-A8FFF02F7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33384-20E3-4567-B954-5BD62D332414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0321CD93-44F8-4AF9-91F8-C5DB2F897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4CE45-86F0-44A6-B1FF-F38862788A0F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A0BC9-E120-4002-9CCA-737AA2F9F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fld id="{EE060B98-87B3-466D-B61A-F257C154FAF0}" type="datetimeFigureOut">
              <a:rPr lang="en-US"/>
              <a:pPr/>
              <a:t>10/2/2008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15651838-150E-4B37-B941-388D35FB156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20" r:id="rId3"/>
    <p:sldLayoutId id="2147483714" r:id="rId4"/>
    <p:sldLayoutId id="2147483721" r:id="rId5"/>
    <p:sldLayoutId id="2147483715" r:id="rId6"/>
    <p:sldLayoutId id="2147483716" r:id="rId7"/>
    <p:sldLayoutId id="2147483722" r:id="rId8"/>
    <p:sldLayoutId id="2147483723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zh-CN" err="1" smtClean="0"/>
              <a:t>Metamaterials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dirty="0" err="1" smtClean="0"/>
              <a:t>Metamaterials</a:t>
            </a:r>
            <a:endParaRPr lang="en-US" dirty="0" smtClean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62000" y="1684338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Have a </a:t>
            </a:r>
            <a:r>
              <a:rPr lang="en-US" sz="2400" dirty="0" smtClean="0"/>
              <a:t>periodic material that has photonic or </a:t>
            </a:r>
            <a:r>
              <a:rPr lang="en-US" sz="2400" dirty="0" err="1" smtClean="0"/>
              <a:t>phononic</a:t>
            </a:r>
            <a:r>
              <a:rPr lang="en-US" sz="2400" dirty="0" smtClean="0"/>
              <a:t> properties.</a:t>
            </a:r>
            <a:endParaRPr lang="en-US" sz="24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3200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54" r="1926" b="-3558"/>
          <a:stretch>
            <a:fillRect/>
          </a:stretch>
        </p:blipFill>
        <p:spPr bwMode="auto">
          <a:xfrm>
            <a:off x="5486400" y="114300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17220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*Taken From 3.042 handout  &amp; Physics Worlds 2005 “Sound Ideas”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Lithography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photoresist</a:t>
            </a:r>
            <a:r>
              <a:rPr lang="en-US" dirty="0" smtClean="0"/>
              <a:t> film</a:t>
            </a:r>
          </a:p>
          <a:p>
            <a:r>
              <a:rPr lang="en-US" dirty="0" smtClean="0"/>
              <a:t>Expose </a:t>
            </a:r>
            <a:r>
              <a:rPr lang="en-US" dirty="0" err="1" smtClean="0"/>
              <a:t>photoresist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 err="1" smtClean="0"/>
              <a:t>photoresist</a:t>
            </a:r>
            <a:r>
              <a:rPr lang="en-US" dirty="0" smtClean="0"/>
              <a:t> to create periodic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1D structures (50-100 microns)</a:t>
            </a:r>
          </a:p>
          <a:p>
            <a:r>
              <a:rPr lang="en-US" dirty="0" smtClean="0"/>
              <a:t>Variety of 2D structures (2-20 microns)</a:t>
            </a:r>
          </a:p>
          <a:p>
            <a:r>
              <a:rPr lang="en-US" dirty="0" smtClean="0"/>
              <a:t>Phase mask creation</a:t>
            </a:r>
          </a:p>
          <a:p>
            <a:r>
              <a:rPr lang="en-US" dirty="0" smtClean="0"/>
              <a:t>Thick 3D structures (50-100 microns) via phase mask interference lithography</a:t>
            </a:r>
          </a:p>
          <a:p>
            <a:r>
              <a:rPr lang="en-US" dirty="0" smtClean="0"/>
              <a:t>Sol gel process to create 3D structures from other materials</a:t>
            </a:r>
          </a:p>
          <a:p>
            <a:r>
              <a:rPr lang="en-US" dirty="0" smtClean="0"/>
              <a:t>Testing of photonic and mechanical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Gained access to lithography laboratory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Become certified in SEM and lithography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a working cost collector I.D.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70648" cy="1143000"/>
          </a:xfrm>
        </p:spPr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Created a 3D CAD model of a proposed periodic </a:t>
            </a:r>
            <a:r>
              <a:rPr lang="en-US" sz="2800" dirty="0" err="1" smtClean="0"/>
              <a:t>metamaterial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3505200" cy="276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00600" y="16002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Created a plastic 2D representation of a phase mask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tt chart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2" y="0"/>
            <a:ext cx="91289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438</TotalTime>
  <Words>128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Metamaterials</vt:lpstr>
      <vt:lpstr>Metamaterials</vt:lpstr>
      <vt:lpstr>Interference Lithography</vt:lpstr>
      <vt:lpstr>Project Outline</vt:lpstr>
      <vt:lpstr>Recent Progress</vt:lpstr>
      <vt:lpstr>Recent Progress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Metamaterials</dc:title>
  <dc:creator>phyllis</dc:creator>
  <cp:lastModifiedBy>Zaven Kalfayan</cp:lastModifiedBy>
  <cp:revision>31</cp:revision>
  <dcterms:created xsi:type="dcterms:W3CDTF">2008-09-24T21:51:53Z</dcterms:created>
  <dcterms:modified xsi:type="dcterms:W3CDTF">2008-10-02T17:26:54Z</dcterms:modified>
</cp:coreProperties>
</file>