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ابزار بصري سازي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بصري سازي 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بصری سازی ها</a:t>
            </a:r>
            <a:endParaRPr lang="fa-I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24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88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ابزار بصري سازي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بصري سازي 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ebdings" panose="05030102010509060703" pitchFamily="18" charset="2"/>
              <a:buChar char="3"/>
            </a:pPr>
            <a:r>
              <a:rPr lang="en-US" sz="2800" dirty="0">
                <a:cs typeface="B Nazanin" panose="00000400000000000000" pitchFamily="2" charset="-78"/>
              </a:rPr>
              <a:t>Blur، </a:t>
            </a:r>
            <a:r>
              <a:rPr lang="fa-IR" sz="2800" dirty="0">
                <a:cs typeface="B Nazanin" panose="00000400000000000000" pitchFamily="2" charset="-78"/>
              </a:rPr>
              <a:t>يک پياده سازي از مبدل </a:t>
            </a:r>
            <a:r>
              <a:rPr lang="fa-IR" sz="2800" dirty="0" smtClean="0">
                <a:cs typeface="B Nazanin" panose="00000400000000000000" pitchFamily="2" charset="-78"/>
              </a:rPr>
              <a:t>از</a:t>
            </a:r>
            <a:r>
              <a:rPr lang="en-US" sz="2800" dirty="0" smtClean="0">
                <a:cs typeface="B Nazanin" panose="00000400000000000000" pitchFamily="2" charset="-78"/>
              </a:rPr>
              <a:t>VARE </a:t>
            </a:r>
            <a:r>
              <a:rPr lang="fa-IR" sz="2800" dirty="0" smtClean="0">
                <a:cs typeface="B Nazanin" panose="00000400000000000000" pitchFamily="2" charset="-78"/>
              </a:rPr>
              <a:t> است</a:t>
            </a:r>
            <a:r>
              <a:rPr lang="fa-IR" sz="2800" dirty="0">
                <a:cs typeface="B Nazanin" panose="00000400000000000000" pitchFamily="2" charset="-78"/>
              </a:rPr>
              <a:t>. </a:t>
            </a:r>
            <a:r>
              <a:rPr lang="en-US" sz="2800" dirty="0">
                <a:cs typeface="B Nazanin" panose="00000400000000000000" pitchFamily="2" charset="-78"/>
              </a:rPr>
              <a:t>Blur، </a:t>
            </a:r>
            <a:r>
              <a:rPr lang="fa-IR" sz="2800" dirty="0">
                <a:cs typeface="B Nazanin" panose="00000400000000000000" pitchFamily="2" charset="-78"/>
              </a:rPr>
              <a:t>يک تريس برنامه </a:t>
            </a:r>
            <a:r>
              <a:rPr lang="en-US" sz="2800" dirty="0">
                <a:cs typeface="B Nazanin" panose="00000400000000000000" pitchFamily="2" charset="-78"/>
              </a:rPr>
              <a:t>PAL 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گرفته و به </a:t>
            </a:r>
            <a:r>
              <a:rPr lang="fa-IR" sz="2800" dirty="0" smtClean="0">
                <a:cs typeface="B Nazanin" panose="00000400000000000000" pitchFamily="2" charset="-78"/>
              </a:rPr>
              <a:t>تصوير</a:t>
            </a:r>
            <a:r>
              <a:rPr lang="en-US" sz="2800" dirty="0" smtClean="0">
                <a:cs typeface="B Nazanin" panose="00000400000000000000" pitchFamily="2" charset="-78"/>
              </a:rPr>
              <a:t>Scalable </a:t>
            </a:r>
            <a:r>
              <a:rPr lang="en-US" sz="2800" dirty="0">
                <a:cs typeface="B Nazanin" panose="00000400000000000000" pitchFamily="2" charset="-78"/>
              </a:rPr>
              <a:t>Vector Graphics (SVG) </a:t>
            </a:r>
            <a:r>
              <a:rPr lang="fa-IR" sz="2800" dirty="0" smtClean="0">
                <a:cs typeface="B Nazanin" panose="00000400000000000000" pitchFamily="2" charset="-78"/>
              </a:rPr>
              <a:t> براي </a:t>
            </a:r>
            <a:r>
              <a:rPr lang="fa-IR" sz="2800" dirty="0">
                <a:cs typeface="B Nazanin" panose="00000400000000000000" pitchFamily="2" charset="-78"/>
              </a:rPr>
              <a:t>ديدن از طريق وب تبديل مي کند</a:t>
            </a:r>
            <a:r>
              <a:rPr lang="fa-IR" sz="2800" dirty="0" smtClean="0">
                <a:cs typeface="B Nazanin" panose="00000400000000000000" pitchFamily="2" charset="-78"/>
              </a:rPr>
              <a:t>. </a:t>
            </a:r>
            <a:r>
              <a:rPr lang="en-US" sz="2800" dirty="0" smtClean="0">
                <a:cs typeface="B Nazanin" panose="00000400000000000000" pitchFamily="2" charset="-78"/>
              </a:rPr>
              <a:t>Blur</a:t>
            </a:r>
            <a:r>
              <a:rPr lang="fa-IR" sz="2800" dirty="0" smtClean="0">
                <a:cs typeface="B Nazanin" panose="00000400000000000000" pitchFamily="2" charset="-78"/>
              </a:rPr>
              <a:t> به عنوان</a:t>
            </a:r>
            <a:r>
              <a:rPr lang="en-US" sz="2800" dirty="0" smtClean="0">
                <a:cs typeface="B Nazanin" panose="00000400000000000000" pitchFamily="2" charset="-78"/>
              </a:rPr>
              <a:t>Java </a:t>
            </a:r>
            <a:r>
              <a:rPr lang="en-US" sz="2800" dirty="0">
                <a:cs typeface="B Nazanin" panose="00000400000000000000" pitchFamily="2" charset="-78"/>
              </a:rPr>
              <a:t>servlet </a:t>
            </a:r>
            <a:r>
              <a:rPr lang="fa-IR" sz="2800" dirty="0" smtClean="0">
                <a:cs typeface="B Nazanin" panose="00000400000000000000" pitchFamily="2" charset="-78"/>
              </a:rPr>
              <a:t> که </a:t>
            </a:r>
            <a:r>
              <a:rPr lang="fa-IR" sz="2800" dirty="0">
                <a:cs typeface="B Nazanin" panose="00000400000000000000" pitchFamily="2" charset="-78"/>
              </a:rPr>
              <a:t>روي نسخه اي </a:t>
            </a:r>
            <a:r>
              <a:rPr lang="fa-IR" sz="2800" dirty="0" smtClean="0">
                <a:cs typeface="B Nazanin" panose="00000400000000000000" pitchFamily="2" charset="-78"/>
              </a:rPr>
              <a:t>از</a:t>
            </a:r>
            <a:r>
              <a:rPr lang="en-US" sz="2800" dirty="0" smtClean="0">
                <a:cs typeface="B Nazanin" panose="00000400000000000000" pitchFamily="2" charset="-78"/>
              </a:rPr>
              <a:t>Apache </a:t>
            </a:r>
            <a:r>
              <a:rPr lang="en-US" sz="2800" dirty="0">
                <a:cs typeface="B Nazanin" panose="00000400000000000000" pitchFamily="2" charset="-78"/>
              </a:rPr>
              <a:t>Tomcat </a:t>
            </a:r>
            <a:r>
              <a:rPr lang="fa-IR" sz="2800" dirty="0" smtClean="0">
                <a:cs typeface="B Nazanin" panose="00000400000000000000" pitchFamily="2" charset="-78"/>
              </a:rPr>
              <a:t> اجرا </a:t>
            </a:r>
            <a:r>
              <a:rPr lang="fa-IR" sz="2800" dirty="0">
                <a:cs typeface="B Nazanin" panose="00000400000000000000" pitchFamily="2" charset="-78"/>
              </a:rPr>
              <a:t>مي شود، پياده سازي شده است.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25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51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ابزار بصري سازي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بصري سازي 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ebdings" panose="05030102010509060703" pitchFamily="18" charset="2"/>
              <a:buChar char="3"/>
            </a:pPr>
            <a:r>
              <a:rPr lang="fa-IR" sz="2800" dirty="0">
                <a:cs typeface="B Nazanin" panose="00000400000000000000" pitchFamily="2" charset="-78"/>
              </a:rPr>
              <a:t>شکل 4 ، نشان دهنده يک دياگرام </a:t>
            </a:r>
            <a:r>
              <a:rPr lang="fa-IR" sz="2800" dirty="0" smtClean="0">
                <a:cs typeface="B Nazanin" panose="00000400000000000000" pitchFamily="2" charset="-78"/>
              </a:rPr>
              <a:t>کلاس</a:t>
            </a:r>
            <a:r>
              <a:rPr lang="en-US" sz="2800" dirty="0" smtClean="0">
                <a:cs typeface="B Nazanin" panose="00000400000000000000" pitchFamily="2" charset="-78"/>
              </a:rPr>
              <a:t>SVG </a:t>
            </a:r>
            <a:r>
              <a:rPr lang="en-US" sz="2800" dirty="0">
                <a:cs typeface="B Nazanin" panose="00000400000000000000" pitchFamily="2" charset="-78"/>
              </a:rPr>
              <a:t>UML </a:t>
            </a:r>
            <a:r>
              <a:rPr lang="fa-IR" sz="2800" dirty="0" smtClean="0">
                <a:cs typeface="B Nazanin" panose="00000400000000000000" pitchFamily="2" charset="-78"/>
              </a:rPr>
              <a:t> از </a:t>
            </a:r>
            <a:r>
              <a:rPr lang="fa-IR" sz="2800" dirty="0">
                <a:cs typeface="B Nazanin" panose="00000400000000000000" pitchFamily="2" charset="-78"/>
              </a:rPr>
              <a:t>يک تريس برنامه </a:t>
            </a:r>
            <a:r>
              <a:rPr lang="en-US" sz="2800" dirty="0">
                <a:cs typeface="B Nazanin" panose="00000400000000000000" pitchFamily="2" charset="-78"/>
              </a:rPr>
              <a:t>PAL </a:t>
            </a:r>
            <a:r>
              <a:rPr lang="fa-IR" sz="2800" dirty="0" smtClean="0">
                <a:cs typeface="B Nazanin" panose="00000400000000000000" pitchFamily="2" charset="-78"/>
              </a:rPr>
              <a:t> است </a:t>
            </a:r>
            <a:r>
              <a:rPr lang="fa-IR" sz="2800" dirty="0">
                <a:cs typeface="B Nazanin" panose="00000400000000000000" pitchFamily="2" charset="-78"/>
              </a:rPr>
              <a:t>که به وسيله </a:t>
            </a:r>
            <a:r>
              <a:rPr lang="en-US" sz="2800" dirty="0" smtClean="0">
                <a:cs typeface="B Nazanin" panose="00000400000000000000" pitchFamily="2" charset="-78"/>
              </a:rPr>
              <a:t>Blur</a:t>
            </a:r>
            <a:r>
              <a:rPr lang="fa-IR" sz="2800" dirty="0" smtClean="0">
                <a:cs typeface="B Nazanin" panose="00000400000000000000" pitchFamily="2" charset="-78"/>
              </a:rPr>
              <a:t> توليد </a:t>
            </a:r>
            <a:r>
              <a:rPr lang="fa-IR" sz="2800" dirty="0">
                <a:cs typeface="B Nazanin" panose="00000400000000000000" pitchFamily="2" charset="-78"/>
              </a:rPr>
              <a:t>شده است مي باشد. اين يک ابزار سودمند براي برنامه نويسان نويسان است، چون نشان دهنده اين است که کد برنامه در کجاي فايل قراردارد و چگونه با کلاس هاي ديگر در يک برنامه ارتباط دارد.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26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805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ابزار بصري سازي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بصري سازي 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شکل </a:t>
            </a:r>
            <a:r>
              <a:rPr lang="fa-IR" sz="2000" dirty="0">
                <a:cs typeface="B Nazanin" panose="00000400000000000000" pitchFamily="2" charset="-78"/>
              </a:rPr>
              <a:t>4 : يک </a:t>
            </a:r>
            <a:r>
              <a:rPr lang="fa-IR" sz="2000" dirty="0" smtClean="0">
                <a:cs typeface="B Nazanin" panose="00000400000000000000" pitchFamily="2" charset="-78"/>
              </a:rPr>
              <a:t>کلاس </a:t>
            </a:r>
            <a:r>
              <a:rPr lang="fa-IR" sz="2000" dirty="0">
                <a:cs typeface="B Nazanin" panose="00000400000000000000" pitchFamily="2" charset="-78"/>
              </a:rPr>
              <a:t>دياگرام </a:t>
            </a:r>
            <a:r>
              <a:rPr lang="fa-IR" sz="2000" dirty="0" smtClean="0">
                <a:cs typeface="B Nazanin" panose="00000400000000000000" pitchFamily="2" charset="-78"/>
              </a:rPr>
              <a:t>تعاملي</a:t>
            </a:r>
            <a:r>
              <a:rPr lang="en-US" sz="2000" dirty="0" smtClean="0">
                <a:cs typeface="B Nazanin" panose="00000400000000000000" pitchFamily="2" charset="-78"/>
              </a:rPr>
              <a:t>SVG </a:t>
            </a:r>
            <a:r>
              <a:rPr lang="fa-IR" sz="2000" dirty="0" smtClean="0">
                <a:cs typeface="B Nazanin" panose="00000400000000000000" pitchFamily="2" charset="-78"/>
              </a:rPr>
              <a:t> که </a:t>
            </a:r>
            <a:r>
              <a:rPr lang="fa-IR" sz="2000" dirty="0">
                <a:cs typeface="B Nazanin" panose="00000400000000000000" pitchFamily="2" charset="-78"/>
              </a:rPr>
              <a:t>به </a:t>
            </a:r>
            <a:r>
              <a:rPr lang="fa-IR" sz="2000" dirty="0" smtClean="0">
                <a:cs typeface="B Nazanin" panose="00000400000000000000" pitchFamily="2" charset="-78"/>
              </a:rPr>
              <a:t>وسيله</a:t>
            </a:r>
            <a:r>
              <a:rPr lang="en-US" sz="2000" dirty="0" smtClean="0">
                <a:cs typeface="B Nazanin" panose="00000400000000000000" pitchFamily="2" charset="-78"/>
              </a:rPr>
              <a:t>Blur </a:t>
            </a:r>
            <a:r>
              <a:rPr lang="fa-IR" sz="2000" dirty="0" smtClean="0">
                <a:cs typeface="B Nazanin" panose="00000400000000000000" pitchFamily="2" charset="-78"/>
              </a:rPr>
              <a:t> توليد </a:t>
            </a:r>
            <a:r>
              <a:rPr lang="fa-IR" sz="2000" dirty="0">
                <a:cs typeface="B Nazanin" panose="00000400000000000000" pitchFamily="2" charset="-78"/>
              </a:rPr>
              <a:t>شده است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27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557478" y="242866"/>
            <a:ext cx="5943600" cy="478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642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195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Webdings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2017-04-06T07:14:32Z</dcterms:modified>
</cp:coreProperties>
</file>