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21"/>
  </p:notesMasterIdLst>
  <p:handoutMasterIdLst>
    <p:handoutMasterId r:id="rId22"/>
  </p:handoutMasterIdLst>
  <p:sldIdLst>
    <p:sldId id="320" r:id="rId2"/>
    <p:sldId id="321" r:id="rId3"/>
    <p:sldId id="276" r:id="rId4"/>
    <p:sldId id="288" r:id="rId5"/>
    <p:sldId id="256" r:id="rId6"/>
    <p:sldId id="258" r:id="rId7"/>
    <p:sldId id="270" r:id="rId8"/>
    <p:sldId id="325" r:id="rId9"/>
    <p:sldId id="259" r:id="rId10"/>
    <p:sldId id="261" r:id="rId11"/>
    <p:sldId id="316" r:id="rId12"/>
    <p:sldId id="262" r:id="rId13"/>
    <p:sldId id="322" r:id="rId14"/>
    <p:sldId id="293" r:id="rId15"/>
    <p:sldId id="260" r:id="rId16"/>
    <p:sldId id="264" r:id="rId17"/>
    <p:sldId id="267" r:id="rId18"/>
    <p:sldId id="274" r:id="rId19"/>
    <p:sldId id="32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CC"/>
    <a:srgbClr val="CCFF66"/>
    <a:srgbClr val="FFFF66"/>
    <a:srgbClr val="CC00CC"/>
    <a:srgbClr val="99CC00"/>
    <a:srgbClr val="66FFFF"/>
    <a:srgbClr val="FFFF00"/>
    <a:srgbClr val="DCF1DB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75" autoAdjust="0"/>
  </p:normalViewPr>
  <p:slideViewPr>
    <p:cSldViewPr>
      <p:cViewPr varScale="1">
        <p:scale>
          <a:sx n="67" d="100"/>
          <a:sy n="67" d="100"/>
        </p:scale>
        <p:origin x="-9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31799-1329-4642-99C1-DB9B2932B486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AD2A71-066F-4ED3-A4F9-DDD1EA1EB0AD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Enhance effective drug solubility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60055A3B-6C14-4BC6-9071-9D44A43524E1}" type="parTrans" cxnId="{7B9841AE-5A37-4A72-9DB8-D4462ED206E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C1817C-C66A-4212-9481-1D3E7D833701}" type="sibTrans" cxnId="{7B9841AE-5A37-4A72-9DB8-D4462ED206E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5B6AEF-FE5B-452C-AF0C-A3E34999787B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Increase therapeutic efficiency</a:t>
          </a:r>
          <a:endParaRPr lang="en-US" dirty="0">
            <a:solidFill>
              <a:schemeClr val="tx1"/>
            </a:solidFill>
          </a:endParaRPr>
        </a:p>
      </dgm:t>
    </dgm:pt>
    <dgm:pt modelId="{70D98138-1FD4-409A-B800-3CEA490200CE}" type="parTrans" cxnId="{BD93E045-2CB2-4E7D-B2AA-7F65ACC9FF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2D4F66-D6CF-4791-8695-4A7A9564D9A2}" type="sibTrans" cxnId="{BD93E045-2CB2-4E7D-B2AA-7F65ACC9FF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8F8106-CF84-47A7-A968-37E3C1717F9D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Control of drug release</a:t>
          </a:r>
          <a:endParaRPr lang="en-US">
            <a:solidFill>
              <a:schemeClr val="tx1"/>
            </a:solidFill>
          </a:endParaRPr>
        </a:p>
      </dgm:t>
    </dgm:pt>
    <dgm:pt modelId="{6C2FEE15-4EDC-44C9-B568-28630B6220EA}" type="parTrans" cxnId="{2049A09E-9379-49DF-80EF-8C36B64249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23092FE-C09C-4A8E-B9C0-6DB2DD77EBF3}" type="sibTrans" cxnId="{2049A09E-9379-49DF-80EF-8C36B64249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BFCE57-51F4-4E96-A0BB-E3DEDA2AF4BE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Facilitate control of drug uptake</a:t>
          </a:r>
          <a:endParaRPr lang="en-US">
            <a:solidFill>
              <a:schemeClr val="tx1"/>
            </a:solidFill>
          </a:endParaRPr>
        </a:p>
      </dgm:t>
    </dgm:pt>
    <dgm:pt modelId="{FC0454B1-0E41-4582-A8C6-5F375B9DDFF6}" type="parTrans" cxnId="{952142A8-BF62-4C6A-AF33-835E39C963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95B3B2-FC46-45DD-A539-68120D36EC7B}" type="sibTrans" cxnId="{952142A8-BF62-4C6A-AF33-835E39C963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79E9C2-6518-4A90-A91F-70E5AD59EAD9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err="1" smtClean="0">
              <a:solidFill>
                <a:schemeClr val="tx1"/>
              </a:solidFill>
            </a:rPr>
            <a:t>Minimise</a:t>
          </a:r>
          <a:r>
            <a:rPr lang="en-US" dirty="0" smtClean="0">
              <a:solidFill>
                <a:schemeClr val="tx1"/>
              </a:solidFill>
            </a:rPr>
            <a:t> drug degradation</a:t>
          </a:r>
          <a:endParaRPr lang="en-US" dirty="0">
            <a:solidFill>
              <a:schemeClr val="tx1"/>
            </a:solidFill>
          </a:endParaRPr>
        </a:p>
      </dgm:t>
    </dgm:pt>
    <dgm:pt modelId="{319B41F3-78F7-4F26-B0E4-0572C477C559}" type="parTrans" cxnId="{DD60D1CB-00E0-4B21-A159-357834927F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E7E0A2-CA3F-4C43-8423-6F5A354857A9}" type="sibTrans" cxnId="{DD60D1CB-00E0-4B21-A159-357834927F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5C9948-7711-4227-B665-3B6DDA8FFE91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Contribute to reduced drug toxicity</a:t>
          </a:r>
          <a:endParaRPr lang="en-US" dirty="0">
            <a:solidFill>
              <a:schemeClr val="tx1"/>
            </a:solidFill>
          </a:endParaRPr>
        </a:p>
      </dgm:t>
    </dgm:pt>
    <dgm:pt modelId="{D7C542D6-B9B4-4DE2-AA0A-8359F408B3B8}" type="parTrans" cxnId="{616792E2-0A8D-4330-9D8E-49F4E3AF70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325765-7FD7-4280-B33D-ABD9CC9FD4B0}" type="sibTrans" cxnId="{616792E2-0A8D-4330-9D8E-49F4E3AF70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A3B292-48DF-4ED0-A35B-7846C4D94610}" type="pres">
      <dgm:prSet presAssocID="{BC431799-1329-4642-99C1-DB9B2932B4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60DBAE-50B7-4653-80E3-917A8DC7D6E8}" type="pres">
      <dgm:prSet presAssocID="{62AD2A71-066F-4ED3-A4F9-DDD1EA1EB0A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B57C4-CE7A-4D78-863A-14312E3547A0}" type="pres">
      <dgm:prSet presAssocID="{62AD2A71-066F-4ED3-A4F9-DDD1EA1EB0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C62E4-AFAE-4E73-89A8-B0AEAF8571C4}" type="pres">
      <dgm:prSet presAssocID="{4A8F8106-CF84-47A7-A968-37E3C1717F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C69D7-E91C-4307-92B4-8C7AE34FA8CD}" type="pres">
      <dgm:prSet presAssocID="{4A8F8106-CF84-47A7-A968-37E3C1717F9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479F6-1062-48B8-8E93-A4E32AD82149}" type="pres">
      <dgm:prSet presAssocID="{3979E9C2-6518-4A90-A91F-70E5AD59EAD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1E84A-9B9A-41CB-87D4-DECE50D5DAFD}" type="pres">
      <dgm:prSet presAssocID="{25E7E0A2-CA3F-4C43-8423-6F5A354857A9}" presName="spacer" presStyleCnt="0"/>
      <dgm:spPr/>
    </dgm:pt>
    <dgm:pt modelId="{4D7BC4DC-53B0-4901-BA70-C811FC093D13}" type="pres">
      <dgm:prSet presAssocID="{A75C9948-7711-4227-B665-3B6DDA8FFE9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6792E2-0A8D-4330-9D8E-49F4E3AF703D}" srcId="{BC431799-1329-4642-99C1-DB9B2932B486}" destId="{A75C9948-7711-4227-B665-3B6DDA8FFE91}" srcOrd="3" destOrd="0" parTransId="{D7C542D6-B9B4-4DE2-AA0A-8359F408B3B8}" sibTransId="{71325765-7FD7-4280-B33D-ABD9CC9FD4B0}"/>
    <dgm:cxn modelId="{2049A09E-9379-49DF-80EF-8C36B6424981}" srcId="{BC431799-1329-4642-99C1-DB9B2932B486}" destId="{4A8F8106-CF84-47A7-A968-37E3C1717F9D}" srcOrd="1" destOrd="0" parTransId="{6C2FEE15-4EDC-44C9-B568-28630B6220EA}" sibTransId="{523092FE-C09C-4A8E-B9C0-6DB2DD77EBF3}"/>
    <dgm:cxn modelId="{DA27A4F4-A2AC-47E8-B5A6-72FA7D40E250}" type="presOf" srcId="{A75C9948-7711-4227-B665-3B6DDA8FFE91}" destId="{4D7BC4DC-53B0-4901-BA70-C811FC093D13}" srcOrd="0" destOrd="0" presId="urn:microsoft.com/office/officeart/2005/8/layout/vList2"/>
    <dgm:cxn modelId="{1CB50CDA-7251-41B2-837D-0887D61A18E8}" type="presOf" srcId="{3979E9C2-6518-4A90-A91F-70E5AD59EAD9}" destId="{7BF479F6-1062-48B8-8E93-A4E32AD82149}" srcOrd="0" destOrd="0" presId="urn:microsoft.com/office/officeart/2005/8/layout/vList2"/>
    <dgm:cxn modelId="{952142A8-BF62-4C6A-AF33-835E39C963DF}" srcId="{4A8F8106-CF84-47A7-A968-37E3C1717F9D}" destId="{95BFCE57-51F4-4E96-A0BB-E3DEDA2AF4BE}" srcOrd="0" destOrd="0" parTransId="{FC0454B1-0E41-4582-A8C6-5F375B9DDFF6}" sibTransId="{0F95B3B2-FC46-45DD-A539-68120D36EC7B}"/>
    <dgm:cxn modelId="{7B9841AE-5A37-4A72-9DB8-D4462ED206E1}" srcId="{BC431799-1329-4642-99C1-DB9B2932B486}" destId="{62AD2A71-066F-4ED3-A4F9-DDD1EA1EB0AD}" srcOrd="0" destOrd="0" parTransId="{60055A3B-6C14-4BC6-9071-9D44A43524E1}" sibTransId="{A6C1817C-C66A-4212-9481-1D3E7D833701}"/>
    <dgm:cxn modelId="{E9D60F3D-524C-46C1-A976-59A990027A84}" type="presOf" srcId="{825B6AEF-FE5B-452C-AF0C-A3E34999787B}" destId="{7A1B57C4-CE7A-4D78-863A-14312E3547A0}" srcOrd="0" destOrd="0" presId="urn:microsoft.com/office/officeart/2005/8/layout/vList2"/>
    <dgm:cxn modelId="{D2A42787-12FD-4EA0-AFF0-C0504E7C24A6}" type="presOf" srcId="{BC431799-1329-4642-99C1-DB9B2932B486}" destId="{EEA3B292-48DF-4ED0-A35B-7846C4D94610}" srcOrd="0" destOrd="0" presId="urn:microsoft.com/office/officeart/2005/8/layout/vList2"/>
    <dgm:cxn modelId="{BD93E045-2CB2-4E7D-B2AA-7F65ACC9FFCF}" srcId="{62AD2A71-066F-4ED3-A4F9-DDD1EA1EB0AD}" destId="{825B6AEF-FE5B-452C-AF0C-A3E34999787B}" srcOrd="0" destOrd="0" parTransId="{70D98138-1FD4-409A-B800-3CEA490200CE}" sibTransId="{562D4F66-D6CF-4791-8695-4A7A9564D9A2}"/>
    <dgm:cxn modelId="{DD60D1CB-00E0-4B21-A159-357834927FA5}" srcId="{BC431799-1329-4642-99C1-DB9B2932B486}" destId="{3979E9C2-6518-4A90-A91F-70E5AD59EAD9}" srcOrd="2" destOrd="0" parTransId="{319B41F3-78F7-4F26-B0E4-0572C477C559}" sibTransId="{25E7E0A2-CA3F-4C43-8423-6F5A354857A9}"/>
    <dgm:cxn modelId="{326F796A-DE11-4AF1-967B-A0DB870C0176}" type="presOf" srcId="{62AD2A71-066F-4ED3-A4F9-DDD1EA1EB0AD}" destId="{A260DBAE-50B7-4653-80E3-917A8DC7D6E8}" srcOrd="0" destOrd="0" presId="urn:microsoft.com/office/officeart/2005/8/layout/vList2"/>
    <dgm:cxn modelId="{7BD595FE-5796-489C-8678-005D0C790734}" type="presOf" srcId="{95BFCE57-51F4-4E96-A0BB-E3DEDA2AF4BE}" destId="{303C69D7-E91C-4307-92B4-8C7AE34FA8CD}" srcOrd="0" destOrd="0" presId="urn:microsoft.com/office/officeart/2005/8/layout/vList2"/>
    <dgm:cxn modelId="{D9FB1E92-1A12-4EA2-AC34-79DA440B04DA}" type="presOf" srcId="{4A8F8106-CF84-47A7-A968-37E3C1717F9D}" destId="{172C62E4-AFAE-4E73-89A8-B0AEAF8571C4}" srcOrd="0" destOrd="0" presId="urn:microsoft.com/office/officeart/2005/8/layout/vList2"/>
    <dgm:cxn modelId="{F777617D-9DE6-40DA-BA38-5BEC3007DFF0}" type="presParOf" srcId="{EEA3B292-48DF-4ED0-A35B-7846C4D94610}" destId="{A260DBAE-50B7-4653-80E3-917A8DC7D6E8}" srcOrd="0" destOrd="0" presId="urn:microsoft.com/office/officeart/2005/8/layout/vList2"/>
    <dgm:cxn modelId="{3201D41D-DAC5-4039-981D-56469AD5BD4D}" type="presParOf" srcId="{EEA3B292-48DF-4ED0-A35B-7846C4D94610}" destId="{7A1B57C4-CE7A-4D78-863A-14312E3547A0}" srcOrd="1" destOrd="0" presId="urn:microsoft.com/office/officeart/2005/8/layout/vList2"/>
    <dgm:cxn modelId="{5310D889-503B-4E3C-889B-96776BFAA5B3}" type="presParOf" srcId="{EEA3B292-48DF-4ED0-A35B-7846C4D94610}" destId="{172C62E4-AFAE-4E73-89A8-B0AEAF8571C4}" srcOrd="2" destOrd="0" presId="urn:microsoft.com/office/officeart/2005/8/layout/vList2"/>
    <dgm:cxn modelId="{DEC4A810-29BE-4B6A-B927-6FF758A5AD19}" type="presParOf" srcId="{EEA3B292-48DF-4ED0-A35B-7846C4D94610}" destId="{303C69D7-E91C-4307-92B4-8C7AE34FA8CD}" srcOrd="3" destOrd="0" presId="urn:microsoft.com/office/officeart/2005/8/layout/vList2"/>
    <dgm:cxn modelId="{6D95EC64-CB41-46CF-9CD9-9F1D7DFB9625}" type="presParOf" srcId="{EEA3B292-48DF-4ED0-A35B-7846C4D94610}" destId="{7BF479F6-1062-48B8-8E93-A4E32AD82149}" srcOrd="4" destOrd="0" presId="urn:microsoft.com/office/officeart/2005/8/layout/vList2"/>
    <dgm:cxn modelId="{689C7F14-D0F5-4A0A-9971-167F575BF958}" type="presParOf" srcId="{EEA3B292-48DF-4ED0-A35B-7846C4D94610}" destId="{8131E84A-9B9A-41CB-87D4-DECE50D5DAFD}" srcOrd="5" destOrd="0" presId="urn:microsoft.com/office/officeart/2005/8/layout/vList2"/>
    <dgm:cxn modelId="{D0CE812D-00A4-49C9-8A1D-DBC61451A365}" type="presParOf" srcId="{EEA3B292-48DF-4ED0-A35B-7846C4D94610}" destId="{4D7BC4DC-53B0-4901-BA70-C811FC093D1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9E874B-279C-4754-83B1-AEC1DAF1BCF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F196A175-D292-46A6-B51B-D59A17E98E98}">
      <dgm:prSet/>
      <dgm:spPr/>
      <dgm:t>
        <a:bodyPr/>
        <a:lstStyle/>
        <a:p>
          <a:pPr rtl="0"/>
          <a:r>
            <a:rPr lang="en-US" dirty="0" smtClean="0"/>
            <a:t>Eggs</a:t>
          </a:r>
          <a:endParaRPr lang="en-MY" dirty="0"/>
        </a:p>
      </dgm:t>
    </dgm:pt>
    <dgm:pt modelId="{6FE94216-25FD-4EF9-954A-84CD8F87EF80}" type="parTrans" cxnId="{578FBCA2-5F3A-473E-8E04-89C665DD1FB2}">
      <dgm:prSet/>
      <dgm:spPr/>
      <dgm:t>
        <a:bodyPr/>
        <a:lstStyle/>
        <a:p>
          <a:endParaRPr lang="en-MY"/>
        </a:p>
      </dgm:t>
    </dgm:pt>
    <dgm:pt modelId="{9930116C-9CD3-4BB8-AED8-36A7668216F5}" type="sibTrans" cxnId="{578FBCA2-5F3A-473E-8E04-89C665DD1FB2}">
      <dgm:prSet/>
      <dgm:spPr/>
      <dgm:t>
        <a:bodyPr/>
        <a:lstStyle/>
        <a:p>
          <a:endParaRPr lang="en-MY"/>
        </a:p>
      </dgm:t>
    </dgm:pt>
    <dgm:pt modelId="{FA67EEDE-32A0-416E-9056-7F57C406959E}">
      <dgm:prSet/>
      <dgm:spPr/>
      <dgm:t>
        <a:bodyPr/>
        <a:lstStyle/>
        <a:p>
          <a:pPr rtl="0"/>
          <a:r>
            <a:rPr lang="en-US" dirty="0" smtClean="0"/>
            <a:t>Proteins </a:t>
          </a:r>
        </a:p>
        <a:p>
          <a:pPr rtl="0"/>
          <a:r>
            <a:rPr lang="en-US" dirty="0" smtClean="0"/>
            <a:t>e.g. milk casein</a:t>
          </a:r>
          <a:endParaRPr lang="en-MY" dirty="0"/>
        </a:p>
      </dgm:t>
    </dgm:pt>
    <dgm:pt modelId="{42EB9F88-0CBC-4FA7-A325-96655EEAD316}" type="parTrans" cxnId="{634F9D97-4264-40A8-A1B0-3C26B66636C1}">
      <dgm:prSet/>
      <dgm:spPr/>
      <dgm:t>
        <a:bodyPr/>
        <a:lstStyle/>
        <a:p>
          <a:endParaRPr lang="en-MY"/>
        </a:p>
      </dgm:t>
    </dgm:pt>
    <dgm:pt modelId="{4BF3F737-4040-423A-AA1F-E849876C5CC2}" type="sibTrans" cxnId="{634F9D97-4264-40A8-A1B0-3C26B66636C1}">
      <dgm:prSet/>
      <dgm:spPr/>
      <dgm:t>
        <a:bodyPr/>
        <a:lstStyle/>
        <a:p>
          <a:endParaRPr lang="en-MY"/>
        </a:p>
      </dgm:t>
    </dgm:pt>
    <dgm:pt modelId="{115C2A15-EA97-426E-A730-E4605BD25BBC}">
      <dgm:prSet/>
      <dgm:spPr/>
      <dgm:t>
        <a:bodyPr/>
        <a:lstStyle/>
        <a:p>
          <a:pPr rtl="0"/>
          <a:r>
            <a:rPr lang="en-US" dirty="0" smtClean="0"/>
            <a:t>Lanolin</a:t>
          </a:r>
        </a:p>
        <a:p>
          <a:pPr rtl="0"/>
          <a:r>
            <a:rPr lang="en-US" dirty="0" smtClean="0"/>
            <a:t>w/o emulsifier</a:t>
          </a:r>
          <a:endParaRPr lang="en-MY" dirty="0"/>
        </a:p>
      </dgm:t>
    </dgm:pt>
    <dgm:pt modelId="{1E851E80-F6D3-44D4-BD0A-76EC43D88128}" type="parTrans" cxnId="{473C6801-D953-42C7-AFC2-E72E461D87A4}">
      <dgm:prSet/>
      <dgm:spPr/>
      <dgm:t>
        <a:bodyPr/>
        <a:lstStyle/>
        <a:p>
          <a:endParaRPr lang="en-MY"/>
        </a:p>
      </dgm:t>
    </dgm:pt>
    <dgm:pt modelId="{C9AF568B-D40F-4868-880E-5C72CB4BDE38}" type="sibTrans" cxnId="{473C6801-D953-42C7-AFC2-E72E461D87A4}">
      <dgm:prSet/>
      <dgm:spPr/>
      <dgm:t>
        <a:bodyPr/>
        <a:lstStyle/>
        <a:p>
          <a:endParaRPr lang="en-MY"/>
        </a:p>
      </dgm:t>
    </dgm:pt>
    <dgm:pt modelId="{D1A2A824-58F9-4458-9955-297EB1734D4E}">
      <dgm:prSet/>
      <dgm:spPr/>
      <dgm:t>
        <a:bodyPr/>
        <a:lstStyle/>
        <a:p>
          <a:pPr rtl="0"/>
          <a:r>
            <a:rPr lang="en-US" dirty="0" smtClean="0"/>
            <a:t>Plant extracts: leaves, seeds, stems</a:t>
          </a:r>
        </a:p>
        <a:p>
          <a:pPr rtl="0"/>
          <a:r>
            <a:rPr lang="en-US" dirty="0" smtClean="0"/>
            <a:t>E.g. </a:t>
          </a:r>
          <a:r>
            <a:rPr lang="en-US" i="1" dirty="0" err="1" smtClean="0"/>
            <a:t>Entana</a:t>
          </a:r>
          <a:r>
            <a:rPr lang="en-US" i="1" dirty="0" smtClean="0"/>
            <a:t> </a:t>
          </a:r>
          <a:r>
            <a:rPr lang="en-US" i="1" dirty="0" err="1" smtClean="0"/>
            <a:t>spiralis</a:t>
          </a:r>
          <a:r>
            <a:rPr lang="en-US" i="1" dirty="0" smtClean="0"/>
            <a:t> </a:t>
          </a:r>
          <a:r>
            <a:rPr lang="en-US" dirty="0" smtClean="0"/>
            <a:t>(locally known as </a:t>
          </a:r>
          <a:r>
            <a:rPr lang="en-US" dirty="0" err="1" smtClean="0"/>
            <a:t>beluru</a:t>
          </a:r>
          <a:r>
            <a:rPr lang="en-US" dirty="0" smtClean="0"/>
            <a:t>/</a:t>
          </a:r>
          <a:r>
            <a:rPr lang="en-US" dirty="0" err="1" smtClean="0"/>
            <a:t>sintok</a:t>
          </a:r>
          <a:r>
            <a:rPr lang="en-US" dirty="0" smtClean="0"/>
            <a:t>)</a:t>
          </a:r>
          <a:endParaRPr lang="en-MY" dirty="0"/>
        </a:p>
      </dgm:t>
    </dgm:pt>
    <dgm:pt modelId="{02D5E607-A93B-48EA-BBEA-EAB2D045949C}" type="parTrans" cxnId="{FF7AEDCB-9850-4DC4-BF2D-60E94A80B502}">
      <dgm:prSet/>
      <dgm:spPr/>
      <dgm:t>
        <a:bodyPr/>
        <a:lstStyle/>
        <a:p>
          <a:endParaRPr lang="en-MY"/>
        </a:p>
      </dgm:t>
    </dgm:pt>
    <dgm:pt modelId="{286E09D8-7F68-438A-A9F0-2314AC8DB1FB}" type="sibTrans" cxnId="{FF7AEDCB-9850-4DC4-BF2D-60E94A80B502}">
      <dgm:prSet/>
      <dgm:spPr/>
      <dgm:t>
        <a:bodyPr/>
        <a:lstStyle/>
        <a:p>
          <a:endParaRPr lang="en-MY"/>
        </a:p>
      </dgm:t>
    </dgm:pt>
    <dgm:pt modelId="{A9E52424-BA14-4864-A289-880094561AA9}" type="pres">
      <dgm:prSet presAssocID="{669E874B-279C-4754-83B1-AEC1DAF1BCF5}" presName="Name0" presStyleCnt="0">
        <dgm:presLayoutVars>
          <dgm:dir/>
          <dgm:resizeHandles val="exact"/>
        </dgm:presLayoutVars>
      </dgm:prSet>
      <dgm:spPr/>
    </dgm:pt>
    <dgm:pt modelId="{C569E3CA-FFCD-46BA-A27A-1374F77996BA}" type="pres">
      <dgm:prSet presAssocID="{669E874B-279C-4754-83B1-AEC1DAF1BCF5}" presName="fgShape" presStyleLbl="fgShp" presStyleIdx="0" presStyleCnt="1"/>
      <dgm:spPr/>
    </dgm:pt>
    <dgm:pt modelId="{2BAE70B1-7CCF-434B-ACE6-BA52C4BAEB2A}" type="pres">
      <dgm:prSet presAssocID="{669E874B-279C-4754-83B1-AEC1DAF1BCF5}" presName="linComp" presStyleCnt="0"/>
      <dgm:spPr/>
    </dgm:pt>
    <dgm:pt modelId="{39FCECAD-A2C3-4B62-889E-C9EEADCB49CC}" type="pres">
      <dgm:prSet presAssocID="{F196A175-D292-46A6-B51B-D59A17E98E98}" presName="compNode" presStyleCnt="0"/>
      <dgm:spPr/>
    </dgm:pt>
    <dgm:pt modelId="{DF2BB250-5D4E-4FF9-97ED-F6C0DF3E00B5}" type="pres">
      <dgm:prSet presAssocID="{F196A175-D292-46A6-B51B-D59A17E98E98}" presName="bkgdShape" presStyleLbl="node1" presStyleIdx="0" presStyleCnt="4"/>
      <dgm:spPr/>
    </dgm:pt>
    <dgm:pt modelId="{E58FE919-B024-4D9D-8956-EF807F19906E}" type="pres">
      <dgm:prSet presAssocID="{F196A175-D292-46A6-B51B-D59A17E98E98}" presName="nodeTx" presStyleLbl="node1" presStyleIdx="0" presStyleCnt="4">
        <dgm:presLayoutVars>
          <dgm:bulletEnabled val="1"/>
        </dgm:presLayoutVars>
      </dgm:prSet>
      <dgm:spPr/>
    </dgm:pt>
    <dgm:pt modelId="{3865277E-EA89-4FFE-9629-DD5A4EF7471F}" type="pres">
      <dgm:prSet presAssocID="{F196A175-D292-46A6-B51B-D59A17E98E98}" presName="invisiNode" presStyleLbl="node1" presStyleIdx="0" presStyleCnt="4"/>
      <dgm:spPr/>
    </dgm:pt>
    <dgm:pt modelId="{2371E0E3-64B1-4702-8C0C-EC4895A7A5FF}" type="pres">
      <dgm:prSet presAssocID="{F196A175-D292-46A6-B51B-D59A17E98E98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CEEFD2BE-1DCA-4410-920F-A870B2D3A92A}" type="pres">
      <dgm:prSet presAssocID="{9930116C-9CD3-4BB8-AED8-36A7668216F5}" presName="sibTrans" presStyleLbl="sibTrans2D1" presStyleIdx="0" presStyleCnt="0"/>
      <dgm:spPr/>
    </dgm:pt>
    <dgm:pt modelId="{4C9B349F-441A-4E2E-9F08-8E1D8B678101}" type="pres">
      <dgm:prSet presAssocID="{FA67EEDE-32A0-416E-9056-7F57C406959E}" presName="compNode" presStyleCnt="0"/>
      <dgm:spPr/>
    </dgm:pt>
    <dgm:pt modelId="{54256224-2952-4DB4-9DF2-5FC1D40CFBF6}" type="pres">
      <dgm:prSet presAssocID="{FA67EEDE-32A0-416E-9056-7F57C406959E}" presName="bkgdShape" presStyleLbl="node1" presStyleIdx="1" presStyleCnt="4"/>
      <dgm:spPr/>
    </dgm:pt>
    <dgm:pt modelId="{A0CF750C-2BBB-4F3A-9093-CB38AC834F81}" type="pres">
      <dgm:prSet presAssocID="{FA67EEDE-32A0-416E-9056-7F57C406959E}" presName="nodeTx" presStyleLbl="node1" presStyleIdx="1" presStyleCnt="4">
        <dgm:presLayoutVars>
          <dgm:bulletEnabled val="1"/>
        </dgm:presLayoutVars>
      </dgm:prSet>
      <dgm:spPr/>
    </dgm:pt>
    <dgm:pt modelId="{BC3DDB5F-9579-4F75-AF8B-2DF99334880C}" type="pres">
      <dgm:prSet presAssocID="{FA67EEDE-32A0-416E-9056-7F57C406959E}" presName="invisiNode" presStyleLbl="node1" presStyleIdx="1" presStyleCnt="4"/>
      <dgm:spPr/>
    </dgm:pt>
    <dgm:pt modelId="{E6500B78-DA9E-479A-9839-E4B35197E86B}" type="pres">
      <dgm:prSet presAssocID="{FA67EEDE-32A0-416E-9056-7F57C406959E}" presName="imagNode" presStyleLbl="fgImgPlace1" presStyleIdx="1" presStyleCnt="4" custScaleX="137447" custScaleY="12687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3339E431-993E-4D6D-895C-577492EC3F5C}" type="pres">
      <dgm:prSet presAssocID="{4BF3F737-4040-423A-AA1F-E849876C5CC2}" presName="sibTrans" presStyleLbl="sibTrans2D1" presStyleIdx="0" presStyleCnt="0"/>
      <dgm:spPr/>
    </dgm:pt>
    <dgm:pt modelId="{CFD2F31D-29A4-4A91-9CF1-BB2670F62BF6}" type="pres">
      <dgm:prSet presAssocID="{115C2A15-EA97-426E-A730-E4605BD25BBC}" presName="compNode" presStyleCnt="0"/>
      <dgm:spPr/>
    </dgm:pt>
    <dgm:pt modelId="{857C7B8D-74D3-4A2C-9A4D-F7D7B10E5F7C}" type="pres">
      <dgm:prSet presAssocID="{115C2A15-EA97-426E-A730-E4605BD25BBC}" presName="bkgdShape" presStyleLbl="node1" presStyleIdx="2" presStyleCnt="4"/>
      <dgm:spPr/>
      <dgm:t>
        <a:bodyPr/>
        <a:lstStyle/>
        <a:p>
          <a:endParaRPr lang="en-MY"/>
        </a:p>
      </dgm:t>
    </dgm:pt>
    <dgm:pt modelId="{0C6379B9-8A3F-402F-A45D-DDFE7C8C6296}" type="pres">
      <dgm:prSet presAssocID="{115C2A15-EA97-426E-A730-E4605BD25BBC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BBA6C53-798A-461F-84DD-BA8CC92BCF49}" type="pres">
      <dgm:prSet presAssocID="{115C2A15-EA97-426E-A730-E4605BD25BBC}" presName="invisiNode" presStyleLbl="node1" presStyleIdx="2" presStyleCnt="4"/>
      <dgm:spPr/>
    </dgm:pt>
    <dgm:pt modelId="{6A6D8355-3538-4758-8EBF-76D17874E806}" type="pres">
      <dgm:prSet presAssocID="{115C2A15-EA97-426E-A730-E4605BD25BBC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16B8E37-AADA-42F8-812A-C0391F980D4E}" type="pres">
      <dgm:prSet presAssocID="{C9AF568B-D40F-4868-880E-5C72CB4BDE38}" presName="sibTrans" presStyleLbl="sibTrans2D1" presStyleIdx="0" presStyleCnt="0"/>
      <dgm:spPr/>
    </dgm:pt>
    <dgm:pt modelId="{AE03100B-08D0-4E4B-8135-3ABD5B719107}" type="pres">
      <dgm:prSet presAssocID="{D1A2A824-58F9-4458-9955-297EB1734D4E}" presName="compNode" presStyleCnt="0"/>
      <dgm:spPr/>
    </dgm:pt>
    <dgm:pt modelId="{EEBAD712-84DF-40EA-B11B-B5924DDA03D5}" type="pres">
      <dgm:prSet presAssocID="{D1A2A824-58F9-4458-9955-297EB1734D4E}" presName="bkgdShape" presStyleLbl="node1" presStyleIdx="3" presStyleCnt="4"/>
      <dgm:spPr/>
      <dgm:t>
        <a:bodyPr/>
        <a:lstStyle/>
        <a:p>
          <a:endParaRPr lang="en-MY"/>
        </a:p>
      </dgm:t>
    </dgm:pt>
    <dgm:pt modelId="{6CC066F4-580E-4E9F-B9C6-C7A46E236AA5}" type="pres">
      <dgm:prSet presAssocID="{D1A2A824-58F9-4458-9955-297EB1734D4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BC77794-3741-4C58-A157-008E8AFE6002}" type="pres">
      <dgm:prSet presAssocID="{D1A2A824-58F9-4458-9955-297EB1734D4E}" presName="invisiNode" presStyleLbl="node1" presStyleIdx="3" presStyleCnt="4"/>
      <dgm:spPr/>
    </dgm:pt>
    <dgm:pt modelId="{489E6092-AF48-4521-A8BC-93393D9F1C1D}" type="pres">
      <dgm:prSet presAssocID="{D1A2A824-58F9-4458-9955-297EB1734D4E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578FBCA2-5F3A-473E-8E04-89C665DD1FB2}" srcId="{669E874B-279C-4754-83B1-AEC1DAF1BCF5}" destId="{F196A175-D292-46A6-B51B-D59A17E98E98}" srcOrd="0" destOrd="0" parTransId="{6FE94216-25FD-4EF9-954A-84CD8F87EF80}" sibTransId="{9930116C-9CD3-4BB8-AED8-36A7668216F5}"/>
    <dgm:cxn modelId="{634F9D97-4264-40A8-A1B0-3C26B66636C1}" srcId="{669E874B-279C-4754-83B1-AEC1DAF1BCF5}" destId="{FA67EEDE-32A0-416E-9056-7F57C406959E}" srcOrd="1" destOrd="0" parTransId="{42EB9F88-0CBC-4FA7-A325-96655EEAD316}" sibTransId="{4BF3F737-4040-423A-AA1F-E849876C5CC2}"/>
    <dgm:cxn modelId="{00C827E6-7DC9-443D-A11F-45BB2DC47151}" type="presOf" srcId="{D1A2A824-58F9-4458-9955-297EB1734D4E}" destId="{6CC066F4-580E-4E9F-B9C6-C7A46E236AA5}" srcOrd="1" destOrd="0" presId="urn:microsoft.com/office/officeart/2005/8/layout/hList7"/>
    <dgm:cxn modelId="{473C6801-D953-42C7-AFC2-E72E461D87A4}" srcId="{669E874B-279C-4754-83B1-AEC1DAF1BCF5}" destId="{115C2A15-EA97-426E-A730-E4605BD25BBC}" srcOrd="2" destOrd="0" parTransId="{1E851E80-F6D3-44D4-BD0A-76EC43D88128}" sibTransId="{C9AF568B-D40F-4868-880E-5C72CB4BDE38}"/>
    <dgm:cxn modelId="{5889D97F-0938-4B1C-AE36-33D9025FF41B}" type="presOf" srcId="{C9AF568B-D40F-4868-880E-5C72CB4BDE38}" destId="{616B8E37-AADA-42F8-812A-C0391F980D4E}" srcOrd="0" destOrd="0" presId="urn:microsoft.com/office/officeart/2005/8/layout/hList7"/>
    <dgm:cxn modelId="{851FE339-A7C6-497B-AD21-775D962781A2}" type="presOf" srcId="{D1A2A824-58F9-4458-9955-297EB1734D4E}" destId="{EEBAD712-84DF-40EA-B11B-B5924DDA03D5}" srcOrd="0" destOrd="0" presId="urn:microsoft.com/office/officeart/2005/8/layout/hList7"/>
    <dgm:cxn modelId="{F03FA516-336E-4BFC-B60C-9D5600A46159}" type="presOf" srcId="{F196A175-D292-46A6-B51B-D59A17E98E98}" destId="{E58FE919-B024-4D9D-8956-EF807F19906E}" srcOrd="1" destOrd="0" presId="urn:microsoft.com/office/officeart/2005/8/layout/hList7"/>
    <dgm:cxn modelId="{3FB9262B-886A-442A-901C-05A289047CDE}" type="presOf" srcId="{4BF3F737-4040-423A-AA1F-E849876C5CC2}" destId="{3339E431-993E-4D6D-895C-577492EC3F5C}" srcOrd="0" destOrd="0" presId="urn:microsoft.com/office/officeart/2005/8/layout/hList7"/>
    <dgm:cxn modelId="{FF7AEDCB-9850-4DC4-BF2D-60E94A80B502}" srcId="{669E874B-279C-4754-83B1-AEC1DAF1BCF5}" destId="{D1A2A824-58F9-4458-9955-297EB1734D4E}" srcOrd="3" destOrd="0" parTransId="{02D5E607-A93B-48EA-BBEA-EAB2D045949C}" sibTransId="{286E09D8-7F68-438A-A9F0-2314AC8DB1FB}"/>
    <dgm:cxn modelId="{A31B69DE-EB36-415D-961F-611910F057F5}" type="presOf" srcId="{9930116C-9CD3-4BB8-AED8-36A7668216F5}" destId="{CEEFD2BE-1DCA-4410-920F-A870B2D3A92A}" srcOrd="0" destOrd="0" presId="urn:microsoft.com/office/officeart/2005/8/layout/hList7"/>
    <dgm:cxn modelId="{8808DBE4-169D-4300-A374-8178F5BE654A}" type="presOf" srcId="{669E874B-279C-4754-83B1-AEC1DAF1BCF5}" destId="{A9E52424-BA14-4864-A289-880094561AA9}" srcOrd="0" destOrd="0" presId="urn:microsoft.com/office/officeart/2005/8/layout/hList7"/>
    <dgm:cxn modelId="{6005A08F-5B37-46D1-A04B-3733697045A9}" type="presOf" srcId="{FA67EEDE-32A0-416E-9056-7F57C406959E}" destId="{54256224-2952-4DB4-9DF2-5FC1D40CFBF6}" srcOrd="0" destOrd="0" presId="urn:microsoft.com/office/officeart/2005/8/layout/hList7"/>
    <dgm:cxn modelId="{65DAFD95-5D8E-4819-8E72-6441789A89E2}" type="presOf" srcId="{FA67EEDE-32A0-416E-9056-7F57C406959E}" destId="{A0CF750C-2BBB-4F3A-9093-CB38AC834F81}" srcOrd="1" destOrd="0" presId="urn:microsoft.com/office/officeart/2005/8/layout/hList7"/>
    <dgm:cxn modelId="{98D1EE1C-482E-4083-9865-B6899A33F77B}" type="presOf" srcId="{115C2A15-EA97-426E-A730-E4605BD25BBC}" destId="{0C6379B9-8A3F-402F-A45D-DDFE7C8C6296}" srcOrd="1" destOrd="0" presId="urn:microsoft.com/office/officeart/2005/8/layout/hList7"/>
    <dgm:cxn modelId="{B72DF06D-E9C5-442C-8DC6-0B1BF902DF33}" type="presOf" srcId="{F196A175-D292-46A6-B51B-D59A17E98E98}" destId="{DF2BB250-5D4E-4FF9-97ED-F6C0DF3E00B5}" srcOrd="0" destOrd="0" presId="urn:microsoft.com/office/officeart/2005/8/layout/hList7"/>
    <dgm:cxn modelId="{0063673E-062F-4DE7-BE93-4BB1AFB2AAFA}" type="presOf" srcId="{115C2A15-EA97-426E-A730-E4605BD25BBC}" destId="{857C7B8D-74D3-4A2C-9A4D-F7D7B10E5F7C}" srcOrd="0" destOrd="0" presId="urn:microsoft.com/office/officeart/2005/8/layout/hList7"/>
    <dgm:cxn modelId="{AEBF22BF-DC1B-40AD-B7BD-3BE5BEFFB02E}" type="presParOf" srcId="{A9E52424-BA14-4864-A289-880094561AA9}" destId="{C569E3CA-FFCD-46BA-A27A-1374F77996BA}" srcOrd="0" destOrd="0" presId="urn:microsoft.com/office/officeart/2005/8/layout/hList7"/>
    <dgm:cxn modelId="{1C1349F8-035C-4F31-8DDB-334B3F559811}" type="presParOf" srcId="{A9E52424-BA14-4864-A289-880094561AA9}" destId="{2BAE70B1-7CCF-434B-ACE6-BA52C4BAEB2A}" srcOrd="1" destOrd="0" presId="urn:microsoft.com/office/officeart/2005/8/layout/hList7"/>
    <dgm:cxn modelId="{B88ADD97-FD78-4527-A3D3-8F7FD04B3F48}" type="presParOf" srcId="{2BAE70B1-7CCF-434B-ACE6-BA52C4BAEB2A}" destId="{39FCECAD-A2C3-4B62-889E-C9EEADCB49CC}" srcOrd="0" destOrd="0" presId="urn:microsoft.com/office/officeart/2005/8/layout/hList7"/>
    <dgm:cxn modelId="{12872317-574A-436E-981C-9E87E2617AE7}" type="presParOf" srcId="{39FCECAD-A2C3-4B62-889E-C9EEADCB49CC}" destId="{DF2BB250-5D4E-4FF9-97ED-F6C0DF3E00B5}" srcOrd="0" destOrd="0" presId="urn:microsoft.com/office/officeart/2005/8/layout/hList7"/>
    <dgm:cxn modelId="{7F5F4001-79CB-4E4A-B989-D4CB36877C9C}" type="presParOf" srcId="{39FCECAD-A2C3-4B62-889E-C9EEADCB49CC}" destId="{E58FE919-B024-4D9D-8956-EF807F19906E}" srcOrd="1" destOrd="0" presId="urn:microsoft.com/office/officeart/2005/8/layout/hList7"/>
    <dgm:cxn modelId="{E288AA38-7E55-4E79-B81F-3E17B8D8B43E}" type="presParOf" srcId="{39FCECAD-A2C3-4B62-889E-C9EEADCB49CC}" destId="{3865277E-EA89-4FFE-9629-DD5A4EF7471F}" srcOrd="2" destOrd="0" presId="urn:microsoft.com/office/officeart/2005/8/layout/hList7"/>
    <dgm:cxn modelId="{86D3F64B-DA08-4FCF-919A-53EC12E41E61}" type="presParOf" srcId="{39FCECAD-A2C3-4B62-889E-C9EEADCB49CC}" destId="{2371E0E3-64B1-4702-8C0C-EC4895A7A5FF}" srcOrd="3" destOrd="0" presId="urn:microsoft.com/office/officeart/2005/8/layout/hList7"/>
    <dgm:cxn modelId="{29A79AD1-D6EE-4301-BB82-A9366712C3C0}" type="presParOf" srcId="{2BAE70B1-7CCF-434B-ACE6-BA52C4BAEB2A}" destId="{CEEFD2BE-1DCA-4410-920F-A870B2D3A92A}" srcOrd="1" destOrd="0" presId="urn:microsoft.com/office/officeart/2005/8/layout/hList7"/>
    <dgm:cxn modelId="{CAF8FAAF-1B56-4BEB-8E36-FCEC7A38E08B}" type="presParOf" srcId="{2BAE70B1-7CCF-434B-ACE6-BA52C4BAEB2A}" destId="{4C9B349F-441A-4E2E-9F08-8E1D8B678101}" srcOrd="2" destOrd="0" presId="urn:microsoft.com/office/officeart/2005/8/layout/hList7"/>
    <dgm:cxn modelId="{8BE7DDAE-3CB3-469E-8A82-E8B589724C56}" type="presParOf" srcId="{4C9B349F-441A-4E2E-9F08-8E1D8B678101}" destId="{54256224-2952-4DB4-9DF2-5FC1D40CFBF6}" srcOrd="0" destOrd="0" presId="urn:microsoft.com/office/officeart/2005/8/layout/hList7"/>
    <dgm:cxn modelId="{5C80F222-D865-4BCD-81B3-A01A2508DBFC}" type="presParOf" srcId="{4C9B349F-441A-4E2E-9F08-8E1D8B678101}" destId="{A0CF750C-2BBB-4F3A-9093-CB38AC834F81}" srcOrd="1" destOrd="0" presId="urn:microsoft.com/office/officeart/2005/8/layout/hList7"/>
    <dgm:cxn modelId="{5A61A844-E69E-455F-AACE-005299ACA6E0}" type="presParOf" srcId="{4C9B349F-441A-4E2E-9F08-8E1D8B678101}" destId="{BC3DDB5F-9579-4F75-AF8B-2DF99334880C}" srcOrd="2" destOrd="0" presId="urn:microsoft.com/office/officeart/2005/8/layout/hList7"/>
    <dgm:cxn modelId="{DB590C5C-D361-465A-83F9-D37644911A57}" type="presParOf" srcId="{4C9B349F-441A-4E2E-9F08-8E1D8B678101}" destId="{E6500B78-DA9E-479A-9839-E4B35197E86B}" srcOrd="3" destOrd="0" presId="urn:microsoft.com/office/officeart/2005/8/layout/hList7"/>
    <dgm:cxn modelId="{AC79F8B1-1C67-4C8B-8E42-57A659621848}" type="presParOf" srcId="{2BAE70B1-7CCF-434B-ACE6-BA52C4BAEB2A}" destId="{3339E431-993E-4D6D-895C-577492EC3F5C}" srcOrd="3" destOrd="0" presId="urn:microsoft.com/office/officeart/2005/8/layout/hList7"/>
    <dgm:cxn modelId="{DEB772D9-A175-45A7-8A2F-1D1D66A750EC}" type="presParOf" srcId="{2BAE70B1-7CCF-434B-ACE6-BA52C4BAEB2A}" destId="{CFD2F31D-29A4-4A91-9CF1-BB2670F62BF6}" srcOrd="4" destOrd="0" presId="urn:microsoft.com/office/officeart/2005/8/layout/hList7"/>
    <dgm:cxn modelId="{9B6E5BD7-9EF5-47B7-908C-F73B9C098753}" type="presParOf" srcId="{CFD2F31D-29A4-4A91-9CF1-BB2670F62BF6}" destId="{857C7B8D-74D3-4A2C-9A4D-F7D7B10E5F7C}" srcOrd="0" destOrd="0" presId="urn:microsoft.com/office/officeart/2005/8/layout/hList7"/>
    <dgm:cxn modelId="{EE156284-E44E-405C-9EE4-F9DED0441AA4}" type="presParOf" srcId="{CFD2F31D-29A4-4A91-9CF1-BB2670F62BF6}" destId="{0C6379B9-8A3F-402F-A45D-DDFE7C8C6296}" srcOrd="1" destOrd="0" presId="urn:microsoft.com/office/officeart/2005/8/layout/hList7"/>
    <dgm:cxn modelId="{C5AF2BA9-CC91-45F3-84EC-7AAE70DF8DDF}" type="presParOf" srcId="{CFD2F31D-29A4-4A91-9CF1-BB2670F62BF6}" destId="{8BBA6C53-798A-461F-84DD-BA8CC92BCF49}" srcOrd="2" destOrd="0" presId="urn:microsoft.com/office/officeart/2005/8/layout/hList7"/>
    <dgm:cxn modelId="{DC7D7211-B317-4353-B52B-00E718020F14}" type="presParOf" srcId="{CFD2F31D-29A4-4A91-9CF1-BB2670F62BF6}" destId="{6A6D8355-3538-4758-8EBF-76D17874E806}" srcOrd="3" destOrd="0" presId="urn:microsoft.com/office/officeart/2005/8/layout/hList7"/>
    <dgm:cxn modelId="{FB87D578-D0ED-4CC5-95CD-5DB88445308D}" type="presParOf" srcId="{2BAE70B1-7CCF-434B-ACE6-BA52C4BAEB2A}" destId="{616B8E37-AADA-42F8-812A-C0391F980D4E}" srcOrd="5" destOrd="0" presId="urn:microsoft.com/office/officeart/2005/8/layout/hList7"/>
    <dgm:cxn modelId="{160BCF6F-F74B-4D4D-B200-94C016182088}" type="presParOf" srcId="{2BAE70B1-7CCF-434B-ACE6-BA52C4BAEB2A}" destId="{AE03100B-08D0-4E4B-8135-3ABD5B719107}" srcOrd="6" destOrd="0" presId="urn:microsoft.com/office/officeart/2005/8/layout/hList7"/>
    <dgm:cxn modelId="{5C736348-1CF1-4656-BCE5-6194FFE07EB5}" type="presParOf" srcId="{AE03100B-08D0-4E4B-8135-3ABD5B719107}" destId="{EEBAD712-84DF-40EA-B11B-B5924DDA03D5}" srcOrd="0" destOrd="0" presId="urn:microsoft.com/office/officeart/2005/8/layout/hList7"/>
    <dgm:cxn modelId="{91CD5F69-1FE7-4F3B-AF58-610D029058E8}" type="presParOf" srcId="{AE03100B-08D0-4E4B-8135-3ABD5B719107}" destId="{6CC066F4-580E-4E9F-B9C6-C7A46E236AA5}" srcOrd="1" destOrd="0" presId="urn:microsoft.com/office/officeart/2005/8/layout/hList7"/>
    <dgm:cxn modelId="{D5D843C4-E22F-48CF-9F16-DE4681F23E77}" type="presParOf" srcId="{AE03100B-08D0-4E4B-8135-3ABD5B719107}" destId="{ABC77794-3741-4C58-A157-008E8AFE6002}" srcOrd="2" destOrd="0" presId="urn:microsoft.com/office/officeart/2005/8/layout/hList7"/>
    <dgm:cxn modelId="{197AC567-32EE-47B3-9F90-316D45007774}" type="presParOf" srcId="{AE03100B-08D0-4E4B-8135-3ABD5B719107}" destId="{489E6092-AF48-4521-A8BC-93393D9F1C1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F5437-4AB2-4598-A6E6-5F1222DF52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D642DA-2242-463B-A81A-FDC886E3E677}">
      <dgm:prSet/>
      <dgm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Emulsifier, Dispersant, Wetting agent, </a:t>
          </a:r>
          <a:r>
            <a:rPr lang="en-US" b="1" dirty="0" err="1" smtClean="0">
              <a:solidFill>
                <a:schemeClr val="tx1"/>
              </a:solidFill>
            </a:rPr>
            <a:t>Stabiliser</a:t>
          </a:r>
          <a:endParaRPr lang="en-US" dirty="0">
            <a:solidFill>
              <a:schemeClr val="tx1"/>
            </a:solidFill>
          </a:endParaRPr>
        </a:p>
      </dgm:t>
    </dgm:pt>
    <dgm:pt modelId="{E4345F34-1E77-43C4-AA33-C37FCA4C40FC}" type="parTrans" cxnId="{EC2C45DA-92EA-4901-A7B7-758B0BF582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784FFB-0850-4F40-96E0-DAD6B63F36DA}" type="sibTrans" cxnId="{EC2C45DA-92EA-4901-A7B7-758B0BF582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30B172-7762-4F4C-B212-B3CBAB956843}">
      <dgm:prSet/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Common application:</a:t>
          </a:r>
          <a:endParaRPr lang="en-US" dirty="0">
            <a:solidFill>
              <a:schemeClr val="tx1"/>
            </a:solidFill>
          </a:endParaRPr>
        </a:p>
      </dgm:t>
    </dgm:pt>
    <dgm:pt modelId="{8D26201D-D3D9-4C4C-B3A2-AFFCD42318C9}" type="parTrans" cxnId="{80CDCA8B-654D-4923-8D55-79E273457E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2DC10E-8A9E-41FC-A566-6DBF4A94BA7D}" type="sibTrans" cxnId="{80CDCA8B-654D-4923-8D55-79E273457E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16C9BB-BF9D-4D75-B690-8779CB779D66}">
      <dgm:prSet/>
      <dgm:spPr>
        <a:solidFill>
          <a:schemeClr val="accent4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Surfactants in industry:</a:t>
          </a:r>
          <a:endParaRPr lang="en-US" dirty="0">
            <a:solidFill>
              <a:schemeClr val="tx1"/>
            </a:solidFill>
          </a:endParaRPr>
        </a:p>
      </dgm:t>
    </dgm:pt>
    <dgm:pt modelId="{6DA4B3D4-E0C2-440C-8F31-95FF29A77F08}" type="parTrans" cxnId="{5FD525DF-4B70-4B72-B1D3-3AE7ABAA775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17853FA-AA85-4483-933F-EBE4A2863BD5}" type="sibTrans" cxnId="{5FD525DF-4B70-4B72-B1D3-3AE7ABAA775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EE5588-AD43-4E2C-9D56-DA84FAE37BA9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cleaning dirty clothes and kitchenware,</a:t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writing on paper with a pen,</a:t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greasing of cooking surfaces</a:t>
          </a:r>
          <a:endParaRPr lang="en-US" dirty="0">
            <a:solidFill>
              <a:schemeClr val="tx1"/>
            </a:solidFill>
          </a:endParaRPr>
        </a:p>
      </dgm:t>
    </dgm:pt>
    <dgm:pt modelId="{7322E4B2-D018-4056-8168-250E84D6D612}" type="parTrans" cxnId="{D54E5239-F3A6-4AB1-B93F-136AD1C2A19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712ABF-7D71-495A-8E5A-A0520851F141}" type="sibTrans" cxnId="{D54E5239-F3A6-4AB1-B93F-136AD1C2A19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252499-AC71-4F3A-A39F-835F9B065EE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emulsion polymerisation, paper coating</a:t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food, pharmaceuticals, cosmetics</a:t>
          </a:r>
          <a:endParaRPr lang="en-US" dirty="0">
            <a:solidFill>
              <a:schemeClr val="tx1"/>
            </a:solidFill>
          </a:endParaRPr>
        </a:p>
      </dgm:t>
    </dgm:pt>
    <dgm:pt modelId="{A258CEBF-01AC-4A41-8413-1BF7AB8A5A8E}" type="parTrans" cxnId="{2762F551-5ED3-4EA7-9AB4-402AB4B022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F67044-F17E-4584-B359-457150871D95}" type="sibTrans" cxnId="{2762F551-5ED3-4EA7-9AB4-402AB4B022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636CAC-604D-431B-A168-BB3D6394C8CE}" type="pres">
      <dgm:prSet presAssocID="{5F5F5437-4AB2-4598-A6E6-5F1222DF52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FEB8C3-AAA2-476D-AA70-3C8AFC8B1462}" type="pres">
      <dgm:prSet presAssocID="{28D642DA-2242-463B-A81A-FDC886E3E6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34152-5A13-4893-8A90-2CDDB66D64F2}" type="pres">
      <dgm:prSet presAssocID="{32784FFB-0850-4F40-96E0-DAD6B63F36DA}" presName="spacer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MY"/>
        </a:p>
      </dgm:t>
    </dgm:pt>
    <dgm:pt modelId="{8F483F1F-0D30-40A3-9B61-4DC745537528}" type="pres">
      <dgm:prSet presAssocID="{3830B172-7762-4F4C-B212-B3CBAB9568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B6907-BD6E-43EC-A25A-99C642375679}" type="pres">
      <dgm:prSet presAssocID="{3830B172-7762-4F4C-B212-B3CBAB9568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9FAF9-2D69-4D63-8021-1522575E10C6}" type="pres">
      <dgm:prSet presAssocID="{3A16C9BB-BF9D-4D75-B690-8779CB779D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C9724-665B-403A-B952-A585E5C1213F}" type="pres">
      <dgm:prSet presAssocID="{3A16C9BB-BF9D-4D75-B690-8779CB779D6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13DB08-ABD3-45CF-9F5A-A2EB596A608C}" type="presOf" srcId="{3830B172-7762-4F4C-B212-B3CBAB956843}" destId="{8F483F1F-0D30-40A3-9B61-4DC745537528}" srcOrd="0" destOrd="0" presId="urn:microsoft.com/office/officeart/2005/8/layout/vList2"/>
    <dgm:cxn modelId="{EC2C45DA-92EA-4901-A7B7-758B0BF5829C}" srcId="{5F5F5437-4AB2-4598-A6E6-5F1222DF52BB}" destId="{28D642DA-2242-463B-A81A-FDC886E3E677}" srcOrd="0" destOrd="0" parTransId="{E4345F34-1E77-43C4-AA33-C37FCA4C40FC}" sibTransId="{32784FFB-0850-4F40-96E0-DAD6B63F36DA}"/>
    <dgm:cxn modelId="{3A716584-B53B-49DD-A9CD-CA61B2BD18FE}" type="presOf" srcId="{28D642DA-2242-463B-A81A-FDC886E3E677}" destId="{6FFEB8C3-AAA2-476D-AA70-3C8AFC8B1462}" srcOrd="0" destOrd="0" presId="urn:microsoft.com/office/officeart/2005/8/layout/vList2"/>
    <dgm:cxn modelId="{80CDCA8B-654D-4923-8D55-79E273457EC9}" srcId="{5F5F5437-4AB2-4598-A6E6-5F1222DF52BB}" destId="{3830B172-7762-4F4C-B212-B3CBAB956843}" srcOrd="1" destOrd="0" parTransId="{8D26201D-D3D9-4C4C-B3A2-AFFCD42318C9}" sibTransId="{302DC10E-8A9E-41FC-A566-6DBF4A94BA7D}"/>
    <dgm:cxn modelId="{D54E5239-F3A6-4AB1-B93F-136AD1C2A192}" srcId="{3830B172-7762-4F4C-B212-B3CBAB956843}" destId="{A0EE5588-AD43-4E2C-9D56-DA84FAE37BA9}" srcOrd="0" destOrd="0" parTransId="{7322E4B2-D018-4056-8168-250E84D6D612}" sibTransId="{E7712ABF-7D71-495A-8E5A-A0520851F141}"/>
    <dgm:cxn modelId="{2762F551-5ED3-4EA7-9AB4-402AB4B022C8}" srcId="{3A16C9BB-BF9D-4D75-B690-8779CB779D66}" destId="{59252499-AC71-4F3A-A39F-835F9B065EE3}" srcOrd="0" destOrd="0" parTransId="{A258CEBF-01AC-4A41-8413-1BF7AB8A5A8E}" sibTransId="{7AF67044-F17E-4584-B359-457150871D95}"/>
    <dgm:cxn modelId="{B3348D94-D002-4017-9092-7E733C65430E}" type="presOf" srcId="{5F5F5437-4AB2-4598-A6E6-5F1222DF52BB}" destId="{BE636CAC-604D-431B-A168-BB3D6394C8CE}" srcOrd="0" destOrd="0" presId="urn:microsoft.com/office/officeart/2005/8/layout/vList2"/>
    <dgm:cxn modelId="{3805B67C-2D45-4962-9B44-8E83D7FC432D}" type="presOf" srcId="{59252499-AC71-4F3A-A39F-835F9B065EE3}" destId="{57CC9724-665B-403A-B952-A585E5C1213F}" srcOrd="0" destOrd="0" presId="urn:microsoft.com/office/officeart/2005/8/layout/vList2"/>
    <dgm:cxn modelId="{7D6B28F6-990F-4CF2-A238-2854DB8AD867}" type="presOf" srcId="{A0EE5588-AD43-4E2C-9D56-DA84FAE37BA9}" destId="{CF7B6907-BD6E-43EC-A25A-99C642375679}" srcOrd="0" destOrd="0" presId="urn:microsoft.com/office/officeart/2005/8/layout/vList2"/>
    <dgm:cxn modelId="{5FD525DF-4B70-4B72-B1D3-3AE7ABAA7751}" srcId="{5F5F5437-4AB2-4598-A6E6-5F1222DF52BB}" destId="{3A16C9BB-BF9D-4D75-B690-8779CB779D66}" srcOrd="2" destOrd="0" parTransId="{6DA4B3D4-E0C2-440C-8F31-95FF29A77F08}" sibTransId="{017853FA-AA85-4483-933F-EBE4A2863BD5}"/>
    <dgm:cxn modelId="{369EC387-962E-4845-BB4C-14DCAB924781}" type="presOf" srcId="{3A16C9BB-BF9D-4D75-B690-8779CB779D66}" destId="{3CB9FAF9-2D69-4D63-8021-1522575E10C6}" srcOrd="0" destOrd="0" presId="urn:microsoft.com/office/officeart/2005/8/layout/vList2"/>
    <dgm:cxn modelId="{CCC12CA1-D1D8-4A37-A3B3-87B974B0F50D}" type="presParOf" srcId="{BE636CAC-604D-431B-A168-BB3D6394C8CE}" destId="{6FFEB8C3-AAA2-476D-AA70-3C8AFC8B1462}" srcOrd="0" destOrd="0" presId="urn:microsoft.com/office/officeart/2005/8/layout/vList2"/>
    <dgm:cxn modelId="{3486E94D-3DF3-4871-812E-A130AC17C017}" type="presParOf" srcId="{BE636CAC-604D-431B-A168-BB3D6394C8CE}" destId="{87A34152-5A13-4893-8A90-2CDDB66D64F2}" srcOrd="1" destOrd="0" presId="urn:microsoft.com/office/officeart/2005/8/layout/vList2"/>
    <dgm:cxn modelId="{31A6DE88-FFCD-43A2-8BB3-2C5A927C987D}" type="presParOf" srcId="{BE636CAC-604D-431B-A168-BB3D6394C8CE}" destId="{8F483F1F-0D30-40A3-9B61-4DC745537528}" srcOrd="2" destOrd="0" presId="urn:microsoft.com/office/officeart/2005/8/layout/vList2"/>
    <dgm:cxn modelId="{A221A7BC-BE46-421A-BA4B-C2FD64B75A10}" type="presParOf" srcId="{BE636CAC-604D-431B-A168-BB3D6394C8CE}" destId="{CF7B6907-BD6E-43EC-A25A-99C642375679}" srcOrd="3" destOrd="0" presId="urn:microsoft.com/office/officeart/2005/8/layout/vList2"/>
    <dgm:cxn modelId="{BCD11059-FECF-44B8-ABF9-90DA7D9B6DB7}" type="presParOf" srcId="{BE636CAC-604D-431B-A168-BB3D6394C8CE}" destId="{3CB9FAF9-2D69-4D63-8021-1522575E10C6}" srcOrd="4" destOrd="0" presId="urn:microsoft.com/office/officeart/2005/8/layout/vList2"/>
    <dgm:cxn modelId="{29EDBF2A-3ABC-48C8-A681-347DEB8A657D}" type="presParOf" srcId="{BE636CAC-604D-431B-A168-BB3D6394C8CE}" destId="{57CC9724-665B-403A-B952-A585E5C1213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20AB02-90CF-4E09-B3C9-894E55502A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2962E-A64A-4B05-9D80-3F39017A487D}">
      <dgm:prSet custT="1"/>
      <dgm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Adsorb at miscellaneous interfaces</a:t>
          </a:r>
          <a:endParaRPr lang="en-US" sz="2800" dirty="0">
            <a:solidFill>
              <a:schemeClr val="tx1"/>
            </a:solidFill>
          </a:endParaRPr>
        </a:p>
      </dgm:t>
    </dgm:pt>
    <dgm:pt modelId="{4943B3AE-177D-41DC-B217-0D274DCA9C92}" type="parTrans" cxnId="{6A48BBB6-99D6-4AB5-BCEF-AB94E0D275E6}">
      <dgm:prSet/>
      <dgm:spPr/>
      <dgm:t>
        <a:bodyPr/>
        <a:lstStyle/>
        <a:p>
          <a:endParaRPr lang="en-US" sz="2800"/>
        </a:p>
      </dgm:t>
    </dgm:pt>
    <dgm:pt modelId="{47C1A1C3-7A5B-4411-84AB-4CC20E189C79}" type="sibTrans" cxnId="{6A48BBB6-99D6-4AB5-BCEF-AB94E0D275E6}">
      <dgm:prSet/>
      <dgm:spPr/>
      <dgm:t>
        <a:bodyPr/>
        <a:lstStyle/>
        <a:p>
          <a:endParaRPr lang="en-US" sz="2800"/>
        </a:p>
      </dgm:t>
    </dgm:pt>
    <dgm:pt modelId="{26E3788A-3D9C-4880-80A4-908A2AAFA33E}">
      <dgm:prSet custT="1"/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Changes interfacial tension</a:t>
          </a:r>
          <a:endParaRPr lang="en-US" sz="2800" b="1" dirty="0">
            <a:solidFill>
              <a:schemeClr val="tx1"/>
            </a:solidFill>
          </a:endParaRPr>
        </a:p>
      </dgm:t>
    </dgm:pt>
    <dgm:pt modelId="{178DDFF6-5E05-4E03-885D-F8D8CDA81433}" type="parTrans" cxnId="{B43705AA-B0D7-464F-A5B8-D4DACA467B48}">
      <dgm:prSet/>
      <dgm:spPr/>
      <dgm:t>
        <a:bodyPr/>
        <a:lstStyle/>
        <a:p>
          <a:endParaRPr lang="en-US" sz="2800"/>
        </a:p>
      </dgm:t>
    </dgm:pt>
    <dgm:pt modelId="{6615EE8E-B786-4672-899C-74E2DB7B5486}" type="sibTrans" cxnId="{B43705AA-B0D7-464F-A5B8-D4DACA467B48}">
      <dgm:prSet/>
      <dgm:spPr/>
      <dgm:t>
        <a:bodyPr/>
        <a:lstStyle/>
        <a:p>
          <a:endParaRPr lang="en-US" sz="2800"/>
        </a:p>
      </dgm:t>
    </dgm:pt>
    <dgm:pt modelId="{99FB9362-5CFE-4FA2-9757-4DC27511351D}">
      <dgm:prSet custT="1"/>
      <dgm:spPr/>
      <dgm:t>
        <a:bodyPr/>
        <a:lstStyle/>
        <a:p>
          <a:pPr rtl="0"/>
          <a:r>
            <a:rPr lang="en-US" sz="2800" dirty="0" smtClean="0"/>
            <a:t>wettability, foaming property, </a:t>
          </a:r>
          <a:r>
            <a:rPr lang="en-US" sz="2800" dirty="0" err="1" smtClean="0"/>
            <a:t>dispersibility</a:t>
          </a:r>
          <a:endParaRPr lang="en-US" sz="2800" dirty="0"/>
        </a:p>
      </dgm:t>
    </dgm:pt>
    <dgm:pt modelId="{99B49397-F60A-4041-B9BB-EC20587E3EAE}" type="parTrans" cxnId="{3C9700D7-6DE1-4BCE-8B23-A66C8A2B32FA}">
      <dgm:prSet/>
      <dgm:spPr/>
      <dgm:t>
        <a:bodyPr/>
        <a:lstStyle/>
        <a:p>
          <a:endParaRPr lang="en-US"/>
        </a:p>
      </dgm:t>
    </dgm:pt>
    <dgm:pt modelId="{488CADD9-F082-4527-909E-835EAD4AC301}" type="sibTrans" cxnId="{3C9700D7-6DE1-4BCE-8B23-A66C8A2B32FA}">
      <dgm:prSet/>
      <dgm:spPr/>
      <dgm:t>
        <a:bodyPr/>
        <a:lstStyle/>
        <a:p>
          <a:endParaRPr lang="en-US"/>
        </a:p>
      </dgm:t>
    </dgm:pt>
    <dgm:pt modelId="{A26EA736-F25E-439A-8EFE-26E3AA324A7A}">
      <dgm:prSet custT="1"/>
      <dgm:spPr/>
      <dgm:t>
        <a:bodyPr/>
        <a:lstStyle/>
        <a:p>
          <a:pPr rtl="0"/>
          <a:r>
            <a:rPr lang="en-US" sz="2800" dirty="0" smtClean="0"/>
            <a:t>Sufficient effect can be seen at 0.05% - 0.5% w/w or up to the </a:t>
          </a:r>
          <a:r>
            <a:rPr lang="en-US" sz="2800" dirty="0" err="1" smtClean="0"/>
            <a:t>c.m.c</a:t>
          </a:r>
          <a:r>
            <a:rPr lang="en-US" sz="2800" dirty="0" smtClean="0"/>
            <a:t>. in water</a:t>
          </a:r>
          <a:endParaRPr lang="en-US" sz="2800" dirty="0"/>
        </a:p>
      </dgm:t>
    </dgm:pt>
    <dgm:pt modelId="{2955BD0D-CB06-4287-905C-06D1066F1AA1}" type="parTrans" cxnId="{EB2EF08E-245D-4A23-B480-B6C9007444C1}">
      <dgm:prSet/>
      <dgm:spPr/>
      <dgm:t>
        <a:bodyPr/>
        <a:lstStyle/>
        <a:p>
          <a:endParaRPr lang="en-MY"/>
        </a:p>
      </dgm:t>
    </dgm:pt>
    <dgm:pt modelId="{8F02F71F-1633-43B9-A6A8-8A36979CC20E}" type="sibTrans" cxnId="{EB2EF08E-245D-4A23-B480-B6C9007444C1}">
      <dgm:prSet/>
      <dgm:spPr/>
      <dgm:t>
        <a:bodyPr/>
        <a:lstStyle/>
        <a:p>
          <a:endParaRPr lang="en-MY"/>
        </a:p>
      </dgm:t>
    </dgm:pt>
    <dgm:pt modelId="{78585E81-E2EE-4922-A234-0AA0DC8AAD84}">
      <dgm:prSet custT="1"/>
      <dgm:spPr/>
      <dgm:t>
        <a:bodyPr/>
        <a:lstStyle/>
        <a:p>
          <a:pPr rtl="0"/>
          <a:r>
            <a:rPr lang="en-US" sz="2800" u="sng" dirty="0" smtClean="0"/>
            <a:t>depending on the surfactant system</a:t>
          </a:r>
          <a:endParaRPr lang="en-US" sz="2800" u="sng" dirty="0"/>
        </a:p>
      </dgm:t>
    </dgm:pt>
    <dgm:pt modelId="{5548CE18-7065-4952-A3B5-BA6B687082A3}" type="parTrans" cxnId="{EE2FA745-EC9F-4D60-BF7C-6A13AAAD10F5}">
      <dgm:prSet/>
      <dgm:spPr/>
      <dgm:t>
        <a:bodyPr/>
        <a:lstStyle/>
        <a:p>
          <a:endParaRPr lang="en-MY"/>
        </a:p>
      </dgm:t>
    </dgm:pt>
    <dgm:pt modelId="{3C987F32-9A58-4A08-AAE4-E48C06213D34}" type="sibTrans" cxnId="{EE2FA745-EC9F-4D60-BF7C-6A13AAAD10F5}">
      <dgm:prSet/>
      <dgm:spPr/>
      <dgm:t>
        <a:bodyPr/>
        <a:lstStyle/>
        <a:p>
          <a:endParaRPr lang="en-MY"/>
        </a:p>
      </dgm:t>
    </dgm:pt>
    <dgm:pt modelId="{606512C6-83BF-4B71-B5D9-15EF7A3EBF6F}" type="pres">
      <dgm:prSet presAssocID="{9720AB02-90CF-4E09-B3C9-894E55502A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A02528B-0F8C-4BB9-9D91-9107DCFBC631}" type="pres">
      <dgm:prSet presAssocID="{DB52962E-A64A-4B05-9D80-3F39017A487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8A08051-E4E8-4FD6-A7FA-EAC5B4E74FFF}" type="pres">
      <dgm:prSet presAssocID="{47C1A1C3-7A5B-4411-84AB-4CC20E189C79}" presName="spacer" presStyleCnt="0"/>
      <dgm:spPr/>
    </dgm:pt>
    <dgm:pt modelId="{39E99C46-9E20-451F-A395-8F591E5696AE}" type="pres">
      <dgm:prSet presAssocID="{26E3788A-3D9C-4880-80A4-908A2AAFA33E}" presName="parentText" presStyleLbl="node1" presStyleIdx="1" presStyleCnt="2" custLinFactNeighborX="926" custLinFactNeighborY="-1324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AB08EC3-58FE-44EE-A798-FB6223AAED6A}" type="pres">
      <dgm:prSet presAssocID="{26E3788A-3D9C-4880-80A4-908A2AAFA33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7ECF8ED0-0BA4-4C69-9E5E-8867D311C301}" type="presOf" srcId="{DB52962E-A64A-4B05-9D80-3F39017A487D}" destId="{2A02528B-0F8C-4BB9-9D91-9107DCFBC631}" srcOrd="0" destOrd="0" presId="urn:microsoft.com/office/officeart/2005/8/layout/vList2"/>
    <dgm:cxn modelId="{2C87C4B0-11D9-46D9-8C85-AC79A894C1D6}" type="presOf" srcId="{A26EA736-F25E-439A-8EFE-26E3AA324A7A}" destId="{BAB08EC3-58FE-44EE-A798-FB6223AAED6A}" srcOrd="0" destOrd="1" presId="urn:microsoft.com/office/officeart/2005/8/layout/vList2"/>
    <dgm:cxn modelId="{B43705AA-B0D7-464F-A5B8-D4DACA467B48}" srcId="{9720AB02-90CF-4E09-B3C9-894E55502ABF}" destId="{26E3788A-3D9C-4880-80A4-908A2AAFA33E}" srcOrd="1" destOrd="0" parTransId="{178DDFF6-5E05-4E03-885D-F8D8CDA81433}" sibTransId="{6615EE8E-B786-4672-899C-74E2DB7B5486}"/>
    <dgm:cxn modelId="{FC991025-0D9B-4FD6-8D67-D6CA34127D33}" type="presOf" srcId="{99FB9362-5CFE-4FA2-9757-4DC27511351D}" destId="{BAB08EC3-58FE-44EE-A798-FB6223AAED6A}" srcOrd="0" destOrd="0" presId="urn:microsoft.com/office/officeart/2005/8/layout/vList2"/>
    <dgm:cxn modelId="{6A48BBB6-99D6-4AB5-BCEF-AB94E0D275E6}" srcId="{9720AB02-90CF-4E09-B3C9-894E55502ABF}" destId="{DB52962E-A64A-4B05-9D80-3F39017A487D}" srcOrd="0" destOrd="0" parTransId="{4943B3AE-177D-41DC-B217-0D274DCA9C92}" sibTransId="{47C1A1C3-7A5B-4411-84AB-4CC20E189C79}"/>
    <dgm:cxn modelId="{2DDAB964-DF10-4A20-9A82-786A5319B8AA}" type="presOf" srcId="{9720AB02-90CF-4E09-B3C9-894E55502ABF}" destId="{606512C6-83BF-4B71-B5D9-15EF7A3EBF6F}" srcOrd="0" destOrd="0" presId="urn:microsoft.com/office/officeart/2005/8/layout/vList2"/>
    <dgm:cxn modelId="{3B489172-7EA7-470D-98D6-BB24EDC3DA53}" type="presOf" srcId="{26E3788A-3D9C-4880-80A4-908A2AAFA33E}" destId="{39E99C46-9E20-451F-A395-8F591E5696AE}" srcOrd="0" destOrd="0" presId="urn:microsoft.com/office/officeart/2005/8/layout/vList2"/>
    <dgm:cxn modelId="{EB2EF08E-245D-4A23-B480-B6C9007444C1}" srcId="{26E3788A-3D9C-4880-80A4-908A2AAFA33E}" destId="{A26EA736-F25E-439A-8EFE-26E3AA324A7A}" srcOrd="1" destOrd="0" parTransId="{2955BD0D-CB06-4287-905C-06D1066F1AA1}" sibTransId="{8F02F71F-1633-43B9-A6A8-8A36979CC20E}"/>
    <dgm:cxn modelId="{3C9700D7-6DE1-4BCE-8B23-A66C8A2B32FA}" srcId="{26E3788A-3D9C-4880-80A4-908A2AAFA33E}" destId="{99FB9362-5CFE-4FA2-9757-4DC27511351D}" srcOrd="0" destOrd="0" parTransId="{99B49397-F60A-4041-B9BB-EC20587E3EAE}" sibTransId="{488CADD9-F082-4527-909E-835EAD4AC301}"/>
    <dgm:cxn modelId="{EE2FA745-EC9F-4D60-BF7C-6A13AAAD10F5}" srcId="{A26EA736-F25E-439A-8EFE-26E3AA324A7A}" destId="{78585E81-E2EE-4922-A234-0AA0DC8AAD84}" srcOrd="0" destOrd="0" parTransId="{5548CE18-7065-4952-A3B5-BA6B687082A3}" sibTransId="{3C987F32-9A58-4A08-AAE4-E48C06213D34}"/>
    <dgm:cxn modelId="{9D471AA1-257E-437B-847E-8831AF9E761B}" type="presOf" srcId="{78585E81-E2EE-4922-A234-0AA0DC8AAD84}" destId="{BAB08EC3-58FE-44EE-A798-FB6223AAED6A}" srcOrd="0" destOrd="2" presId="urn:microsoft.com/office/officeart/2005/8/layout/vList2"/>
    <dgm:cxn modelId="{77E0BCA3-F0E0-4BC9-9359-05F689FBAE14}" type="presParOf" srcId="{606512C6-83BF-4B71-B5D9-15EF7A3EBF6F}" destId="{2A02528B-0F8C-4BB9-9D91-9107DCFBC631}" srcOrd="0" destOrd="0" presId="urn:microsoft.com/office/officeart/2005/8/layout/vList2"/>
    <dgm:cxn modelId="{032953A0-4034-4AFF-BCCA-0A831CB180AB}" type="presParOf" srcId="{606512C6-83BF-4B71-B5D9-15EF7A3EBF6F}" destId="{48A08051-E4E8-4FD6-A7FA-EAC5B4E74FFF}" srcOrd="1" destOrd="0" presId="urn:microsoft.com/office/officeart/2005/8/layout/vList2"/>
    <dgm:cxn modelId="{421AEFDB-41A2-4FC4-84B6-A5A18A70A878}" type="presParOf" srcId="{606512C6-83BF-4B71-B5D9-15EF7A3EBF6F}" destId="{39E99C46-9E20-451F-A395-8F591E5696AE}" srcOrd="2" destOrd="0" presId="urn:microsoft.com/office/officeart/2005/8/layout/vList2"/>
    <dgm:cxn modelId="{CA88403D-BEA1-4CE4-8602-208D64317AD8}" type="presParOf" srcId="{606512C6-83BF-4B71-B5D9-15EF7A3EBF6F}" destId="{BAB08EC3-58FE-44EE-A798-FB6223AAED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08F5C4-8642-4AB8-8484-812E3401E9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8E991A-B8F4-452A-9DEB-C50BD438DA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en-US" sz="2800" dirty="0" smtClean="0"/>
            <a:t>Particle size decreases</a:t>
          </a:r>
          <a:endParaRPr lang="en-US" sz="2800" dirty="0"/>
        </a:p>
      </dgm:t>
    </dgm:pt>
    <dgm:pt modelId="{D73C5FDB-D158-4516-8023-05473F49C008}" type="parTrans" cxnId="{4B6FAE4A-01BA-47C3-B3DE-FA91D8AEC7BE}">
      <dgm:prSet/>
      <dgm:spPr/>
      <dgm:t>
        <a:bodyPr/>
        <a:lstStyle/>
        <a:p>
          <a:endParaRPr lang="en-US"/>
        </a:p>
      </dgm:t>
    </dgm:pt>
    <dgm:pt modelId="{C1F5A872-1487-44C0-8D13-35183C92BC0D}" type="sibTrans" cxnId="{4B6FAE4A-01BA-47C3-B3DE-FA91D8AEC7BE}">
      <dgm:prSet/>
      <dgm:spPr/>
      <dgm:t>
        <a:bodyPr/>
        <a:lstStyle/>
        <a:p>
          <a:endParaRPr lang="en-US"/>
        </a:p>
      </dgm:t>
    </dgm:pt>
    <dgm:pt modelId="{7F168CD1-60EC-4655-83B3-BFA246501B34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Stability increases</a:t>
          </a:r>
          <a:endParaRPr lang="en-US" sz="2800" dirty="0">
            <a:solidFill>
              <a:schemeClr val="tx1"/>
            </a:solidFill>
          </a:endParaRPr>
        </a:p>
      </dgm:t>
    </dgm:pt>
    <dgm:pt modelId="{39C1D89E-291C-4712-B487-C3DD165DFE2B}" type="parTrans" cxnId="{98B85D81-AB26-4AED-8721-E52B36DAC477}">
      <dgm:prSet/>
      <dgm:spPr/>
      <dgm:t>
        <a:bodyPr/>
        <a:lstStyle/>
        <a:p>
          <a:endParaRPr lang="en-US"/>
        </a:p>
      </dgm:t>
    </dgm:pt>
    <dgm:pt modelId="{A144ECC7-5DD4-42BB-842F-FE03A128C349}" type="sibTrans" cxnId="{98B85D81-AB26-4AED-8721-E52B36DAC477}">
      <dgm:prSet/>
      <dgm:spPr/>
      <dgm:t>
        <a:bodyPr/>
        <a:lstStyle/>
        <a:p>
          <a:endParaRPr lang="en-US"/>
        </a:p>
      </dgm:t>
    </dgm:pt>
    <dgm:pt modelId="{4D4E52F5-F0E6-414E-934B-BAF535AD0482}">
      <dgm:prSet custT="1"/>
      <dgm:spPr/>
      <dgm:t>
        <a:bodyPr/>
        <a:lstStyle/>
        <a:p>
          <a:pPr rtl="0"/>
          <a:r>
            <a:rPr lang="en-US" sz="2800" dirty="0" smtClean="0"/>
            <a:t>Less creaming</a:t>
          </a:r>
          <a:endParaRPr lang="en-US" sz="2800" dirty="0"/>
        </a:p>
      </dgm:t>
    </dgm:pt>
    <dgm:pt modelId="{8A61C4F6-1A29-4C0B-A83C-9550750B0FAF}" type="parTrans" cxnId="{F5E88D4C-676C-4277-9C23-69C2B2649ADE}">
      <dgm:prSet/>
      <dgm:spPr/>
      <dgm:t>
        <a:bodyPr/>
        <a:lstStyle/>
        <a:p>
          <a:endParaRPr lang="en-US"/>
        </a:p>
      </dgm:t>
    </dgm:pt>
    <dgm:pt modelId="{E1FCC2B9-7B07-47E7-B13F-3B87149C8886}" type="sibTrans" cxnId="{F5E88D4C-676C-4277-9C23-69C2B2649ADE}">
      <dgm:prSet/>
      <dgm:spPr/>
      <dgm:t>
        <a:bodyPr/>
        <a:lstStyle/>
        <a:p>
          <a:endParaRPr lang="en-US"/>
        </a:p>
      </dgm:t>
    </dgm:pt>
    <dgm:pt modelId="{EFF5EB7C-2C4D-4D00-968B-5EC80C5BF52D}">
      <dgm:prSet custT="1"/>
      <dgm:spPr/>
      <dgm:t>
        <a:bodyPr/>
        <a:lstStyle/>
        <a:p>
          <a:pPr rtl="0"/>
          <a:r>
            <a:rPr lang="en-US" sz="2800" dirty="0" smtClean="0"/>
            <a:t>Less coalescence</a:t>
          </a:r>
          <a:endParaRPr lang="en-US" sz="2800" dirty="0"/>
        </a:p>
      </dgm:t>
    </dgm:pt>
    <dgm:pt modelId="{689F51F8-E281-43F1-9A31-5ACC0C0FB208}" type="parTrans" cxnId="{FC2D7203-2E3D-406D-9543-DB3A68817087}">
      <dgm:prSet/>
      <dgm:spPr/>
      <dgm:t>
        <a:bodyPr/>
        <a:lstStyle/>
        <a:p>
          <a:endParaRPr lang="en-US"/>
        </a:p>
      </dgm:t>
    </dgm:pt>
    <dgm:pt modelId="{59B28CF4-CD16-4C51-998E-6DCEEFFB3AFD}" type="sibTrans" cxnId="{FC2D7203-2E3D-406D-9543-DB3A68817087}">
      <dgm:prSet/>
      <dgm:spPr/>
      <dgm:t>
        <a:bodyPr/>
        <a:lstStyle/>
        <a:p>
          <a:endParaRPr lang="en-US"/>
        </a:p>
      </dgm:t>
    </dgm:pt>
    <dgm:pt modelId="{419F194B-F52F-40B9-82FC-2B3E16A3D0A8}" type="pres">
      <dgm:prSet presAssocID="{0E08F5C4-8642-4AB8-8484-812E3401E9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0332F31-0B04-4D0D-8C61-159F6349B6F9}" type="pres">
      <dgm:prSet presAssocID="{F38E991A-B8F4-452A-9DEB-C50BD438DA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C720DC3-8C9E-4213-8B6C-B02CD1AC0ACB}" type="pres">
      <dgm:prSet presAssocID="{C1F5A872-1487-44C0-8D13-35183C92BC0D}" presName="spacer" presStyleCnt="0"/>
      <dgm:spPr/>
    </dgm:pt>
    <dgm:pt modelId="{610CAC23-F011-40AC-950D-BFE0880FCBA3}" type="pres">
      <dgm:prSet presAssocID="{7F168CD1-60EC-4655-83B3-BFA246501B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90447FF-9EE0-4292-B4AB-915DBBF11968}" type="pres">
      <dgm:prSet presAssocID="{7F168CD1-60EC-4655-83B3-BFA246501B3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C2D7203-2E3D-406D-9543-DB3A68817087}" srcId="{7F168CD1-60EC-4655-83B3-BFA246501B34}" destId="{EFF5EB7C-2C4D-4D00-968B-5EC80C5BF52D}" srcOrd="1" destOrd="0" parTransId="{689F51F8-E281-43F1-9A31-5ACC0C0FB208}" sibTransId="{59B28CF4-CD16-4C51-998E-6DCEEFFB3AFD}"/>
    <dgm:cxn modelId="{DC33C7E1-FD0B-492F-974B-5EEC0A5C1DFF}" type="presOf" srcId="{EFF5EB7C-2C4D-4D00-968B-5EC80C5BF52D}" destId="{A90447FF-9EE0-4292-B4AB-915DBBF11968}" srcOrd="0" destOrd="1" presId="urn:microsoft.com/office/officeart/2005/8/layout/vList2"/>
    <dgm:cxn modelId="{F5E88D4C-676C-4277-9C23-69C2B2649ADE}" srcId="{7F168CD1-60EC-4655-83B3-BFA246501B34}" destId="{4D4E52F5-F0E6-414E-934B-BAF535AD0482}" srcOrd="0" destOrd="0" parTransId="{8A61C4F6-1A29-4C0B-A83C-9550750B0FAF}" sibTransId="{E1FCC2B9-7B07-47E7-B13F-3B87149C8886}"/>
    <dgm:cxn modelId="{C628D315-095D-44E2-B1AE-D78779D53064}" type="presOf" srcId="{0E08F5C4-8642-4AB8-8484-812E3401E91D}" destId="{419F194B-F52F-40B9-82FC-2B3E16A3D0A8}" srcOrd="0" destOrd="0" presId="urn:microsoft.com/office/officeart/2005/8/layout/vList2"/>
    <dgm:cxn modelId="{1FD4C6F7-24BF-4DC1-A412-6BBB6B11271F}" type="presOf" srcId="{F38E991A-B8F4-452A-9DEB-C50BD438DA57}" destId="{80332F31-0B04-4D0D-8C61-159F6349B6F9}" srcOrd="0" destOrd="0" presId="urn:microsoft.com/office/officeart/2005/8/layout/vList2"/>
    <dgm:cxn modelId="{071BC019-9995-4476-8BC1-B35FDE0E775C}" type="presOf" srcId="{4D4E52F5-F0E6-414E-934B-BAF535AD0482}" destId="{A90447FF-9EE0-4292-B4AB-915DBBF11968}" srcOrd="0" destOrd="0" presId="urn:microsoft.com/office/officeart/2005/8/layout/vList2"/>
    <dgm:cxn modelId="{98B85D81-AB26-4AED-8721-E52B36DAC477}" srcId="{0E08F5C4-8642-4AB8-8484-812E3401E91D}" destId="{7F168CD1-60EC-4655-83B3-BFA246501B34}" srcOrd="1" destOrd="0" parTransId="{39C1D89E-291C-4712-B487-C3DD165DFE2B}" sibTransId="{A144ECC7-5DD4-42BB-842F-FE03A128C349}"/>
    <dgm:cxn modelId="{408184F3-7E5B-4186-B8BC-F6A2729A1B89}" type="presOf" srcId="{7F168CD1-60EC-4655-83B3-BFA246501B34}" destId="{610CAC23-F011-40AC-950D-BFE0880FCBA3}" srcOrd="0" destOrd="0" presId="urn:microsoft.com/office/officeart/2005/8/layout/vList2"/>
    <dgm:cxn modelId="{4B6FAE4A-01BA-47C3-B3DE-FA91D8AEC7BE}" srcId="{0E08F5C4-8642-4AB8-8484-812E3401E91D}" destId="{F38E991A-B8F4-452A-9DEB-C50BD438DA57}" srcOrd="0" destOrd="0" parTransId="{D73C5FDB-D158-4516-8023-05473F49C008}" sibTransId="{C1F5A872-1487-44C0-8D13-35183C92BC0D}"/>
    <dgm:cxn modelId="{666E85E7-F2A8-4829-81A9-20FD53A04656}" type="presParOf" srcId="{419F194B-F52F-40B9-82FC-2B3E16A3D0A8}" destId="{80332F31-0B04-4D0D-8C61-159F6349B6F9}" srcOrd="0" destOrd="0" presId="urn:microsoft.com/office/officeart/2005/8/layout/vList2"/>
    <dgm:cxn modelId="{072E423C-AE82-44CA-B403-A57DDECF8A35}" type="presParOf" srcId="{419F194B-F52F-40B9-82FC-2B3E16A3D0A8}" destId="{4C720DC3-8C9E-4213-8B6C-B02CD1AC0ACB}" srcOrd="1" destOrd="0" presId="urn:microsoft.com/office/officeart/2005/8/layout/vList2"/>
    <dgm:cxn modelId="{51B5968D-9F2A-4943-B00C-38CE6E9A94D7}" type="presParOf" srcId="{419F194B-F52F-40B9-82FC-2B3E16A3D0A8}" destId="{610CAC23-F011-40AC-950D-BFE0880FCBA3}" srcOrd="2" destOrd="0" presId="urn:microsoft.com/office/officeart/2005/8/layout/vList2"/>
    <dgm:cxn modelId="{1EA8D9EB-E5ED-4F16-9BCD-F46111F4D05B}" type="presParOf" srcId="{419F194B-F52F-40B9-82FC-2B3E16A3D0A8}" destId="{A90447FF-9EE0-4292-B4AB-915DBBF119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A95B29-D771-4CEE-9249-5711D71B62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68F19-4339-4AFE-A661-33D8C69191C4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Particle size decreases</a:t>
          </a:r>
          <a:endParaRPr lang="en-US" sz="2800" b="1" dirty="0">
            <a:solidFill>
              <a:schemeClr val="tx1"/>
            </a:solidFill>
          </a:endParaRPr>
        </a:p>
      </dgm:t>
    </dgm:pt>
    <dgm:pt modelId="{A4E35579-CEF9-423C-9E1B-0515F388C3FE}" type="parTrans" cxnId="{C25ED6CC-548C-47B4-863A-1DE321D710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6B141D-8F75-4D88-AB67-D771B03FD0A5}" type="sibTrans" cxnId="{C25ED6CC-548C-47B4-863A-1DE321D710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CC9B8A-6FF9-4604-B5B2-FB62C16490E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rtl="0"/>
          <a:r>
            <a:rPr lang="en-US" sz="2800" b="1" smtClean="0">
              <a:solidFill>
                <a:schemeClr val="tx1"/>
              </a:solidFill>
            </a:rPr>
            <a:t>Stability increases</a:t>
          </a:r>
          <a:endParaRPr lang="en-US" sz="2800">
            <a:solidFill>
              <a:schemeClr val="tx1"/>
            </a:solidFill>
          </a:endParaRPr>
        </a:p>
      </dgm:t>
    </dgm:pt>
    <dgm:pt modelId="{82B8B718-BA97-49BB-9EA2-57F22AD684E4}" type="parTrans" cxnId="{4977F3F4-7336-4B9D-B7CC-A01BF1B8234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4A5F7F-BEA5-41CF-8886-7E90EF0423BF}" type="sibTrans" cxnId="{4977F3F4-7336-4B9D-B7CC-A01BF1B8234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F1630F-AE43-4140-B3D3-447E68EB7445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</a:rPr>
            <a:t>Less sedimentation</a:t>
          </a:r>
          <a:endParaRPr lang="en-US" sz="2800" dirty="0">
            <a:solidFill>
              <a:schemeClr val="tx1"/>
            </a:solidFill>
          </a:endParaRPr>
        </a:p>
      </dgm:t>
    </dgm:pt>
    <dgm:pt modelId="{9BD8E611-0434-47B4-9E0F-AD58E2F84325}" type="parTrans" cxnId="{24B8E929-21F6-4F67-AA53-6008CA8EDC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F6BE70-F152-4229-B3C1-2A7B35D44544}" type="sibTrans" cxnId="{24B8E929-21F6-4F67-AA53-6008CA8EDC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62D52D-F9A0-455A-B005-79B15069CE86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</a:rPr>
            <a:t>Less caking</a:t>
          </a:r>
          <a:endParaRPr lang="en-US" sz="2800" dirty="0">
            <a:solidFill>
              <a:schemeClr val="tx1"/>
            </a:solidFill>
          </a:endParaRPr>
        </a:p>
      </dgm:t>
    </dgm:pt>
    <dgm:pt modelId="{45A9AF5A-7FE7-45F5-B410-A7A1727C01F6}" type="parTrans" cxnId="{B3341C05-53B7-4AE5-AD91-3ED67681DD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07428D-0860-40F8-9F1C-CADE5C8892F5}" type="sibTrans" cxnId="{B3341C05-53B7-4AE5-AD91-3ED67681DD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32282F-BB6F-4564-A5EE-E5B6A8840AAE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</a:rPr>
            <a:t>Less coagulation/aggregation</a:t>
          </a:r>
          <a:endParaRPr lang="en-US" sz="2800" dirty="0">
            <a:solidFill>
              <a:schemeClr val="tx1"/>
            </a:solidFill>
          </a:endParaRPr>
        </a:p>
      </dgm:t>
    </dgm:pt>
    <dgm:pt modelId="{A906292C-9BB9-4725-83A2-3191E16FC00D}" type="parTrans" cxnId="{583AE6DD-A081-4574-AA69-422656095B3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E7661A-0C6C-4BC0-9547-70F6BEF827B7}" type="sibTrans" cxnId="{583AE6DD-A081-4574-AA69-422656095B3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2C1DF8-7AE0-4BBF-B04D-7291159D77C4}" type="pres">
      <dgm:prSet presAssocID="{C6A95B29-D771-4CEE-9249-5711D71B62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F82A000-0706-4346-B497-0EDDF60CAE61}" type="pres">
      <dgm:prSet presAssocID="{8A768F19-4339-4AFE-A661-33D8C69191C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33CEB03-63FF-4F9C-9FC4-DDB8E5A58167}" type="pres">
      <dgm:prSet presAssocID="{C56B141D-8F75-4D88-AB67-D771B03FD0A5}" presName="spacer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MY"/>
        </a:p>
      </dgm:t>
    </dgm:pt>
    <dgm:pt modelId="{EC282399-1B32-48B6-B1DB-2467D0EB5232}" type="pres">
      <dgm:prSet presAssocID="{8ACC9B8A-6FF9-4604-B5B2-FB62C16490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9054C0D-0D07-4876-9A55-7DC63DA66CE5}" type="pres">
      <dgm:prSet presAssocID="{8ACC9B8A-6FF9-4604-B5B2-FB62C16490E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089E436F-B6F1-4E7B-A708-09F2B600D675}" type="presOf" srcId="{C6A95B29-D771-4CEE-9249-5711D71B6211}" destId="{7C2C1DF8-7AE0-4BBF-B04D-7291159D77C4}" srcOrd="0" destOrd="0" presId="urn:microsoft.com/office/officeart/2005/8/layout/vList2"/>
    <dgm:cxn modelId="{B0256643-B7C2-4653-9B4A-68D3EA7AC8A9}" type="presOf" srcId="{8ACC9B8A-6FF9-4604-B5B2-FB62C16490E8}" destId="{EC282399-1B32-48B6-B1DB-2467D0EB5232}" srcOrd="0" destOrd="0" presId="urn:microsoft.com/office/officeart/2005/8/layout/vList2"/>
    <dgm:cxn modelId="{91B99BF0-E645-4240-A0D3-2D6CA68C3561}" type="presOf" srcId="{03F1630F-AE43-4140-B3D3-447E68EB7445}" destId="{89054C0D-0D07-4876-9A55-7DC63DA66CE5}" srcOrd="0" destOrd="0" presId="urn:microsoft.com/office/officeart/2005/8/layout/vList2"/>
    <dgm:cxn modelId="{E697289A-97E9-4451-A96C-A61189A76014}" type="presOf" srcId="{8A768F19-4339-4AFE-A661-33D8C69191C4}" destId="{EF82A000-0706-4346-B497-0EDDF60CAE61}" srcOrd="0" destOrd="0" presId="urn:microsoft.com/office/officeart/2005/8/layout/vList2"/>
    <dgm:cxn modelId="{4977F3F4-7336-4B9D-B7CC-A01BF1B8234C}" srcId="{C6A95B29-D771-4CEE-9249-5711D71B6211}" destId="{8ACC9B8A-6FF9-4604-B5B2-FB62C16490E8}" srcOrd="1" destOrd="0" parTransId="{82B8B718-BA97-49BB-9EA2-57F22AD684E4}" sibTransId="{444A5F7F-BEA5-41CF-8886-7E90EF0423BF}"/>
    <dgm:cxn modelId="{B3341C05-53B7-4AE5-AD91-3ED67681DDE7}" srcId="{8ACC9B8A-6FF9-4604-B5B2-FB62C16490E8}" destId="{BE62D52D-F9A0-455A-B005-79B15069CE86}" srcOrd="1" destOrd="0" parTransId="{45A9AF5A-7FE7-45F5-B410-A7A1727C01F6}" sibTransId="{E207428D-0860-40F8-9F1C-CADE5C8892F5}"/>
    <dgm:cxn modelId="{583AE6DD-A081-4574-AA69-422656095B30}" srcId="{8ACC9B8A-6FF9-4604-B5B2-FB62C16490E8}" destId="{1F32282F-BB6F-4564-A5EE-E5B6A8840AAE}" srcOrd="2" destOrd="0" parTransId="{A906292C-9BB9-4725-83A2-3191E16FC00D}" sibTransId="{4BE7661A-0C6C-4BC0-9547-70F6BEF827B7}"/>
    <dgm:cxn modelId="{AA267039-C915-4E49-9413-33F94BF0200B}" type="presOf" srcId="{1F32282F-BB6F-4564-A5EE-E5B6A8840AAE}" destId="{89054C0D-0D07-4876-9A55-7DC63DA66CE5}" srcOrd="0" destOrd="2" presId="urn:microsoft.com/office/officeart/2005/8/layout/vList2"/>
    <dgm:cxn modelId="{24B8E929-21F6-4F67-AA53-6008CA8EDC68}" srcId="{8ACC9B8A-6FF9-4604-B5B2-FB62C16490E8}" destId="{03F1630F-AE43-4140-B3D3-447E68EB7445}" srcOrd="0" destOrd="0" parTransId="{9BD8E611-0434-47B4-9E0F-AD58E2F84325}" sibTransId="{6BF6BE70-F152-4229-B3C1-2A7B35D44544}"/>
    <dgm:cxn modelId="{594F06D6-2769-4D9F-8E8A-A36184F11D02}" type="presOf" srcId="{BE62D52D-F9A0-455A-B005-79B15069CE86}" destId="{89054C0D-0D07-4876-9A55-7DC63DA66CE5}" srcOrd="0" destOrd="1" presId="urn:microsoft.com/office/officeart/2005/8/layout/vList2"/>
    <dgm:cxn modelId="{C25ED6CC-548C-47B4-863A-1DE321D71026}" srcId="{C6A95B29-D771-4CEE-9249-5711D71B6211}" destId="{8A768F19-4339-4AFE-A661-33D8C69191C4}" srcOrd="0" destOrd="0" parTransId="{A4E35579-CEF9-423C-9E1B-0515F388C3FE}" sibTransId="{C56B141D-8F75-4D88-AB67-D771B03FD0A5}"/>
    <dgm:cxn modelId="{8A59AA69-929E-42B1-BFAE-AEA48554FF2C}" type="presParOf" srcId="{7C2C1DF8-7AE0-4BBF-B04D-7291159D77C4}" destId="{EF82A000-0706-4346-B497-0EDDF60CAE61}" srcOrd="0" destOrd="0" presId="urn:microsoft.com/office/officeart/2005/8/layout/vList2"/>
    <dgm:cxn modelId="{3BF7E89B-152F-4D0D-8A7C-5A29D0844BB5}" type="presParOf" srcId="{7C2C1DF8-7AE0-4BBF-B04D-7291159D77C4}" destId="{033CEB03-63FF-4F9C-9FC4-DDB8E5A58167}" srcOrd="1" destOrd="0" presId="urn:microsoft.com/office/officeart/2005/8/layout/vList2"/>
    <dgm:cxn modelId="{2E46EEA6-CCED-45B3-A5AE-2FE2314CA5DE}" type="presParOf" srcId="{7C2C1DF8-7AE0-4BBF-B04D-7291159D77C4}" destId="{EC282399-1B32-48B6-B1DB-2467D0EB5232}" srcOrd="2" destOrd="0" presId="urn:microsoft.com/office/officeart/2005/8/layout/vList2"/>
    <dgm:cxn modelId="{8BEB68C3-073E-4EF4-851F-66ED2FDC5AD2}" type="presParOf" srcId="{7C2C1DF8-7AE0-4BBF-B04D-7291159D77C4}" destId="{89054C0D-0D07-4876-9A55-7DC63DA66C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764F6C-6F9F-41A1-B53E-2CEB143C3C4B}" type="doc">
      <dgm:prSet loTypeId="urn:microsoft.com/office/officeart/2005/8/layout/defaul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A48E206-6F6A-4DC3-B665-B951628D6E26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b="1" u="sng" dirty="0" smtClean="0">
              <a:solidFill>
                <a:schemeClr val="tx1"/>
              </a:solidFill>
            </a:rPr>
            <a:t>Anionic</a:t>
          </a:r>
          <a:r>
            <a:rPr lang="en-US" dirty="0" smtClean="0">
              <a:solidFill>
                <a:schemeClr val="tx1"/>
              </a:solidFill>
            </a:rPr>
            <a:t/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carboxylates: -COO</a:t>
          </a:r>
          <a:r>
            <a:rPr lang="en-US" baseline="30000" dirty="0" smtClean="0">
              <a:solidFill>
                <a:schemeClr val="tx1"/>
              </a:solidFill>
            </a:rPr>
            <a:t>-</a:t>
          </a:r>
          <a:r>
            <a:rPr lang="en-US" dirty="0" smtClean="0">
              <a:solidFill>
                <a:schemeClr val="tx1"/>
              </a:solidFill>
            </a:rPr>
            <a:t/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err="1" smtClean="0">
              <a:solidFill>
                <a:schemeClr val="tx1"/>
              </a:solidFill>
            </a:rPr>
            <a:t>sulfonates</a:t>
          </a:r>
          <a:r>
            <a:rPr lang="en-US" dirty="0" smtClean="0">
              <a:solidFill>
                <a:schemeClr val="tx1"/>
              </a:solidFill>
            </a:rPr>
            <a:t>: -SO</a:t>
          </a:r>
          <a:r>
            <a:rPr lang="en-US" baseline="-25000" dirty="0" smtClean="0">
              <a:solidFill>
                <a:schemeClr val="tx1"/>
              </a:solidFill>
            </a:rPr>
            <a:t>3</a:t>
          </a:r>
          <a:r>
            <a:rPr lang="en-US" baseline="30000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/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sulfates: -OSO</a:t>
          </a:r>
          <a:r>
            <a:rPr lang="en-US" baseline="-25000" dirty="0" smtClean="0">
              <a:solidFill>
                <a:schemeClr val="tx1"/>
              </a:solidFill>
            </a:rPr>
            <a:t>3</a:t>
          </a:r>
          <a:r>
            <a:rPr lang="en-US" baseline="30000" dirty="0" smtClean="0">
              <a:solidFill>
                <a:schemeClr val="tx1"/>
              </a:solidFill>
            </a:rPr>
            <a:t>- </a:t>
          </a:r>
          <a:br>
            <a:rPr lang="en-US" baseline="30000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phosphates: -OPO</a:t>
          </a:r>
          <a:r>
            <a:rPr lang="en-US" baseline="-25000" dirty="0" smtClean="0">
              <a:solidFill>
                <a:schemeClr val="tx1"/>
              </a:solidFill>
            </a:rPr>
            <a:t>3</a:t>
          </a:r>
          <a:r>
            <a:rPr lang="en-US" baseline="30000" dirty="0" smtClean="0">
              <a:solidFill>
                <a:schemeClr val="tx1"/>
              </a:solidFill>
            </a:rPr>
            <a:t>2-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F478B859-D368-439C-8E37-7D69F93CE5FF}" type="parTrans" cxnId="{B9376EB8-E689-4C16-94B5-9CEC299D70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4C16F9-93C7-4287-BE4B-944461466A15}" type="sibTrans" cxnId="{B9376EB8-E689-4C16-94B5-9CEC299D70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C5E3B5-F79E-476A-8328-BD47D463C10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b="1" u="sng" dirty="0" smtClean="0">
              <a:solidFill>
                <a:schemeClr val="tx1"/>
              </a:solidFill>
            </a:rPr>
            <a:t>Cationic</a:t>
          </a:r>
          <a:r>
            <a:rPr lang="en-US" b="1" dirty="0" smtClean="0">
              <a:solidFill>
                <a:schemeClr val="tx1"/>
              </a:solidFill>
            </a:rPr>
            <a:t/>
          </a:r>
          <a:br>
            <a:rPr lang="en-US" b="1" dirty="0" smtClean="0">
              <a:solidFill>
                <a:schemeClr val="tx1"/>
              </a:solidFill>
            </a:rPr>
          </a:br>
          <a:r>
            <a:rPr lang="en-US" dirty="0" err="1" smtClean="0">
              <a:solidFill>
                <a:schemeClr val="tx1"/>
              </a:solidFill>
            </a:rPr>
            <a:t>quarternary</a:t>
          </a:r>
          <a:r>
            <a:rPr lang="en-US" dirty="0" smtClean="0">
              <a:solidFill>
                <a:schemeClr val="tx1"/>
              </a:solidFill>
            </a:rPr>
            <a:t> ammonium salts N</a:t>
          </a:r>
          <a:r>
            <a:rPr lang="en-US" baseline="30000" dirty="0" smtClean="0">
              <a:solidFill>
                <a:schemeClr val="tx1"/>
              </a:solidFill>
            </a:rPr>
            <a:t>+</a:t>
          </a:r>
          <a:r>
            <a:rPr lang="en-US" dirty="0" smtClean="0">
              <a:solidFill>
                <a:schemeClr val="tx1"/>
              </a:solidFill>
            </a:rPr>
            <a:t>(CH</a:t>
          </a:r>
          <a:r>
            <a:rPr lang="en-US" baseline="-25000" dirty="0" smtClean="0">
              <a:solidFill>
                <a:schemeClr val="tx1"/>
              </a:solidFill>
            </a:rPr>
            <a:t>3</a:t>
          </a:r>
          <a:r>
            <a:rPr lang="en-US" dirty="0" smtClean="0">
              <a:solidFill>
                <a:schemeClr val="tx1"/>
              </a:solidFill>
            </a:rPr>
            <a:t>)</a:t>
          </a:r>
          <a:r>
            <a:rPr lang="en-US" baseline="-25000" dirty="0" smtClean="0">
              <a:solidFill>
                <a:schemeClr val="tx1"/>
              </a:solidFill>
            </a:rPr>
            <a:t>3</a:t>
          </a:r>
          <a:r>
            <a:rPr lang="en-US" dirty="0" smtClean="0">
              <a:solidFill>
                <a:schemeClr val="tx1"/>
              </a:solidFill>
            </a:rPr>
            <a:t>Cl</a:t>
          </a:r>
          <a:r>
            <a:rPr lang="en-US" baseline="30000" dirty="0" smtClean="0">
              <a:solidFill>
                <a:schemeClr val="tx1"/>
              </a:solidFill>
            </a:rPr>
            <a:t>-</a:t>
          </a:r>
          <a:endParaRPr lang="en-US" dirty="0">
            <a:solidFill>
              <a:schemeClr val="tx1"/>
            </a:solidFill>
          </a:endParaRPr>
        </a:p>
      </dgm:t>
    </dgm:pt>
    <dgm:pt modelId="{DA840FDF-1E39-4CB2-A447-6C9277FDA326}" type="parTrans" cxnId="{F0003F1F-CE40-456F-B430-56986503D3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61810C-04F6-4A22-A5CC-252347A32E85}" type="sibTrans" cxnId="{F0003F1F-CE40-456F-B430-56986503D3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A554F8-581E-4EC3-8D70-AF74E4C0A8BB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b="1" u="sng" dirty="0" smtClean="0">
              <a:solidFill>
                <a:schemeClr val="tx1"/>
              </a:solidFill>
            </a:rPr>
            <a:t>Amphoteric</a:t>
          </a:r>
        </a:p>
        <a:p>
          <a:pPr rtl="0"/>
          <a:r>
            <a:rPr lang="en-US" dirty="0" err="1" smtClean="0">
              <a:solidFill>
                <a:schemeClr val="tx1"/>
              </a:solidFill>
            </a:rPr>
            <a:t>betaine</a:t>
          </a:r>
          <a:r>
            <a:rPr lang="en-US" dirty="0" smtClean="0">
              <a:solidFill>
                <a:schemeClr val="tx1"/>
              </a:solidFill>
            </a:rPr>
            <a:t>: -N</a:t>
          </a:r>
          <a:r>
            <a:rPr lang="en-US" baseline="30000" dirty="0" smtClean="0">
              <a:solidFill>
                <a:schemeClr val="tx1"/>
              </a:solidFill>
            </a:rPr>
            <a:t>+</a:t>
          </a:r>
          <a:r>
            <a:rPr lang="en-US" dirty="0" smtClean="0">
              <a:solidFill>
                <a:schemeClr val="tx1"/>
              </a:solidFill>
            </a:rPr>
            <a:t>(CH</a:t>
          </a:r>
          <a:r>
            <a:rPr lang="en-US" baseline="-25000" dirty="0" smtClean="0">
              <a:solidFill>
                <a:schemeClr val="tx1"/>
              </a:solidFill>
            </a:rPr>
            <a:t>3</a:t>
          </a:r>
          <a:r>
            <a:rPr lang="en-US" dirty="0" smtClean="0">
              <a:solidFill>
                <a:schemeClr val="tx1"/>
              </a:solidFill>
            </a:rPr>
            <a:t>)</a:t>
          </a:r>
          <a:r>
            <a:rPr lang="en-US" baseline="-25000" dirty="0" smtClean="0">
              <a:solidFill>
                <a:schemeClr val="tx1"/>
              </a:solidFill>
            </a:rPr>
            <a:t>2</a:t>
          </a:r>
          <a:r>
            <a:rPr lang="en-US" dirty="0" smtClean="0">
              <a:solidFill>
                <a:schemeClr val="tx1"/>
              </a:solidFill>
            </a:rPr>
            <a:t>CH</a:t>
          </a:r>
          <a:r>
            <a:rPr lang="en-US" baseline="-25000" dirty="0" smtClean="0">
              <a:solidFill>
                <a:schemeClr val="tx1"/>
              </a:solidFill>
            </a:rPr>
            <a:t>2</a:t>
          </a:r>
          <a:r>
            <a:rPr lang="en-US" dirty="0" smtClean="0">
              <a:solidFill>
                <a:schemeClr val="tx1"/>
              </a:solidFill>
            </a:rPr>
            <a:t>COO</a:t>
          </a:r>
          <a:r>
            <a:rPr lang="en-US" baseline="30000" dirty="0" smtClean="0">
              <a:solidFill>
                <a:schemeClr val="tx1"/>
              </a:solidFill>
            </a:rPr>
            <a:t>-</a:t>
          </a:r>
          <a:endParaRPr lang="en-US" dirty="0">
            <a:solidFill>
              <a:schemeClr val="tx1"/>
            </a:solidFill>
          </a:endParaRPr>
        </a:p>
      </dgm:t>
    </dgm:pt>
    <dgm:pt modelId="{56222546-A466-451A-875A-F9E7409CA2D5}" type="parTrans" cxnId="{31E0F071-979D-4803-844B-2D7C339A59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2F6285-8C02-4DEC-93D3-2816F762213B}" type="sibTrans" cxnId="{31E0F071-979D-4803-844B-2D7C339A59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3885A6B-2C00-4C2A-B8EF-89388A26AEC3}">
      <dgm:prSet/>
      <dgm:spPr>
        <a:solidFill>
          <a:srgbClr val="FF99CC"/>
        </a:solidFill>
      </dgm:spPr>
      <dgm:t>
        <a:bodyPr/>
        <a:lstStyle/>
        <a:p>
          <a:pPr rtl="0"/>
          <a:r>
            <a:rPr lang="en-US" b="1" u="sng" smtClean="0">
              <a:solidFill>
                <a:schemeClr val="tx1"/>
              </a:solidFill>
            </a:rPr>
            <a:t>Nonionic</a:t>
          </a:r>
          <a:r>
            <a:rPr lang="en-US" smtClean="0">
              <a:solidFill>
                <a:schemeClr val="tx1"/>
              </a:solidFill>
            </a:rPr>
            <a:t/>
          </a:r>
          <a:br>
            <a:rPr lang="en-US" smtClean="0">
              <a:solidFill>
                <a:schemeClr val="tx1"/>
              </a:solidFill>
            </a:rPr>
          </a:br>
          <a:r>
            <a:rPr lang="en-US" smtClean="0">
              <a:solidFill>
                <a:schemeClr val="tx1"/>
              </a:solidFill>
            </a:rPr>
            <a:t>polyoxyethylene group</a:t>
          </a:r>
          <a:endParaRPr lang="en-US">
            <a:solidFill>
              <a:schemeClr val="tx1"/>
            </a:solidFill>
          </a:endParaRPr>
        </a:p>
      </dgm:t>
    </dgm:pt>
    <dgm:pt modelId="{6E60AE34-BF80-40DA-ADDE-A43738853D6D}" type="parTrans" cxnId="{5261FD9B-D065-45E6-94C9-ED1796E5DE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46361A-E35D-4E1D-8CAE-286D36C23D60}" type="sibTrans" cxnId="{5261FD9B-D065-45E6-94C9-ED1796E5DE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AF8278-6F0B-497D-8D1F-A54FE2B2A643}" type="pres">
      <dgm:prSet presAssocID="{1B764F6C-6F9F-41A1-B53E-2CEB143C3C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C389E51-BEBB-45D1-96E5-9A2D67996FF8}" type="pres">
      <dgm:prSet presAssocID="{DA48E206-6F6A-4DC3-B665-B951628D6E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85BEFC5-F7FC-4C35-8C67-39D6C495EF82}" type="pres">
      <dgm:prSet presAssocID="{074C16F9-93C7-4287-BE4B-944461466A15}" presName="sibTrans" presStyleCnt="0"/>
      <dgm:spPr/>
    </dgm:pt>
    <dgm:pt modelId="{A7CB5A65-7ACD-4015-9DE8-B414D8AB0E7A}" type="pres">
      <dgm:prSet presAssocID="{92C5E3B5-F79E-476A-8328-BD47D463C1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7C5A1-975D-4BF8-8FE8-CFF9B1663DC3}" type="pres">
      <dgm:prSet presAssocID="{A061810C-04F6-4A22-A5CC-252347A32E85}" presName="sibTrans" presStyleCnt="0"/>
      <dgm:spPr/>
    </dgm:pt>
    <dgm:pt modelId="{2A9B947D-3E6D-446C-866A-C71AC87ED131}" type="pres">
      <dgm:prSet presAssocID="{63A554F8-581E-4EC3-8D70-AF74E4C0A8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A92A36C-C460-44CE-B713-778CF68840E8}" type="pres">
      <dgm:prSet presAssocID="{132F6285-8C02-4DEC-93D3-2816F762213B}" presName="sibTrans" presStyleCnt="0"/>
      <dgm:spPr/>
    </dgm:pt>
    <dgm:pt modelId="{6C849968-4D2F-4CE7-9B53-E89A54515886}" type="pres">
      <dgm:prSet presAssocID="{D3885A6B-2C00-4C2A-B8EF-89388A26AE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0003F1F-CE40-456F-B430-56986503D3D8}" srcId="{1B764F6C-6F9F-41A1-B53E-2CEB143C3C4B}" destId="{92C5E3B5-F79E-476A-8328-BD47D463C10F}" srcOrd="1" destOrd="0" parTransId="{DA840FDF-1E39-4CB2-A447-6C9277FDA326}" sibTransId="{A061810C-04F6-4A22-A5CC-252347A32E85}"/>
    <dgm:cxn modelId="{31E0F071-979D-4803-844B-2D7C339A5983}" srcId="{1B764F6C-6F9F-41A1-B53E-2CEB143C3C4B}" destId="{63A554F8-581E-4EC3-8D70-AF74E4C0A8BB}" srcOrd="2" destOrd="0" parTransId="{56222546-A466-451A-875A-F9E7409CA2D5}" sibTransId="{132F6285-8C02-4DEC-93D3-2816F762213B}"/>
    <dgm:cxn modelId="{C166A004-DFFA-4B14-9993-82C8EAFE0044}" type="presOf" srcId="{92C5E3B5-F79E-476A-8328-BD47D463C10F}" destId="{A7CB5A65-7ACD-4015-9DE8-B414D8AB0E7A}" srcOrd="0" destOrd="0" presId="urn:microsoft.com/office/officeart/2005/8/layout/default"/>
    <dgm:cxn modelId="{F96272A7-BFC7-411F-8365-CA83A7AD21B0}" type="presOf" srcId="{1B764F6C-6F9F-41A1-B53E-2CEB143C3C4B}" destId="{58AF8278-6F0B-497D-8D1F-A54FE2B2A643}" srcOrd="0" destOrd="0" presId="urn:microsoft.com/office/officeart/2005/8/layout/default"/>
    <dgm:cxn modelId="{C0E12F95-B9C5-4121-919B-8E74BBDBE91B}" type="presOf" srcId="{DA48E206-6F6A-4DC3-B665-B951628D6E26}" destId="{DC389E51-BEBB-45D1-96E5-9A2D67996FF8}" srcOrd="0" destOrd="0" presId="urn:microsoft.com/office/officeart/2005/8/layout/default"/>
    <dgm:cxn modelId="{5261FD9B-D065-45E6-94C9-ED1796E5DEF5}" srcId="{1B764F6C-6F9F-41A1-B53E-2CEB143C3C4B}" destId="{D3885A6B-2C00-4C2A-B8EF-89388A26AEC3}" srcOrd="3" destOrd="0" parTransId="{6E60AE34-BF80-40DA-ADDE-A43738853D6D}" sibTransId="{2146361A-E35D-4E1D-8CAE-286D36C23D60}"/>
    <dgm:cxn modelId="{0DFAF101-F302-47F6-B42A-D54DE6C3F0F7}" type="presOf" srcId="{D3885A6B-2C00-4C2A-B8EF-89388A26AEC3}" destId="{6C849968-4D2F-4CE7-9B53-E89A54515886}" srcOrd="0" destOrd="0" presId="urn:microsoft.com/office/officeart/2005/8/layout/default"/>
    <dgm:cxn modelId="{B9376EB8-E689-4C16-94B5-9CEC299D705A}" srcId="{1B764F6C-6F9F-41A1-B53E-2CEB143C3C4B}" destId="{DA48E206-6F6A-4DC3-B665-B951628D6E26}" srcOrd="0" destOrd="0" parTransId="{F478B859-D368-439C-8E37-7D69F93CE5FF}" sibTransId="{074C16F9-93C7-4287-BE4B-944461466A15}"/>
    <dgm:cxn modelId="{58E307C3-FAEB-4374-A4CD-8627C071C5F4}" type="presOf" srcId="{63A554F8-581E-4EC3-8D70-AF74E4C0A8BB}" destId="{2A9B947D-3E6D-446C-866A-C71AC87ED131}" srcOrd="0" destOrd="0" presId="urn:microsoft.com/office/officeart/2005/8/layout/default"/>
    <dgm:cxn modelId="{306296EB-D146-4E47-91A8-04CEE80E3585}" type="presParOf" srcId="{58AF8278-6F0B-497D-8D1F-A54FE2B2A643}" destId="{DC389E51-BEBB-45D1-96E5-9A2D67996FF8}" srcOrd="0" destOrd="0" presId="urn:microsoft.com/office/officeart/2005/8/layout/default"/>
    <dgm:cxn modelId="{C41AA88E-165D-4D82-8912-BACBE4FC8704}" type="presParOf" srcId="{58AF8278-6F0B-497D-8D1F-A54FE2B2A643}" destId="{F85BEFC5-F7FC-4C35-8C67-39D6C495EF82}" srcOrd="1" destOrd="0" presId="urn:microsoft.com/office/officeart/2005/8/layout/default"/>
    <dgm:cxn modelId="{2EE51986-AAF9-4CC0-9143-CF27B91BE6DD}" type="presParOf" srcId="{58AF8278-6F0B-497D-8D1F-A54FE2B2A643}" destId="{A7CB5A65-7ACD-4015-9DE8-B414D8AB0E7A}" srcOrd="2" destOrd="0" presId="urn:microsoft.com/office/officeart/2005/8/layout/default"/>
    <dgm:cxn modelId="{07197E51-986F-49CE-BD1C-617756B59FF5}" type="presParOf" srcId="{58AF8278-6F0B-497D-8D1F-A54FE2B2A643}" destId="{C967C5A1-975D-4BF8-8FE8-CFF9B1663DC3}" srcOrd="3" destOrd="0" presId="urn:microsoft.com/office/officeart/2005/8/layout/default"/>
    <dgm:cxn modelId="{7FBB8D8F-42CA-41B4-87E5-3C511B377C79}" type="presParOf" srcId="{58AF8278-6F0B-497D-8D1F-A54FE2B2A643}" destId="{2A9B947D-3E6D-446C-866A-C71AC87ED131}" srcOrd="4" destOrd="0" presId="urn:microsoft.com/office/officeart/2005/8/layout/default"/>
    <dgm:cxn modelId="{6D4EDB62-2786-415D-9E62-987C803A6E83}" type="presParOf" srcId="{58AF8278-6F0B-497D-8D1F-A54FE2B2A643}" destId="{6A92A36C-C460-44CE-B713-778CF68840E8}" srcOrd="5" destOrd="0" presId="urn:microsoft.com/office/officeart/2005/8/layout/default"/>
    <dgm:cxn modelId="{29D6C6C9-1C74-46C4-9505-A74EC52AAE4D}" type="presParOf" srcId="{58AF8278-6F0B-497D-8D1F-A54FE2B2A643}" destId="{6C849968-4D2F-4CE7-9B53-E89A5451588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77D503-9FFA-49AE-9920-2ED5C43B1418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DB7FA-C9E1-4371-B15A-D47657F3D427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400" dirty="0" smtClean="0">
              <a:solidFill>
                <a:schemeClr val="tx1"/>
              </a:solidFill>
            </a:rPr>
            <a:t>Hydrocarbon</a:t>
          </a:r>
          <a:endParaRPr lang="en-US" sz="2400" dirty="0">
            <a:solidFill>
              <a:schemeClr val="tx1"/>
            </a:solidFill>
          </a:endParaRPr>
        </a:p>
      </dgm:t>
    </dgm:pt>
    <dgm:pt modelId="{D5694B4A-1869-4712-8910-62CD600EDC29}" type="parTrans" cxnId="{D1A4C2E1-F793-4086-8074-B753A68EA3C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4410DAE-05EE-4304-9641-03F154B154FE}" type="sibTrans" cxnId="{D1A4C2E1-F793-4086-8074-B753A68EA3C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EB9426B-E4DB-4842-A991-DDEAF42988FE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400" dirty="0" smtClean="0">
              <a:solidFill>
                <a:schemeClr val="tx1"/>
              </a:solidFill>
            </a:rPr>
            <a:t>Fluorocarbon</a:t>
          </a:r>
          <a:endParaRPr lang="en-US" sz="2400" dirty="0">
            <a:solidFill>
              <a:schemeClr val="tx1"/>
            </a:solidFill>
          </a:endParaRPr>
        </a:p>
      </dgm:t>
    </dgm:pt>
    <dgm:pt modelId="{F698FF5C-42B1-48C1-8784-185E88317B4E}" type="parTrans" cxnId="{3C05470E-85B9-4D46-A8F9-0893DF23B832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61865C-3944-4DF3-86F8-F9FEA8C83FF6}" type="sibTrans" cxnId="{3C05470E-85B9-4D46-A8F9-0893DF23B832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84B15DC-C05F-403F-ABBB-BAA45EED3A7D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400" dirty="0" err="1" smtClean="0">
              <a:solidFill>
                <a:schemeClr val="tx1"/>
              </a:solidFill>
            </a:rPr>
            <a:t>Organosilicone</a:t>
          </a:r>
          <a:endParaRPr lang="en-US" sz="2400" dirty="0">
            <a:solidFill>
              <a:schemeClr val="tx1"/>
            </a:solidFill>
          </a:endParaRPr>
        </a:p>
      </dgm:t>
    </dgm:pt>
    <dgm:pt modelId="{02076021-9CEA-46B9-8348-A77D4749A5D8}" type="parTrans" cxnId="{CA312964-F16E-413B-B3B5-F8051B68028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6D26995-AA42-4F3E-AFBD-0739ABB54A64}" type="sibTrans" cxnId="{CA312964-F16E-413B-B3B5-F8051B68028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D5E9FE9-388C-4748-837F-B7AF93B3E97B}">
      <dgm:prSet custT="1"/>
      <dgm:spPr/>
      <dgm:t>
        <a:bodyPr/>
        <a:lstStyle/>
        <a:p>
          <a:pPr rtl="0"/>
          <a:r>
            <a:rPr lang="en-US" sz="2200" dirty="0" smtClean="0">
              <a:solidFill>
                <a:schemeClr val="tx1"/>
              </a:solidFill>
            </a:rPr>
            <a:t>Most popular group contains 8 to  22 carbon atoms</a:t>
          </a:r>
          <a:br>
            <a:rPr lang="en-US" sz="2200" dirty="0" smtClean="0">
              <a:solidFill>
                <a:schemeClr val="tx1"/>
              </a:solidFill>
            </a:rPr>
          </a:br>
          <a:r>
            <a:rPr lang="en-US" sz="2200" dirty="0" smtClean="0">
              <a:solidFill>
                <a:schemeClr val="tx1"/>
              </a:solidFill>
            </a:rPr>
            <a:t>1) oils &amp; fats: triglycerides, fatty acid, fatty alcohol</a:t>
          </a:r>
          <a:br>
            <a:rPr lang="en-US" sz="2200" dirty="0" smtClean="0">
              <a:solidFill>
                <a:schemeClr val="tx1"/>
              </a:solidFill>
            </a:rPr>
          </a:br>
          <a:r>
            <a:rPr lang="en-US" sz="2200" dirty="0" smtClean="0">
              <a:solidFill>
                <a:schemeClr val="tx1"/>
              </a:solidFill>
            </a:rPr>
            <a:t>2) petroleum &amp; petrochemicals: n-paraffin, </a:t>
          </a:r>
          <a:r>
            <a:rPr lang="en-US" sz="2200" dirty="0" err="1" smtClean="0">
              <a:solidFill>
                <a:schemeClr val="tx1"/>
              </a:solidFill>
            </a:rPr>
            <a:t>alkylbenzene</a:t>
          </a:r>
          <a:r>
            <a:rPr lang="en-US" sz="2200" dirty="0" smtClean="0">
              <a:solidFill>
                <a:schemeClr val="tx1"/>
              </a:solidFill>
            </a:rPr>
            <a:t>, synthetic alcohol</a:t>
          </a:r>
          <a:endParaRPr lang="en-US" sz="2200" dirty="0">
            <a:solidFill>
              <a:schemeClr val="tx1"/>
            </a:solidFill>
          </a:endParaRPr>
        </a:p>
      </dgm:t>
    </dgm:pt>
    <dgm:pt modelId="{D4ED2B5D-001F-4363-9A1E-F772C964B75C}" type="parTrans" cxnId="{A4D4CF29-3113-46CD-ADFA-241CCDF90F7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2A0F531-269B-45EE-B483-75F073E88994}" type="sibTrans" cxnId="{A4D4CF29-3113-46CD-ADFA-241CCDF90F7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7476090-4E6F-44D6-A4C3-DD53D8EC2647}">
      <dgm:prSet custT="1"/>
      <dgm:spPr/>
      <dgm:t>
        <a:bodyPr/>
        <a:lstStyle/>
        <a:p>
          <a:pPr rtl="0"/>
          <a:r>
            <a:rPr lang="en-US" sz="2200" dirty="0" err="1" smtClean="0">
              <a:solidFill>
                <a:schemeClr val="tx1"/>
              </a:solidFill>
            </a:rPr>
            <a:t>fluorated</a:t>
          </a:r>
          <a:r>
            <a:rPr lang="en-US" sz="2200" dirty="0" smtClean="0">
              <a:solidFill>
                <a:schemeClr val="tx1"/>
              </a:solidFill>
            </a:rPr>
            <a:t> fatty acid and alcohol</a:t>
          </a:r>
          <a:endParaRPr lang="en-US" sz="2200" dirty="0">
            <a:solidFill>
              <a:schemeClr val="tx1"/>
            </a:solidFill>
          </a:endParaRPr>
        </a:p>
      </dgm:t>
    </dgm:pt>
    <dgm:pt modelId="{3C156742-E23A-4FD1-8E1B-DDCEE1DE040A}" type="parTrans" cxnId="{86AE0EFA-E843-4468-BC5F-16CEA03D74F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C8A4A11-83A4-4F6C-9E8D-6BBEE2FCA8AA}" type="sibTrans" cxnId="{86AE0EFA-E843-4468-BC5F-16CEA03D74F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E0FB128-85A5-4B91-9C79-B68B2A4B2A6B}">
      <dgm:prSet custT="1"/>
      <dgm:spPr/>
      <dgm:t>
        <a:bodyPr/>
        <a:lstStyle/>
        <a:p>
          <a:pPr rtl="0"/>
          <a:r>
            <a:rPr lang="en-US" sz="2400" dirty="0" err="1" smtClean="0">
              <a:solidFill>
                <a:schemeClr val="tx1"/>
              </a:solidFill>
            </a:rPr>
            <a:t>polysiloxanes</a:t>
          </a:r>
          <a:endParaRPr lang="en-US" sz="2400" dirty="0">
            <a:solidFill>
              <a:schemeClr val="tx1"/>
            </a:solidFill>
          </a:endParaRPr>
        </a:p>
      </dgm:t>
    </dgm:pt>
    <dgm:pt modelId="{CA5D6A8D-DB9A-483B-84BB-282D93093769}" type="parTrans" cxnId="{712ADDF4-313D-4C39-94D2-364CB08FB68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24EA6D3-20EA-458B-B732-B291742FAE3E}" type="sibTrans" cxnId="{712ADDF4-313D-4C39-94D2-364CB08FB68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2442085-0BA8-4F42-949E-40DD5775D5A1}" type="pres">
      <dgm:prSet presAssocID="{0C77D503-9FFA-49AE-9920-2ED5C43B14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324CF3F-C0EC-4026-9A8F-3FB8D0E13F7D}" type="pres">
      <dgm:prSet presAssocID="{A1CDB7FA-C9E1-4371-B15A-D47657F3D42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BEC84D2-CFA8-4927-B29A-000225964D81}" type="pres">
      <dgm:prSet presAssocID="{A1CDB7FA-C9E1-4371-B15A-D47657F3D42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637DB85-6233-4CB3-93C0-1317345D9DD4}" type="pres">
      <dgm:prSet presAssocID="{BEB9426B-E4DB-4842-A991-DDEAF42988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07CAABD-9B41-42C1-9C55-D2E9F0A8AF66}" type="pres">
      <dgm:prSet presAssocID="{BEB9426B-E4DB-4842-A991-DDEAF42988F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3B10A26-D69A-407C-B97E-8F1CB96A1359}" type="pres">
      <dgm:prSet presAssocID="{E84B15DC-C05F-403F-ABBB-BAA45EED3A7D}" presName="parentText" presStyleLbl="node1" presStyleIdx="2" presStyleCnt="3" custLinFactNeighborX="926" custLinFactNeighborY="340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6A38CBA-41B6-4F63-8130-0C149EC79B9A}" type="pres">
      <dgm:prSet presAssocID="{E84B15DC-C05F-403F-ABBB-BAA45EED3A7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E52545EF-DC46-4260-814D-3A6BEFC54A78}" type="presOf" srcId="{0C77D503-9FFA-49AE-9920-2ED5C43B1418}" destId="{B2442085-0BA8-4F42-949E-40DD5775D5A1}" srcOrd="0" destOrd="0" presId="urn:microsoft.com/office/officeart/2005/8/layout/vList2"/>
    <dgm:cxn modelId="{712ADDF4-313D-4C39-94D2-364CB08FB689}" srcId="{E84B15DC-C05F-403F-ABBB-BAA45EED3A7D}" destId="{FE0FB128-85A5-4B91-9C79-B68B2A4B2A6B}" srcOrd="0" destOrd="0" parTransId="{CA5D6A8D-DB9A-483B-84BB-282D93093769}" sibTransId="{924EA6D3-20EA-458B-B732-B291742FAE3E}"/>
    <dgm:cxn modelId="{3C05470E-85B9-4D46-A8F9-0893DF23B832}" srcId="{0C77D503-9FFA-49AE-9920-2ED5C43B1418}" destId="{BEB9426B-E4DB-4842-A991-DDEAF42988FE}" srcOrd="1" destOrd="0" parTransId="{F698FF5C-42B1-48C1-8784-185E88317B4E}" sibTransId="{2661865C-3944-4DF3-86F8-F9FEA8C83FF6}"/>
    <dgm:cxn modelId="{CA312964-F16E-413B-B3B5-F8051B680280}" srcId="{0C77D503-9FFA-49AE-9920-2ED5C43B1418}" destId="{E84B15DC-C05F-403F-ABBB-BAA45EED3A7D}" srcOrd="2" destOrd="0" parTransId="{02076021-9CEA-46B9-8348-A77D4749A5D8}" sibTransId="{46D26995-AA42-4F3E-AFBD-0739ABB54A64}"/>
    <dgm:cxn modelId="{86AE0EFA-E843-4468-BC5F-16CEA03D74F6}" srcId="{BEB9426B-E4DB-4842-A991-DDEAF42988FE}" destId="{A7476090-4E6F-44D6-A4C3-DD53D8EC2647}" srcOrd="0" destOrd="0" parTransId="{3C156742-E23A-4FD1-8E1B-DDCEE1DE040A}" sibTransId="{CC8A4A11-83A4-4F6C-9E8D-6BBEE2FCA8AA}"/>
    <dgm:cxn modelId="{A4D4CF29-3113-46CD-ADFA-241CCDF90F70}" srcId="{A1CDB7FA-C9E1-4371-B15A-D47657F3D427}" destId="{CD5E9FE9-388C-4748-837F-B7AF93B3E97B}" srcOrd="0" destOrd="0" parTransId="{D4ED2B5D-001F-4363-9A1E-F772C964B75C}" sibTransId="{52A0F531-269B-45EE-B483-75F073E88994}"/>
    <dgm:cxn modelId="{DD436A3A-9790-4865-88B7-6F36918DF526}" type="presOf" srcId="{BEB9426B-E4DB-4842-A991-DDEAF42988FE}" destId="{A637DB85-6233-4CB3-93C0-1317345D9DD4}" srcOrd="0" destOrd="0" presId="urn:microsoft.com/office/officeart/2005/8/layout/vList2"/>
    <dgm:cxn modelId="{D1A4C2E1-F793-4086-8074-B753A68EA3C7}" srcId="{0C77D503-9FFA-49AE-9920-2ED5C43B1418}" destId="{A1CDB7FA-C9E1-4371-B15A-D47657F3D427}" srcOrd="0" destOrd="0" parTransId="{D5694B4A-1869-4712-8910-62CD600EDC29}" sibTransId="{F4410DAE-05EE-4304-9641-03F154B154FE}"/>
    <dgm:cxn modelId="{0C785EAE-EAEF-486C-9C75-6BBCE6ADD9EA}" type="presOf" srcId="{FE0FB128-85A5-4B91-9C79-B68B2A4B2A6B}" destId="{E6A38CBA-41B6-4F63-8130-0C149EC79B9A}" srcOrd="0" destOrd="0" presId="urn:microsoft.com/office/officeart/2005/8/layout/vList2"/>
    <dgm:cxn modelId="{59D4AD9D-F43A-4BC4-8243-0C5F5A4560F0}" type="presOf" srcId="{CD5E9FE9-388C-4748-837F-B7AF93B3E97B}" destId="{EBEC84D2-CFA8-4927-B29A-000225964D81}" srcOrd="0" destOrd="0" presId="urn:microsoft.com/office/officeart/2005/8/layout/vList2"/>
    <dgm:cxn modelId="{617E3748-7B75-4AC1-BC1F-5B48F578ADDF}" type="presOf" srcId="{E84B15DC-C05F-403F-ABBB-BAA45EED3A7D}" destId="{33B10A26-D69A-407C-B97E-8F1CB96A1359}" srcOrd="0" destOrd="0" presId="urn:microsoft.com/office/officeart/2005/8/layout/vList2"/>
    <dgm:cxn modelId="{B39B44D5-9732-4063-828B-F63F5D0B41C6}" type="presOf" srcId="{A1CDB7FA-C9E1-4371-B15A-D47657F3D427}" destId="{8324CF3F-C0EC-4026-9A8F-3FB8D0E13F7D}" srcOrd="0" destOrd="0" presId="urn:microsoft.com/office/officeart/2005/8/layout/vList2"/>
    <dgm:cxn modelId="{9FE8EACF-26C8-4346-A114-1104E059A855}" type="presOf" srcId="{A7476090-4E6F-44D6-A4C3-DD53D8EC2647}" destId="{707CAABD-9B41-42C1-9C55-D2E9F0A8AF66}" srcOrd="0" destOrd="0" presId="urn:microsoft.com/office/officeart/2005/8/layout/vList2"/>
    <dgm:cxn modelId="{1688C763-4B98-4C49-9EAD-0F56ED9A4039}" type="presParOf" srcId="{B2442085-0BA8-4F42-949E-40DD5775D5A1}" destId="{8324CF3F-C0EC-4026-9A8F-3FB8D0E13F7D}" srcOrd="0" destOrd="0" presId="urn:microsoft.com/office/officeart/2005/8/layout/vList2"/>
    <dgm:cxn modelId="{3E071AF7-9F77-4A57-A45A-9E0894A942CE}" type="presParOf" srcId="{B2442085-0BA8-4F42-949E-40DD5775D5A1}" destId="{EBEC84D2-CFA8-4927-B29A-000225964D81}" srcOrd="1" destOrd="0" presId="urn:microsoft.com/office/officeart/2005/8/layout/vList2"/>
    <dgm:cxn modelId="{58E1BD45-A4C7-4E64-BFA4-AF5EBD8751BB}" type="presParOf" srcId="{B2442085-0BA8-4F42-949E-40DD5775D5A1}" destId="{A637DB85-6233-4CB3-93C0-1317345D9DD4}" srcOrd="2" destOrd="0" presId="urn:microsoft.com/office/officeart/2005/8/layout/vList2"/>
    <dgm:cxn modelId="{B9367EC3-A05E-4336-8F95-4473B78D4308}" type="presParOf" srcId="{B2442085-0BA8-4F42-949E-40DD5775D5A1}" destId="{707CAABD-9B41-42C1-9C55-D2E9F0A8AF66}" srcOrd="3" destOrd="0" presId="urn:microsoft.com/office/officeart/2005/8/layout/vList2"/>
    <dgm:cxn modelId="{4AD98F37-B5A5-40AD-A78C-5A15F03427B4}" type="presParOf" srcId="{B2442085-0BA8-4F42-949E-40DD5775D5A1}" destId="{33B10A26-D69A-407C-B97E-8F1CB96A1359}" srcOrd="4" destOrd="0" presId="urn:microsoft.com/office/officeart/2005/8/layout/vList2"/>
    <dgm:cxn modelId="{7EC7288F-83D0-455C-9571-39B10BF475DE}" type="presParOf" srcId="{B2442085-0BA8-4F42-949E-40DD5775D5A1}" destId="{E6A38CBA-41B6-4F63-8130-0C149EC79B9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F32DD3-CFE7-4A2E-B6B1-EB7DB24A7DBC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MY"/>
        </a:p>
      </dgm:t>
    </dgm:pt>
    <dgm:pt modelId="{A7B08830-78A6-41D1-B622-6EA0015ECB0C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Linear</a:t>
          </a:r>
          <a:endParaRPr lang="en-MY">
            <a:solidFill>
              <a:schemeClr val="tx1"/>
            </a:solidFill>
          </a:endParaRPr>
        </a:p>
      </dgm:t>
    </dgm:pt>
    <dgm:pt modelId="{E85598BD-DAE1-409C-9EC4-72B3E9B8B1BB}" type="parTrans" cxnId="{7F8C5D28-2B43-4E2F-BD54-66F2C6885D78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C9178C7B-40B0-49FD-98FC-A7C46F51E992}" type="sibTrans" cxnId="{7F8C5D28-2B43-4E2F-BD54-66F2C6885D78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18AD5B9C-F6DA-4645-B1B2-E33BBCFC0CC0}">
      <dgm:prSet/>
      <dgm:spPr>
        <a:solidFill>
          <a:srgbClr val="CCFF66"/>
        </a:solidFill>
      </dgm:spPr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Branched</a:t>
          </a:r>
          <a:endParaRPr lang="en-MY">
            <a:solidFill>
              <a:schemeClr val="tx1"/>
            </a:solidFill>
          </a:endParaRPr>
        </a:p>
      </dgm:t>
    </dgm:pt>
    <dgm:pt modelId="{1F732069-1843-46AE-A4D2-2F3117B4B5DE}" type="parTrans" cxnId="{72295280-39E5-489D-A599-0C21E2E60202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289F51B2-C688-4D0D-9405-56303F210EFA}" type="sibTrans" cxnId="{72295280-39E5-489D-A599-0C21E2E60202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D915AB6D-E6B8-4ECF-A9D9-7E2D26EF71B0}">
      <dgm:prSet/>
      <dgm:spPr>
        <a:solidFill>
          <a:srgbClr val="FF99CC"/>
        </a:solidFill>
      </dgm:spPr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Aromatic</a:t>
          </a:r>
          <a:endParaRPr lang="en-MY">
            <a:solidFill>
              <a:schemeClr val="tx1"/>
            </a:solidFill>
          </a:endParaRPr>
        </a:p>
      </dgm:t>
    </dgm:pt>
    <dgm:pt modelId="{68BFA627-C3CC-4610-B21A-2D149F4A798A}" type="parTrans" cxnId="{5C045B57-FBC2-4877-8D0C-76862D988CE4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38CFD2B6-E053-4BBE-8B84-2D25251FA209}" type="sibTrans" cxnId="{5C045B57-FBC2-4877-8D0C-76862D988CE4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24F4C047-BA2C-4E08-95A5-849A73159721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Cyclic</a:t>
          </a:r>
          <a:endParaRPr lang="en-MY">
            <a:solidFill>
              <a:schemeClr val="tx1"/>
            </a:solidFill>
          </a:endParaRPr>
        </a:p>
      </dgm:t>
    </dgm:pt>
    <dgm:pt modelId="{E58481AA-BA9D-4C71-87B1-B70E1A66CD31}" type="parTrans" cxnId="{0D4257D7-D06B-4C61-A688-008B26E30D50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78CD7D2F-6518-48FF-850C-DFAF8C58692D}" type="sibTrans" cxnId="{0D4257D7-D06B-4C61-A688-008B26E30D50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ABAD94E0-7B77-4D80-A505-8368901C67D5}" type="pres">
      <dgm:prSet presAssocID="{ADF32DD3-CFE7-4A2E-B6B1-EB7DB24A7DBC}" presName="diagram" presStyleCnt="0">
        <dgm:presLayoutVars>
          <dgm:dir/>
          <dgm:resizeHandles val="exact"/>
        </dgm:presLayoutVars>
      </dgm:prSet>
      <dgm:spPr/>
    </dgm:pt>
    <dgm:pt modelId="{106D038E-C659-4570-9E03-3626ECB50A61}" type="pres">
      <dgm:prSet presAssocID="{A7B08830-78A6-41D1-B622-6EA0015ECB0C}" presName="node" presStyleLbl="node1" presStyleIdx="0" presStyleCnt="4">
        <dgm:presLayoutVars>
          <dgm:bulletEnabled val="1"/>
        </dgm:presLayoutVars>
      </dgm:prSet>
      <dgm:spPr/>
    </dgm:pt>
    <dgm:pt modelId="{334ABAD4-EF1A-49C1-8376-8D7CBDD9335F}" type="pres">
      <dgm:prSet presAssocID="{C9178C7B-40B0-49FD-98FC-A7C46F51E992}" presName="sibTrans" presStyleCnt="0"/>
      <dgm:spPr/>
    </dgm:pt>
    <dgm:pt modelId="{FE4F3735-AB07-4D7F-8926-1DC3CA53CDF1}" type="pres">
      <dgm:prSet presAssocID="{18AD5B9C-F6DA-4645-B1B2-E33BBCFC0CC0}" presName="node" presStyleLbl="node1" presStyleIdx="1" presStyleCnt="4">
        <dgm:presLayoutVars>
          <dgm:bulletEnabled val="1"/>
        </dgm:presLayoutVars>
      </dgm:prSet>
      <dgm:spPr/>
    </dgm:pt>
    <dgm:pt modelId="{1003E1F0-7EF1-4847-A794-F2655C8D82CB}" type="pres">
      <dgm:prSet presAssocID="{289F51B2-C688-4D0D-9405-56303F210EFA}" presName="sibTrans" presStyleCnt="0"/>
      <dgm:spPr/>
    </dgm:pt>
    <dgm:pt modelId="{40883D5E-57BD-4BE8-85CF-499477825DA3}" type="pres">
      <dgm:prSet presAssocID="{D915AB6D-E6B8-4ECF-A9D9-7E2D26EF71B0}" presName="node" presStyleLbl="node1" presStyleIdx="2" presStyleCnt="4">
        <dgm:presLayoutVars>
          <dgm:bulletEnabled val="1"/>
        </dgm:presLayoutVars>
      </dgm:prSet>
      <dgm:spPr/>
    </dgm:pt>
    <dgm:pt modelId="{EC8E315C-48FC-48FF-997D-27750D75A4F5}" type="pres">
      <dgm:prSet presAssocID="{38CFD2B6-E053-4BBE-8B84-2D25251FA209}" presName="sibTrans" presStyleCnt="0"/>
      <dgm:spPr/>
    </dgm:pt>
    <dgm:pt modelId="{AC66FD90-6253-4886-9C0E-B9FDB2A390D9}" type="pres">
      <dgm:prSet presAssocID="{24F4C047-BA2C-4E08-95A5-849A73159721}" presName="node" presStyleLbl="node1" presStyleIdx="3" presStyleCnt="4">
        <dgm:presLayoutVars>
          <dgm:bulletEnabled val="1"/>
        </dgm:presLayoutVars>
      </dgm:prSet>
      <dgm:spPr/>
    </dgm:pt>
  </dgm:ptLst>
  <dgm:cxnLst>
    <dgm:cxn modelId="{D3C6BA73-C1A2-4C54-83CA-8B6D852F7B52}" type="presOf" srcId="{ADF32DD3-CFE7-4A2E-B6B1-EB7DB24A7DBC}" destId="{ABAD94E0-7B77-4D80-A505-8368901C67D5}" srcOrd="0" destOrd="0" presId="urn:microsoft.com/office/officeart/2005/8/layout/default"/>
    <dgm:cxn modelId="{5C045B57-FBC2-4877-8D0C-76862D988CE4}" srcId="{ADF32DD3-CFE7-4A2E-B6B1-EB7DB24A7DBC}" destId="{D915AB6D-E6B8-4ECF-A9D9-7E2D26EF71B0}" srcOrd="2" destOrd="0" parTransId="{68BFA627-C3CC-4610-B21A-2D149F4A798A}" sibTransId="{38CFD2B6-E053-4BBE-8B84-2D25251FA209}"/>
    <dgm:cxn modelId="{D20867F0-DD82-42C8-8B88-8A8136CC938C}" type="presOf" srcId="{24F4C047-BA2C-4E08-95A5-849A73159721}" destId="{AC66FD90-6253-4886-9C0E-B9FDB2A390D9}" srcOrd="0" destOrd="0" presId="urn:microsoft.com/office/officeart/2005/8/layout/default"/>
    <dgm:cxn modelId="{72295280-39E5-489D-A599-0C21E2E60202}" srcId="{ADF32DD3-CFE7-4A2E-B6B1-EB7DB24A7DBC}" destId="{18AD5B9C-F6DA-4645-B1B2-E33BBCFC0CC0}" srcOrd="1" destOrd="0" parTransId="{1F732069-1843-46AE-A4D2-2F3117B4B5DE}" sibTransId="{289F51B2-C688-4D0D-9405-56303F210EFA}"/>
    <dgm:cxn modelId="{0D4257D7-D06B-4C61-A688-008B26E30D50}" srcId="{ADF32DD3-CFE7-4A2E-B6B1-EB7DB24A7DBC}" destId="{24F4C047-BA2C-4E08-95A5-849A73159721}" srcOrd="3" destOrd="0" parTransId="{E58481AA-BA9D-4C71-87B1-B70E1A66CD31}" sibTransId="{78CD7D2F-6518-48FF-850C-DFAF8C58692D}"/>
    <dgm:cxn modelId="{8FBBE67D-69E4-40B8-AD4E-2A34DB25143B}" type="presOf" srcId="{18AD5B9C-F6DA-4645-B1B2-E33BBCFC0CC0}" destId="{FE4F3735-AB07-4D7F-8926-1DC3CA53CDF1}" srcOrd="0" destOrd="0" presId="urn:microsoft.com/office/officeart/2005/8/layout/default"/>
    <dgm:cxn modelId="{297665E8-0BCA-487B-AD33-1D4B88663A37}" type="presOf" srcId="{D915AB6D-E6B8-4ECF-A9D9-7E2D26EF71B0}" destId="{40883D5E-57BD-4BE8-85CF-499477825DA3}" srcOrd="0" destOrd="0" presId="urn:microsoft.com/office/officeart/2005/8/layout/default"/>
    <dgm:cxn modelId="{7F8C5D28-2B43-4E2F-BD54-66F2C6885D78}" srcId="{ADF32DD3-CFE7-4A2E-B6B1-EB7DB24A7DBC}" destId="{A7B08830-78A6-41D1-B622-6EA0015ECB0C}" srcOrd="0" destOrd="0" parTransId="{E85598BD-DAE1-409C-9EC4-72B3E9B8B1BB}" sibTransId="{C9178C7B-40B0-49FD-98FC-A7C46F51E992}"/>
    <dgm:cxn modelId="{6D691A12-6ED3-4C8F-B2BD-C18161C11498}" type="presOf" srcId="{A7B08830-78A6-41D1-B622-6EA0015ECB0C}" destId="{106D038E-C659-4570-9E03-3626ECB50A61}" srcOrd="0" destOrd="0" presId="urn:microsoft.com/office/officeart/2005/8/layout/default"/>
    <dgm:cxn modelId="{EC879A69-E367-4EC5-B199-C98F44261DD4}" type="presParOf" srcId="{ABAD94E0-7B77-4D80-A505-8368901C67D5}" destId="{106D038E-C659-4570-9E03-3626ECB50A61}" srcOrd="0" destOrd="0" presId="urn:microsoft.com/office/officeart/2005/8/layout/default"/>
    <dgm:cxn modelId="{496F65F1-3C2B-4F5D-B052-81A45F0898E4}" type="presParOf" srcId="{ABAD94E0-7B77-4D80-A505-8368901C67D5}" destId="{334ABAD4-EF1A-49C1-8376-8D7CBDD9335F}" srcOrd="1" destOrd="0" presId="urn:microsoft.com/office/officeart/2005/8/layout/default"/>
    <dgm:cxn modelId="{00F09A4A-3AB9-4C9C-8CFA-D3F321DE8F50}" type="presParOf" srcId="{ABAD94E0-7B77-4D80-A505-8368901C67D5}" destId="{FE4F3735-AB07-4D7F-8926-1DC3CA53CDF1}" srcOrd="2" destOrd="0" presId="urn:microsoft.com/office/officeart/2005/8/layout/default"/>
    <dgm:cxn modelId="{4DE17378-B2CF-4BD8-9C2C-6DF803151103}" type="presParOf" srcId="{ABAD94E0-7B77-4D80-A505-8368901C67D5}" destId="{1003E1F0-7EF1-4847-A794-F2655C8D82CB}" srcOrd="3" destOrd="0" presId="urn:microsoft.com/office/officeart/2005/8/layout/default"/>
    <dgm:cxn modelId="{1D8E9AAF-466D-496C-AC17-19CE3E106DDB}" type="presParOf" srcId="{ABAD94E0-7B77-4D80-A505-8368901C67D5}" destId="{40883D5E-57BD-4BE8-85CF-499477825DA3}" srcOrd="4" destOrd="0" presId="urn:microsoft.com/office/officeart/2005/8/layout/default"/>
    <dgm:cxn modelId="{2EF507CC-A4CB-421C-B35F-34E8AFA55641}" type="presParOf" srcId="{ABAD94E0-7B77-4D80-A505-8368901C67D5}" destId="{EC8E315C-48FC-48FF-997D-27750D75A4F5}" srcOrd="5" destOrd="0" presId="urn:microsoft.com/office/officeart/2005/8/layout/default"/>
    <dgm:cxn modelId="{A0F4B2CD-18EB-4826-8C64-EEFF978924A7}" type="presParOf" srcId="{ABAD94E0-7B77-4D80-A505-8368901C67D5}" destId="{AC66FD90-6253-4886-9C0E-B9FDB2A390D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1E99B7-31F1-4EB6-827E-8DA9321777F4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EE94DB-0946-4652-9E7E-04B5A6989B48}">
      <dgm:prSet/>
      <dgm:spPr>
        <a:solidFill>
          <a:schemeClr val="bg2">
            <a:lumMod val="60000"/>
            <a:lumOff val="40000"/>
          </a:schemeClr>
        </a:solidFill>
        <a:effectLst>
          <a:reflection blurRad="6350" stA="50000" endA="300" endPos="90000" dir="5400000" sy="-100000" algn="bl" rotWithShape="0"/>
        </a:effectLst>
      </dgm:spPr>
      <dgm:t>
        <a:bodyPr/>
        <a:lstStyle/>
        <a:p>
          <a:pPr algn="ctr" rtl="0"/>
          <a:r>
            <a:rPr lang="en-US" b="1" dirty="0" smtClean="0"/>
            <a:t>Temperature </a:t>
          </a:r>
        </a:p>
        <a:p>
          <a:pPr algn="ctr" rtl="0"/>
          <a:r>
            <a:rPr lang="en-US" b="1" dirty="0" smtClean="0"/>
            <a:t>at which </a:t>
          </a:r>
        </a:p>
        <a:p>
          <a:pPr algn="ctr" rtl="0"/>
          <a:r>
            <a:rPr lang="en-US" b="1" dirty="0" smtClean="0"/>
            <a:t>O/W emulsion changes to </a:t>
          </a:r>
        </a:p>
        <a:p>
          <a:pPr algn="ctr" rtl="0"/>
          <a:r>
            <a:rPr lang="en-US" b="1" dirty="0" smtClean="0"/>
            <a:t>W/O emulsion</a:t>
          </a:r>
          <a:endParaRPr lang="en-US" dirty="0"/>
        </a:p>
      </dgm:t>
    </dgm:pt>
    <dgm:pt modelId="{30B694A2-3F44-4341-922E-53483F1D3AC8}" type="parTrans" cxnId="{721F534E-50D2-41EC-8A65-D2A8CEDDF698}">
      <dgm:prSet/>
      <dgm:spPr/>
      <dgm:t>
        <a:bodyPr/>
        <a:lstStyle/>
        <a:p>
          <a:endParaRPr lang="en-US"/>
        </a:p>
      </dgm:t>
    </dgm:pt>
    <dgm:pt modelId="{B10939CE-F5DE-4008-92B7-F2E4B9232261}" type="sibTrans" cxnId="{721F534E-50D2-41EC-8A65-D2A8CEDDF698}">
      <dgm:prSet/>
      <dgm:spPr/>
      <dgm:t>
        <a:bodyPr/>
        <a:lstStyle/>
        <a:p>
          <a:endParaRPr lang="en-US"/>
        </a:p>
      </dgm:t>
    </dgm:pt>
    <dgm:pt modelId="{8A0A8953-D24A-4546-A090-3DC635DC3B92}">
      <dgm:prSet/>
      <dgm:spPr>
        <a:solidFill>
          <a:schemeClr val="accent6">
            <a:lumMod val="20000"/>
            <a:lumOff val="8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  <a:reflection blurRad="6350" stA="52000" endA="300" endPos="35000" dir="5400000" sy="-100000" algn="bl" rotWithShape="0"/>
        </a:effectLst>
      </dgm:spPr>
      <dgm:t>
        <a:bodyPr/>
        <a:lstStyle/>
        <a:p>
          <a:pPr rtl="0"/>
          <a:r>
            <a:rPr lang="en-US" b="1" dirty="0" smtClean="0"/>
            <a:t>Possible because of changes in the solubility of nonionic surfactant as a function of temperature</a:t>
          </a:r>
          <a:endParaRPr lang="en-US" dirty="0"/>
        </a:p>
      </dgm:t>
    </dgm:pt>
    <dgm:pt modelId="{45F5668A-3127-447C-9583-A7DDCC1873C6}" type="parTrans" cxnId="{9DEFA711-BCC1-49CD-BFA4-F0E0B5F53EE5}">
      <dgm:prSet/>
      <dgm:spPr/>
      <dgm:t>
        <a:bodyPr/>
        <a:lstStyle/>
        <a:p>
          <a:endParaRPr lang="en-US"/>
        </a:p>
      </dgm:t>
    </dgm:pt>
    <dgm:pt modelId="{A9286357-DF1B-4A53-A931-1B492B38CBD9}" type="sibTrans" cxnId="{9DEFA711-BCC1-49CD-BFA4-F0E0B5F53EE5}">
      <dgm:prSet/>
      <dgm:spPr/>
      <dgm:t>
        <a:bodyPr/>
        <a:lstStyle/>
        <a:p>
          <a:endParaRPr lang="en-US"/>
        </a:p>
      </dgm:t>
    </dgm:pt>
    <dgm:pt modelId="{A9D76087-0944-476D-BB7C-C127C3E2DF28}">
      <dgm:prSet/>
      <dgm:spPr>
        <a:solidFill>
          <a:schemeClr val="accent6">
            <a:lumMod val="20000"/>
            <a:lumOff val="8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  <a:reflection blurRad="6350" stA="52000" endA="300" endPos="35000" dir="5400000" sy="-100000" algn="bl" rotWithShape="0"/>
        </a:effectLst>
      </dgm:spPr>
      <dgm:t>
        <a:bodyPr/>
        <a:lstStyle/>
        <a:p>
          <a:pPr rtl="0"/>
          <a:r>
            <a:rPr lang="en-US" dirty="0" smtClean="0"/>
            <a:t>Hydration power of hydrophilic group decreases as temperature increases</a:t>
          </a:r>
          <a:endParaRPr lang="en-US" dirty="0"/>
        </a:p>
      </dgm:t>
    </dgm:pt>
    <dgm:pt modelId="{F4875B00-A3B6-462B-A05C-7ECC23FF9D4D}" type="parTrans" cxnId="{EB732CF4-6BD9-4B00-AF4B-19C54E225746}">
      <dgm:prSet/>
      <dgm:spPr/>
      <dgm:t>
        <a:bodyPr/>
        <a:lstStyle/>
        <a:p>
          <a:endParaRPr lang="en-US"/>
        </a:p>
      </dgm:t>
    </dgm:pt>
    <dgm:pt modelId="{2FFC9332-DDA4-4115-925B-C3319504EED6}" type="sibTrans" cxnId="{EB732CF4-6BD9-4B00-AF4B-19C54E225746}">
      <dgm:prSet/>
      <dgm:spPr/>
      <dgm:t>
        <a:bodyPr/>
        <a:lstStyle/>
        <a:p>
          <a:endParaRPr lang="en-US"/>
        </a:p>
      </dgm:t>
    </dgm:pt>
    <dgm:pt modelId="{BE8ED6D6-F51D-4B27-89D8-134FC6F13185}">
      <dgm:prSet/>
      <dgm:spPr>
        <a:solidFill>
          <a:schemeClr val="accent6">
            <a:lumMod val="20000"/>
            <a:lumOff val="8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  <a:reflection blurRad="6350" stA="52000" endA="300" endPos="35000" dir="5400000" sy="-100000" algn="bl" rotWithShape="0"/>
        </a:effectLst>
      </dgm:spPr>
      <dgm:t>
        <a:bodyPr/>
        <a:lstStyle/>
        <a:p>
          <a:pPr rtl="0"/>
          <a:r>
            <a:rPr lang="en-US" dirty="0" smtClean="0"/>
            <a:t>Destroying ether linkage</a:t>
          </a:r>
          <a:endParaRPr lang="en-US" dirty="0"/>
        </a:p>
      </dgm:t>
    </dgm:pt>
    <dgm:pt modelId="{AF69819E-FF59-4DC0-ACCB-D0E41D580D35}" type="parTrans" cxnId="{D47823A4-FB9B-41C6-BD14-3C18DB617185}">
      <dgm:prSet/>
      <dgm:spPr/>
      <dgm:t>
        <a:bodyPr/>
        <a:lstStyle/>
        <a:p>
          <a:endParaRPr lang="en-US"/>
        </a:p>
      </dgm:t>
    </dgm:pt>
    <dgm:pt modelId="{4EA65259-EF88-4967-A639-DF7A131DF681}" type="sibTrans" cxnId="{D47823A4-FB9B-41C6-BD14-3C18DB617185}">
      <dgm:prSet/>
      <dgm:spPr/>
      <dgm:t>
        <a:bodyPr/>
        <a:lstStyle/>
        <a:p>
          <a:endParaRPr lang="en-US"/>
        </a:p>
      </dgm:t>
    </dgm:pt>
    <dgm:pt modelId="{2971A714-72FB-4985-8B04-58D1147F9994}">
      <dgm:prSet/>
      <dgm:spPr>
        <a:solidFill>
          <a:schemeClr val="accent6">
            <a:lumMod val="20000"/>
            <a:lumOff val="8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  <a:reflection blurRad="6350" stA="52000" endA="300" endPos="35000" dir="5400000" sy="-100000" algn="bl" rotWithShape="0"/>
        </a:effectLst>
      </dgm:spPr>
      <dgm:t>
        <a:bodyPr/>
        <a:lstStyle/>
        <a:p>
          <a:pPr rtl="0"/>
          <a:r>
            <a:rPr lang="en-US" smtClean="0"/>
            <a:t>Entropy consideration</a:t>
          </a:r>
          <a:endParaRPr lang="en-US"/>
        </a:p>
      </dgm:t>
    </dgm:pt>
    <dgm:pt modelId="{A630531C-022F-4182-9EB5-D244EE097B31}" type="parTrans" cxnId="{5E371517-B20C-4168-AE66-626C459CCC42}">
      <dgm:prSet/>
      <dgm:spPr/>
      <dgm:t>
        <a:bodyPr/>
        <a:lstStyle/>
        <a:p>
          <a:endParaRPr lang="en-US"/>
        </a:p>
      </dgm:t>
    </dgm:pt>
    <dgm:pt modelId="{18F75577-69F1-4D1C-9668-1A0E5E0A54A2}" type="sibTrans" cxnId="{5E371517-B20C-4168-AE66-626C459CCC42}">
      <dgm:prSet/>
      <dgm:spPr/>
      <dgm:t>
        <a:bodyPr/>
        <a:lstStyle/>
        <a:p>
          <a:endParaRPr lang="en-US"/>
        </a:p>
      </dgm:t>
    </dgm:pt>
    <dgm:pt modelId="{BC0EA952-63C8-48B6-A54B-4562EDC1B6A1}">
      <dgm:prSet/>
      <dgm:spPr>
        <a:solidFill>
          <a:schemeClr val="accent6">
            <a:lumMod val="20000"/>
            <a:lumOff val="8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  <a:reflection blurRad="6350" stA="52000" endA="300" endPos="35000" dir="5400000" sy="-100000" algn="bl" rotWithShape="0"/>
        </a:effectLst>
      </dgm:spPr>
      <dgm:t>
        <a:bodyPr/>
        <a:lstStyle/>
        <a:p>
          <a:pPr rtl="0"/>
          <a:r>
            <a:rPr lang="en-US" smtClean="0"/>
            <a:t>Free movement of water molecules</a:t>
          </a:r>
          <a:endParaRPr lang="en-US"/>
        </a:p>
      </dgm:t>
    </dgm:pt>
    <dgm:pt modelId="{458F4E71-0C3F-4D1E-8F96-ACA954A28AE1}" type="parTrans" cxnId="{6D54C131-9197-4675-878B-22B23D90843E}">
      <dgm:prSet/>
      <dgm:spPr/>
      <dgm:t>
        <a:bodyPr/>
        <a:lstStyle/>
        <a:p>
          <a:endParaRPr lang="en-US"/>
        </a:p>
      </dgm:t>
    </dgm:pt>
    <dgm:pt modelId="{3EA391AE-DA00-46EB-B2BA-DF1BC07FF6E6}" type="sibTrans" cxnId="{6D54C131-9197-4675-878B-22B23D90843E}">
      <dgm:prSet/>
      <dgm:spPr/>
      <dgm:t>
        <a:bodyPr/>
        <a:lstStyle/>
        <a:p>
          <a:endParaRPr lang="en-US"/>
        </a:p>
      </dgm:t>
    </dgm:pt>
    <dgm:pt modelId="{0F84D10F-C975-497E-8335-0574E19F9F54}" type="pres">
      <dgm:prSet presAssocID="{4F1E99B7-31F1-4EB6-827E-8DA9321777F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MY"/>
        </a:p>
      </dgm:t>
    </dgm:pt>
    <dgm:pt modelId="{172827F0-9965-4D87-8870-070553ADBE8C}" type="pres">
      <dgm:prSet presAssocID="{4F1E99B7-31F1-4EB6-827E-8DA9321777F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263D36D-1A8B-43BE-AEAC-34C93598B1AC}" type="pres">
      <dgm:prSet presAssocID="{4F1E99B7-31F1-4EB6-827E-8DA9321777F4}" presName="LeftNode" presStyleLbl="bgImgPlace1" presStyleIdx="0" presStyleCnt="2" custScaleX="139324" custScaleY="117273" custLinFactNeighborX="-47854" custLinFactNeighborY="-7179">
        <dgm:presLayoutVars>
          <dgm:chMax val="2"/>
          <dgm:chPref val="2"/>
        </dgm:presLayoutVars>
      </dgm:prSet>
      <dgm:spPr/>
      <dgm:t>
        <a:bodyPr/>
        <a:lstStyle/>
        <a:p>
          <a:endParaRPr lang="en-MY"/>
        </a:p>
      </dgm:t>
    </dgm:pt>
    <dgm:pt modelId="{F969BB98-127F-4857-B901-C93FA1ECB9E9}" type="pres">
      <dgm:prSet presAssocID="{4F1E99B7-31F1-4EB6-827E-8DA9321777F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413A671-56B9-4D6C-AA5A-814519BA15BB}" type="pres">
      <dgm:prSet presAssocID="{4F1E99B7-31F1-4EB6-827E-8DA9321777F4}" presName="RightNode" presStyleLbl="bgImgPlace1" presStyleIdx="1" presStyleCnt="2" custScaleX="200896" custScaleY="112487" custLinFactNeighborX="55739" custLinFactNeighborY="7179">
        <dgm:presLayoutVars>
          <dgm:chMax val="0"/>
          <dgm:chPref val="0"/>
        </dgm:presLayoutVars>
      </dgm:prSet>
      <dgm:spPr/>
      <dgm:t>
        <a:bodyPr/>
        <a:lstStyle/>
        <a:p>
          <a:endParaRPr lang="en-MY"/>
        </a:p>
      </dgm:t>
    </dgm:pt>
    <dgm:pt modelId="{6AD158C3-51CC-4CFE-9A5E-6207C43FC867}" type="pres">
      <dgm:prSet presAssocID="{4F1E99B7-31F1-4EB6-827E-8DA9321777F4}" presName="TopArrow" presStyleLbl="node1" presStyleIdx="0" presStyleCnt="2"/>
      <dgm:spPr/>
    </dgm:pt>
    <dgm:pt modelId="{E5A9F422-D5C6-42B7-879B-EE627EC55E0D}" type="pres">
      <dgm:prSet presAssocID="{4F1E99B7-31F1-4EB6-827E-8DA9321777F4}" presName="BottomArrow" presStyleLbl="node1" presStyleIdx="1" presStyleCnt="2"/>
      <dgm:spPr/>
    </dgm:pt>
  </dgm:ptLst>
  <dgm:cxnLst>
    <dgm:cxn modelId="{E77FF4C4-019B-46F9-B535-FC9D4722F1C5}" type="presOf" srcId="{F1EE94DB-0946-4652-9E7E-04B5A6989B48}" destId="{172827F0-9965-4D87-8870-070553ADBE8C}" srcOrd="0" destOrd="0" presId="urn:microsoft.com/office/officeart/2009/layout/ReverseList"/>
    <dgm:cxn modelId="{C81B0BB7-C40F-4BFE-94AA-5E9E71C1AB14}" type="presOf" srcId="{BE8ED6D6-F51D-4B27-89D8-134FC6F13185}" destId="{F969BB98-127F-4857-B901-C93FA1ECB9E9}" srcOrd="0" destOrd="2" presId="urn:microsoft.com/office/officeart/2009/layout/ReverseList"/>
    <dgm:cxn modelId="{105EA020-1CE5-4780-B81D-B1FC32E7039C}" type="presOf" srcId="{A9D76087-0944-476D-BB7C-C127C3E2DF28}" destId="{F413A671-56B9-4D6C-AA5A-814519BA15BB}" srcOrd="1" destOrd="1" presId="urn:microsoft.com/office/officeart/2009/layout/ReverseList"/>
    <dgm:cxn modelId="{76E054B5-7189-4163-A841-A5B571749B01}" type="presOf" srcId="{A9D76087-0944-476D-BB7C-C127C3E2DF28}" destId="{F969BB98-127F-4857-B901-C93FA1ECB9E9}" srcOrd="0" destOrd="1" presId="urn:microsoft.com/office/officeart/2009/layout/ReverseList"/>
    <dgm:cxn modelId="{5E371517-B20C-4168-AE66-626C459CCC42}" srcId="{8A0A8953-D24A-4546-A090-3DC635DC3B92}" destId="{2971A714-72FB-4985-8B04-58D1147F9994}" srcOrd="1" destOrd="0" parTransId="{A630531C-022F-4182-9EB5-D244EE097B31}" sibTransId="{18F75577-69F1-4D1C-9668-1A0E5E0A54A2}"/>
    <dgm:cxn modelId="{0CB6663A-01C8-4F14-8F54-241F95DE500B}" type="presOf" srcId="{BC0EA952-63C8-48B6-A54B-4562EDC1B6A1}" destId="{F413A671-56B9-4D6C-AA5A-814519BA15BB}" srcOrd="1" destOrd="4" presId="urn:microsoft.com/office/officeart/2009/layout/ReverseList"/>
    <dgm:cxn modelId="{A0C9FFB9-1EC1-4718-884E-560BC37FDA09}" type="presOf" srcId="{8A0A8953-D24A-4546-A090-3DC635DC3B92}" destId="{F969BB98-127F-4857-B901-C93FA1ECB9E9}" srcOrd="0" destOrd="0" presId="urn:microsoft.com/office/officeart/2009/layout/ReverseList"/>
    <dgm:cxn modelId="{D6B2ADCB-CA16-4DE2-972F-D2761CB2D4F8}" type="presOf" srcId="{BC0EA952-63C8-48B6-A54B-4562EDC1B6A1}" destId="{F969BB98-127F-4857-B901-C93FA1ECB9E9}" srcOrd="0" destOrd="4" presId="urn:microsoft.com/office/officeart/2009/layout/ReverseList"/>
    <dgm:cxn modelId="{05DD6F84-2647-425A-8383-303709522578}" type="presOf" srcId="{2971A714-72FB-4985-8B04-58D1147F9994}" destId="{F413A671-56B9-4D6C-AA5A-814519BA15BB}" srcOrd="1" destOrd="3" presId="urn:microsoft.com/office/officeart/2009/layout/ReverseList"/>
    <dgm:cxn modelId="{F260913C-353A-41B1-8B86-2D5B09EAA67A}" type="presOf" srcId="{4F1E99B7-31F1-4EB6-827E-8DA9321777F4}" destId="{0F84D10F-C975-497E-8335-0574E19F9F54}" srcOrd="0" destOrd="0" presId="urn:microsoft.com/office/officeart/2009/layout/ReverseList"/>
    <dgm:cxn modelId="{EB732CF4-6BD9-4B00-AF4B-19C54E225746}" srcId="{8A0A8953-D24A-4546-A090-3DC635DC3B92}" destId="{A9D76087-0944-476D-BB7C-C127C3E2DF28}" srcOrd="0" destOrd="0" parTransId="{F4875B00-A3B6-462B-A05C-7ECC23FF9D4D}" sibTransId="{2FFC9332-DDA4-4115-925B-C3319504EED6}"/>
    <dgm:cxn modelId="{721F534E-50D2-41EC-8A65-D2A8CEDDF698}" srcId="{4F1E99B7-31F1-4EB6-827E-8DA9321777F4}" destId="{F1EE94DB-0946-4652-9E7E-04B5A6989B48}" srcOrd="0" destOrd="0" parTransId="{30B694A2-3F44-4341-922E-53483F1D3AC8}" sibTransId="{B10939CE-F5DE-4008-92B7-F2E4B9232261}"/>
    <dgm:cxn modelId="{9DEFA711-BCC1-49CD-BFA4-F0E0B5F53EE5}" srcId="{4F1E99B7-31F1-4EB6-827E-8DA9321777F4}" destId="{8A0A8953-D24A-4546-A090-3DC635DC3B92}" srcOrd="1" destOrd="0" parTransId="{45F5668A-3127-447C-9583-A7DDCC1873C6}" sibTransId="{A9286357-DF1B-4A53-A931-1B492B38CBD9}"/>
    <dgm:cxn modelId="{6D54C131-9197-4675-878B-22B23D90843E}" srcId="{2971A714-72FB-4985-8B04-58D1147F9994}" destId="{BC0EA952-63C8-48B6-A54B-4562EDC1B6A1}" srcOrd="0" destOrd="0" parTransId="{458F4E71-0C3F-4D1E-8F96-ACA954A28AE1}" sibTransId="{3EA391AE-DA00-46EB-B2BA-DF1BC07FF6E6}"/>
    <dgm:cxn modelId="{BD0060E5-1D11-4741-9123-DBEE3CEE78D8}" type="presOf" srcId="{BE8ED6D6-F51D-4B27-89D8-134FC6F13185}" destId="{F413A671-56B9-4D6C-AA5A-814519BA15BB}" srcOrd="1" destOrd="2" presId="urn:microsoft.com/office/officeart/2009/layout/ReverseList"/>
    <dgm:cxn modelId="{C6A8CCC3-171B-48BA-AC91-C096E94F4033}" type="presOf" srcId="{8A0A8953-D24A-4546-A090-3DC635DC3B92}" destId="{F413A671-56B9-4D6C-AA5A-814519BA15BB}" srcOrd="1" destOrd="0" presId="urn:microsoft.com/office/officeart/2009/layout/ReverseList"/>
    <dgm:cxn modelId="{D47823A4-FB9B-41C6-BD14-3C18DB617185}" srcId="{A9D76087-0944-476D-BB7C-C127C3E2DF28}" destId="{BE8ED6D6-F51D-4B27-89D8-134FC6F13185}" srcOrd="0" destOrd="0" parTransId="{AF69819E-FF59-4DC0-ACCB-D0E41D580D35}" sibTransId="{4EA65259-EF88-4967-A639-DF7A131DF681}"/>
    <dgm:cxn modelId="{92703E98-E424-491A-B9FB-9900D545A3F0}" type="presOf" srcId="{2971A714-72FB-4985-8B04-58D1147F9994}" destId="{F969BB98-127F-4857-B901-C93FA1ECB9E9}" srcOrd="0" destOrd="3" presId="urn:microsoft.com/office/officeart/2009/layout/ReverseList"/>
    <dgm:cxn modelId="{F35DF3CD-6F31-4932-926E-7C0033484B44}" type="presOf" srcId="{F1EE94DB-0946-4652-9E7E-04B5A6989B48}" destId="{5263D36D-1A8B-43BE-AEAC-34C93598B1AC}" srcOrd="1" destOrd="0" presId="urn:microsoft.com/office/officeart/2009/layout/ReverseList"/>
    <dgm:cxn modelId="{A9E3BD53-DC10-4ABA-A778-8891F320C51C}" type="presParOf" srcId="{0F84D10F-C975-497E-8335-0574E19F9F54}" destId="{172827F0-9965-4D87-8870-070553ADBE8C}" srcOrd="0" destOrd="0" presId="urn:microsoft.com/office/officeart/2009/layout/ReverseList"/>
    <dgm:cxn modelId="{F308D354-C565-45FF-8CFE-FCCB1CCF8841}" type="presParOf" srcId="{0F84D10F-C975-497E-8335-0574E19F9F54}" destId="{5263D36D-1A8B-43BE-AEAC-34C93598B1AC}" srcOrd="1" destOrd="0" presId="urn:microsoft.com/office/officeart/2009/layout/ReverseList"/>
    <dgm:cxn modelId="{85988CBA-74D0-4D7B-BD1F-CE33BBE6F833}" type="presParOf" srcId="{0F84D10F-C975-497E-8335-0574E19F9F54}" destId="{F969BB98-127F-4857-B901-C93FA1ECB9E9}" srcOrd="2" destOrd="0" presId="urn:microsoft.com/office/officeart/2009/layout/ReverseList"/>
    <dgm:cxn modelId="{B3225877-9EE0-48F1-A557-19B1A5CCA595}" type="presParOf" srcId="{0F84D10F-C975-497E-8335-0574E19F9F54}" destId="{F413A671-56B9-4D6C-AA5A-814519BA15BB}" srcOrd="3" destOrd="0" presId="urn:microsoft.com/office/officeart/2009/layout/ReverseList"/>
    <dgm:cxn modelId="{E4CD992B-13A8-4074-A569-DE2176E400E4}" type="presParOf" srcId="{0F84D10F-C975-497E-8335-0574E19F9F54}" destId="{6AD158C3-51CC-4CFE-9A5E-6207C43FC867}" srcOrd="4" destOrd="0" presId="urn:microsoft.com/office/officeart/2009/layout/ReverseList"/>
    <dgm:cxn modelId="{8B8B9F5F-2B77-40E8-8A62-E1C5325706DF}" type="presParOf" srcId="{0F84D10F-C975-497E-8335-0574E19F9F54}" destId="{E5A9F422-D5C6-42B7-879B-EE627EC55E0D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0DBAE-50B7-4653-80E3-917A8DC7D6E8}">
      <dsp:nvSpPr>
        <dsp:cNvPr id="0" name=""/>
        <dsp:cNvSpPr/>
      </dsp:nvSpPr>
      <dsp:spPr>
        <a:xfrm>
          <a:off x="0" y="22382"/>
          <a:ext cx="8229600" cy="815490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chemeClr val="tx1"/>
              </a:solidFill>
            </a:rPr>
            <a:t>Enhance effective drug solubility</a:t>
          </a:r>
          <a:r>
            <a:rPr lang="en-US" sz="3400" kern="1200" dirty="0" smtClean="0">
              <a:solidFill>
                <a:schemeClr val="tx1"/>
              </a:solidFill>
            </a:rPr>
            <a:t> 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39809" y="62191"/>
        <a:ext cx="8149982" cy="735872"/>
      </dsp:txXfrm>
    </dsp:sp>
    <dsp:sp modelId="{7A1B57C4-CE7A-4D78-863A-14312E3547A0}">
      <dsp:nvSpPr>
        <dsp:cNvPr id="0" name=""/>
        <dsp:cNvSpPr/>
      </dsp:nvSpPr>
      <dsp:spPr>
        <a:xfrm>
          <a:off x="0" y="837872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>
              <a:solidFill>
                <a:schemeClr val="tx1"/>
              </a:solidFill>
            </a:rPr>
            <a:t>Increase therapeutic efficiency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0" y="837872"/>
        <a:ext cx="8229600" cy="563040"/>
      </dsp:txXfrm>
    </dsp:sp>
    <dsp:sp modelId="{172C62E4-AFAE-4E73-89A8-B0AEAF8571C4}">
      <dsp:nvSpPr>
        <dsp:cNvPr id="0" name=""/>
        <dsp:cNvSpPr/>
      </dsp:nvSpPr>
      <dsp:spPr>
        <a:xfrm>
          <a:off x="0" y="1400912"/>
          <a:ext cx="8229600" cy="81549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>
              <a:solidFill>
                <a:schemeClr val="tx1"/>
              </a:solidFill>
            </a:rPr>
            <a:t>Control of drug release</a:t>
          </a:r>
          <a:endParaRPr lang="en-US" sz="3400" kern="1200">
            <a:solidFill>
              <a:schemeClr val="tx1"/>
            </a:solidFill>
          </a:endParaRPr>
        </a:p>
      </dsp:txBody>
      <dsp:txXfrm>
        <a:off x="39809" y="1440721"/>
        <a:ext cx="8149982" cy="735872"/>
      </dsp:txXfrm>
    </dsp:sp>
    <dsp:sp modelId="{303C69D7-E91C-4307-92B4-8C7AE34FA8CD}">
      <dsp:nvSpPr>
        <dsp:cNvPr id="0" name=""/>
        <dsp:cNvSpPr/>
      </dsp:nvSpPr>
      <dsp:spPr>
        <a:xfrm>
          <a:off x="0" y="2216402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>
              <a:solidFill>
                <a:schemeClr val="tx1"/>
              </a:solidFill>
            </a:rPr>
            <a:t>Facilitate control of drug uptake</a:t>
          </a:r>
          <a:endParaRPr lang="en-US" sz="2700" kern="1200">
            <a:solidFill>
              <a:schemeClr val="tx1"/>
            </a:solidFill>
          </a:endParaRPr>
        </a:p>
      </dsp:txBody>
      <dsp:txXfrm>
        <a:off x="0" y="2216402"/>
        <a:ext cx="8229600" cy="563040"/>
      </dsp:txXfrm>
    </dsp:sp>
    <dsp:sp modelId="{7BF479F6-1062-48B8-8E93-A4E32AD82149}">
      <dsp:nvSpPr>
        <dsp:cNvPr id="0" name=""/>
        <dsp:cNvSpPr/>
      </dsp:nvSpPr>
      <dsp:spPr>
        <a:xfrm>
          <a:off x="0" y="2779442"/>
          <a:ext cx="8229600" cy="81549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</a:rPr>
            <a:t>Minimise</a:t>
          </a:r>
          <a:r>
            <a:rPr lang="en-US" sz="3400" kern="1200" dirty="0" smtClean="0">
              <a:solidFill>
                <a:schemeClr val="tx1"/>
              </a:solidFill>
            </a:rPr>
            <a:t> drug degradation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39809" y="2819251"/>
        <a:ext cx="8149982" cy="735872"/>
      </dsp:txXfrm>
    </dsp:sp>
    <dsp:sp modelId="{4D7BC4DC-53B0-4901-BA70-C811FC093D13}">
      <dsp:nvSpPr>
        <dsp:cNvPr id="0" name=""/>
        <dsp:cNvSpPr/>
      </dsp:nvSpPr>
      <dsp:spPr>
        <a:xfrm>
          <a:off x="0" y="3692852"/>
          <a:ext cx="8229600" cy="81549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Contribute to reduced drug toxicity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39809" y="3732661"/>
        <a:ext cx="8149982" cy="7358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BB250-5D4E-4FF9-97ED-F6C0DF3E00B5}">
      <dsp:nvSpPr>
        <dsp:cNvPr id="0" name=""/>
        <dsp:cNvSpPr/>
      </dsp:nvSpPr>
      <dsp:spPr>
        <a:xfrm>
          <a:off x="14232" y="0"/>
          <a:ext cx="198369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Eggs</a:t>
          </a:r>
          <a:endParaRPr lang="en-MY" sz="1700" kern="1200" dirty="0"/>
        </a:p>
      </dsp:txBody>
      <dsp:txXfrm>
        <a:off x="14232" y="1810385"/>
        <a:ext cx="1983692" cy="1810385"/>
      </dsp:txXfrm>
    </dsp:sp>
    <dsp:sp modelId="{2371E0E3-64B1-4702-8C0C-EC4895A7A5FF}">
      <dsp:nvSpPr>
        <dsp:cNvPr id="0" name=""/>
        <dsp:cNvSpPr/>
      </dsp:nvSpPr>
      <dsp:spPr>
        <a:xfrm>
          <a:off x="252505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56224-2952-4DB4-9DF2-5FC1D40CFBF6}">
      <dsp:nvSpPr>
        <dsp:cNvPr id="0" name=""/>
        <dsp:cNvSpPr/>
      </dsp:nvSpPr>
      <dsp:spPr>
        <a:xfrm>
          <a:off x="2101352" y="0"/>
          <a:ext cx="198369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Proteins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e.g. milk casein</a:t>
          </a:r>
          <a:endParaRPr lang="en-MY" sz="1700" kern="1200" dirty="0"/>
        </a:p>
      </dsp:txBody>
      <dsp:txXfrm>
        <a:off x="2101352" y="1810385"/>
        <a:ext cx="1983692" cy="1810385"/>
      </dsp:txXfrm>
    </dsp:sp>
    <dsp:sp modelId="{E6500B78-DA9E-479A-9839-E4B35197E86B}">
      <dsp:nvSpPr>
        <dsp:cNvPr id="0" name=""/>
        <dsp:cNvSpPr/>
      </dsp:nvSpPr>
      <dsp:spPr>
        <a:xfrm>
          <a:off x="2057435" y="69057"/>
          <a:ext cx="2071526" cy="19121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C7B8D-74D3-4A2C-9A4D-F7D7B10E5F7C}">
      <dsp:nvSpPr>
        <dsp:cNvPr id="0" name=""/>
        <dsp:cNvSpPr/>
      </dsp:nvSpPr>
      <dsp:spPr>
        <a:xfrm>
          <a:off x="4188472" y="0"/>
          <a:ext cx="198369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Lanolin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w/o emulsifier</a:t>
          </a:r>
          <a:endParaRPr lang="en-MY" sz="1700" kern="1200" dirty="0"/>
        </a:p>
      </dsp:txBody>
      <dsp:txXfrm>
        <a:off x="4188472" y="1810385"/>
        <a:ext cx="1983692" cy="1810385"/>
      </dsp:txXfrm>
    </dsp:sp>
    <dsp:sp modelId="{6A6D8355-3538-4758-8EBF-76D17874E806}">
      <dsp:nvSpPr>
        <dsp:cNvPr id="0" name=""/>
        <dsp:cNvSpPr/>
      </dsp:nvSpPr>
      <dsp:spPr>
        <a:xfrm>
          <a:off x="4426745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AD712-84DF-40EA-B11B-B5924DDA03D5}">
      <dsp:nvSpPr>
        <dsp:cNvPr id="0" name=""/>
        <dsp:cNvSpPr/>
      </dsp:nvSpPr>
      <dsp:spPr>
        <a:xfrm>
          <a:off x="6231675" y="0"/>
          <a:ext cx="198369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Plant extracts: leaves, seeds, stems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E.g. </a:t>
          </a:r>
          <a:r>
            <a:rPr lang="en-US" sz="1700" i="1" kern="1200" dirty="0" err="1" smtClean="0"/>
            <a:t>Entana</a:t>
          </a:r>
          <a:r>
            <a:rPr lang="en-US" sz="1700" i="1" kern="1200" dirty="0" smtClean="0"/>
            <a:t> </a:t>
          </a:r>
          <a:r>
            <a:rPr lang="en-US" sz="1700" i="1" kern="1200" dirty="0" err="1" smtClean="0"/>
            <a:t>spiralis</a:t>
          </a:r>
          <a:r>
            <a:rPr lang="en-US" sz="1700" i="1" kern="1200" dirty="0" smtClean="0"/>
            <a:t> </a:t>
          </a:r>
          <a:r>
            <a:rPr lang="en-US" sz="1700" kern="1200" dirty="0" smtClean="0"/>
            <a:t>(locally known as </a:t>
          </a:r>
          <a:r>
            <a:rPr lang="en-US" sz="1700" kern="1200" dirty="0" err="1" smtClean="0"/>
            <a:t>beluru</a:t>
          </a:r>
          <a:r>
            <a:rPr lang="en-US" sz="1700" kern="1200" dirty="0" smtClean="0"/>
            <a:t>/</a:t>
          </a:r>
          <a:r>
            <a:rPr lang="en-US" sz="1700" kern="1200" dirty="0" err="1" smtClean="0"/>
            <a:t>sintok</a:t>
          </a:r>
          <a:r>
            <a:rPr lang="en-US" sz="1700" kern="1200" dirty="0" smtClean="0"/>
            <a:t>)</a:t>
          </a:r>
          <a:endParaRPr lang="en-MY" sz="1700" kern="1200" dirty="0"/>
        </a:p>
      </dsp:txBody>
      <dsp:txXfrm>
        <a:off x="6231675" y="1810385"/>
        <a:ext cx="1983692" cy="1810385"/>
      </dsp:txXfrm>
    </dsp:sp>
    <dsp:sp modelId="{489E6092-AF48-4521-A8BC-93393D9F1C1D}">
      <dsp:nvSpPr>
        <dsp:cNvPr id="0" name=""/>
        <dsp:cNvSpPr/>
      </dsp:nvSpPr>
      <dsp:spPr>
        <a:xfrm>
          <a:off x="6469948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9E3CA-FFCD-46BA-A27A-1374F77996BA}">
      <dsp:nvSpPr>
        <dsp:cNvPr id="0" name=""/>
        <dsp:cNvSpPr/>
      </dsp:nvSpPr>
      <dsp:spPr>
        <a:xfrm>
          <a:off x="354996" y="3620770"/>
          <a:ext cx="7519606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EB8C3-AAA2-476D-AA70-3C8AFC8B1462}">
      <dsp:nvSpPr>
        <dsp:cNvPr id="0" name=""/>
        <dsp:cNvSpPr/>
      </dsp:nvSpPr>
      <dsp:spPr>
        <a:xfrm>
          <a:off x="0" y="182976"/>
          <a:ext cx="8229600" cy="743535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chemeClr val="tx1"/>
              </a:solidFill>
            </a:rPr>
            <a:t>Emulsifier, Dispersant, Wetting agent, </a:t>
          </a:r>
          <a:r>
            <a:rPr lang="en-US" sz="3100" b="1" kern="1200" dirty="0" err="1" smtClean="0">
              <a:solidFill>
                <a:schemeClr val="tx1"/>
              </a:solidFill>
            </a:rPr>
            <a:t>Stabiliser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36296" y="219272"/>
        <a:ext cx="8157008" cy="670943"/>
      </dsp:txXfrm>
    </dsp:sp>
    <dsp:sp modelId="{8F483F1F-0D30-40A3-9B61-4DC745537528}">
      <dsp:nvSpPr>
        <dsp:cNvPr id="0" name=""/>
        <dsp:cNvSpPr/>
      </dsp:nvSpPr>
      <dsp:spPr>
        <a:xfrm>
          <a:off x="0" y="1015791"/>
          <a:ext cx="8229600" cy="74353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Common application: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36296" y="1052087"/>
        <a:ext cx="8157008" cy="670943"/>
      </dsp:txXfrm>
    </dsp:sp>
    <dsp:sp modelId="{CF7B6907-BD6E-43EC-A25A-99C642375679}">
      <dsp:nvSpPr>
        <dsp:cNvPr id="0" name=""/>
        <dsp:cNvSpPr/>
      </dsp:nvSpPr>
      <dsp:spPr>
        <a:xfrm>
          <a:off x="0" y="1759326"/>
          <a:ext cx="8229600" cy="1090890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</a:rPr>
            <a:t>cleaning dirty clothes and kitchenware,</a:t>
          </a:r>
          <a:br>
            <a:rPr lang="en-US" sz="2400" kern="1200" dirty="0" smtClean="0">
              <a:solidFill>
                <a:schemeClr val="tx1"/>
              </a:solidFill>
            </a:rPr>
          </a:br>
          <a:r>
            <a:rPr lang="en-US" sz="2400" kern="1200" dirty="0" smtClean="0">
              <a:solidFill>
                <a:schemeClr val="tx1"/>
              </a:solidFill>
            </a:rPr>
            <a:t>writing on paper with a pen,</a:t>
          </a:r>
          <a:br>
            <a:rPr lang="en-US" sz="2400" kern="1200" dirty="0" smtClean="0">
              <a:solidFill>
                <a:schemeClr val="tx1"/>
              </a:solidFill>
            </a:rPr>
          </a:br>
          <a:r>
            <a:rPr lang="en-US" sz="2400" kern="1200" dirty="0" smtClean="0">
              <a:solidFill>
                <a:schemeClr val="tx1"/>
              </a:solidFill>
            </a:rPr>
            <a:t>greasing of cooking surfaces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1759326"/>
        <a:ext cx="8229600" cy="1090890"/>
      </dsp:txXfrm>
    </dsp:sp>
    <dsp:sp modelId="{3CB9FAF9-2D69-4D63-8021-1522575E10C6}">
      <dsp:nvSpPr>
        <dsp:cNvPr id="0" name=""/>
        <dsp:cNvSpPr/>
      </dsp:nvSpPr>
      <dsp:spPr>
        <a:xfrm>
          <a:off x="0" y="2850216"/>
          <a:ext cx="8229600" cy="743535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Surfactants in industry: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36296" y="2886512"/>
        <a:ext cx="8157008" cy="670943"/>
      </dsp:txXfrm>
    </dsp:sp>
    <dsp:sp modelId="{57CC9724-665B-403A-B952-A585E5C1213F}">
      <dsp:nvSpPr>
        <dsp:cNvPr id="0" name=""/>
        <dsp:cNvSpPr/>
      </dsp:nvSpPr>
      <dsp:spPr>
        <a:xfrm>
          <a:off x="0" y="3593751"/>
          <a:ext cx="8229600" cy="75399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</a:rPr>
            <a:t>emulsion polymerisation, paper coating</a:t>
          </a:r>
          <a:br>
            <a:rPr lang="en-US" sz="2400" kern="1200" dirty="0" smtClean="0">
              <a:solidFill>
                <a:schemeClr val="tx1"/>
              </a:solidFill>
            </a:rPr>
          </a:br>
          <a:r>
            <a:rPr lang="en-US" sz="2400" kern="1200" dirty="0" smtClean="0">
              <a:solidFill>
                <a:schemeClr val="tx1"/>
              </a:solidFill>
            </a:rPr>
            <a:t>food, pharmaceuticals, cosmetics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3593751"/>
        <a:ext cx="8229600" cy="753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2528B-0F8C-4BB9-9D91-9107DCFBC631}">
      <dsp:nvSpPr>
        <dsp:cNvPr id="0" name=""/>
        <dsp:cNvSpPr/>
      </dsp:nvSpPr>
      <dsp:spPr>
        <a:xfrm>
          <a:off x="0" y="46749"/>
          <a:ext cx="8229600" cy="121680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Adsorb at miscellaneous interfaces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9399" y="106148"/>
        <a:ext cx="8110802" cy="1098002"/>
      </dsp:txXfrm>
    </dsp:sp>
    <dsp:sp modelId="{39E99C46-9E20-451F-A395-8F591E5696AE}">
      <dsp:nvSpPr>
        <dsp:cNvPr id="0" name=""/>
        <dsp:cNvSpPr/>
      </dsp:nvSpPr>
      <dsp:spPr>
        <a:xfrm>
          <a:off x="0" y="1426700"/>
          <a:ext cx="8229600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Changes interfacial tension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9399" y="1486099"/>
        <a:ext cx="8110802" cy="1098002"/>
      </dsp:txXfrm>
    </dsp:sp>
    <dsp:sp modelId="{BAB08EC3-58FE-44EE-A798-FB6223AAED6A}">
      <dsp:nvSpPr>
        <dsp:cNvPr id="0" name=""/>
        <dsp:cNvSpPr/>
      </dsp:nvSpPr>
      <dsp:spPr>
        <a:xfrm>
          <a:off x="0" y="2667550"/>
          <a:ext cx="8229600" cy="181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wettability, foaming property, </a:t>
          </a:r>
          <a:r>
            <a:rPr lang="en-US" sz="2800" kern="1200" dirty="0" err="1" smtClean="0"/>
            <a:t>dispersibility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Sufficient effect can be seen at 0.05% - 0.5% w/w or up to the </a:t>
          </a:r>
          <a:r>
            <a:rPr lang="en-US" sz="2800" kern="1200" dirty="0" err="1" smtClean="0"/>
            <a:t>c.m.c</a:t>
          </a:r>
          <a:r>
            <a:rPr lang="en-US" sz="2800" kern="1200" dirty="0" smtClean="0"/>
            <a:t>. in water</a:t>
          </a:r>
          <a:endParaRPr lang="en-US" sz="2800" kern="1200" dirty="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u="sng" kern="1200" dirty="0" smtClean="0"/>
            <a:t>depending on the surfactant system</a:t>
          </a:r>
          <a:endParaRPr lang="en-US" sz="2800" u="sng" kern="1200" dirty="0"/>
        </a:p>
      </dsp:txBody>
      <dsp:txXfrm>
        <a:off x="0" y="2667550"/>
        <a:ext cx="8229600" cy="18164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32F31-0B04-4D0D-8C61-159F6349B6F9}">
      <dsp:nvSpPr>
        <dsp:cNvPr id="0" name=""/>
        <dsp:cNvSpPr/>
      </dsp:nvSpPr>
      <dsp:spPr>
        <a:xfrm>
          <a:off x="0" y="170699"/>
          <a:ext cx="8229600" cy="121680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Particle size decreases</a:t>
          </a:r>
          <a:endParaRPr lang="en-US" sz="2800" kern="1200" dirty="0"/>
        </a:p>
      </dsp:txBody>
      <dsp:txXfrm>
        <a:off x="59399" y="230098"/>
        <a:ext cx="8110802" cy="1098002"/>
      </dsp:txXfrm>
    </dsp:sp>
    <dsp:sp modelId="{610CAC23-F011-40AC-950D-BFE0880FCBA3}">
      <dsp:nvSpPr>
        <dsp:cNvPr id="0" name=""/>
        <dsp:cNvSpPr/>
      </dsp:nvSpPr>
      <dsp:spPr>
        <a:xfrm>
          <a:off x="0" y="1574700"/>
          <a:ext cx="8229600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Stability increases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9399" y="1634099"/>
        <a:ext cx="8110802" cy="1098002"/>
      </dsp:txXfrm>
    </dsp:sp>
    <dsp:sp modelId="{A90447FF-9EE0-4292-B4AB-915DBBF11968}">
      <dsp:nvSpPr>
        <dsp:cNvPr id="0" name=""/>
        <dsp:cNvSpPr/>
      </dsp:nvSpPr>
      <dsp:spPr>
        <a:xfrm>
          <a:off x="0" y="2791500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Less creaming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Less coalescence</a:t>
          </a:r>
          <a:endParaRPr lang="en-US" sz="2800" kern="1200" dirty="0"/>
        </a:p>
      </dsp:txBody>
      <dsp:txXfrm>
        <a:off x="0" y="2791500"/>
        <a:ext cx="8229600" cy="1076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2A000-0706-4346-B497-0EDDF60CAE61}">
      <dsp:nvSpPr>
        <dsp:cNvPr id="0" name=""/>
        <dsp:cNvSpPr/>
      </dsp:nvSpPr>
      <dsp:spPr>
        <a:xfrm>
          <a:off x="0" y="229375"/>
          <a:ext cx="8229600" cy="12168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Particle size decreases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9399" y="288774"/>
        <a:ext cx="8110802" cy="1098002"/>
      </dsp:txXfrm>
    </dsp:sp>
    <dsp:sp modelId="{EC282399-1B32-48B6-B1DB-2467D0EB5232}">
      <dsp:nvSpPr>
        <dsp:cNvPr id="0" name=""/>
        <dsp:cNvSpPr/>
      </dsp:nvSpPr>
      <dsp:spPr>
        <a:xfrm>
          <a:off x="0" y="1633375"/>
          <a:ext cx="8229600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</a:rPr>
            <a:t>Stability increases</a:t>
          </a:r>
          <a:endParaRPr lang="en-US" sz="2800" kern="1200">
            <a:solidFill>
              <a:schemeClr val="tx1"/>
            </a:solidFill>
          </a:endParaRPr>
        </a:p>
      </dsp:txBody>
      <dsp:txXfrm>
        <a:off x="59399" y="1692774"/>
        <a:ext cx="8110802" cy="1098002"/>
      </dsp:txXfrm>
    </dsp:sp>
    <dsp:sp modelId="{89054C0D-0D07-4876-9A55-7DC63DA66CE5}">
      <dsp:nvSpPr>
        <dsp:cNvPr id="0" name=""/>
        <dsp:cNvSpPr/>
      </dsp:nvSpPr>
      <dsp:spPr>
        <a:xfrm>
          <a:off x="0" y="2850175"/>
          <a:ext cx="8229600" cy="1446412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Less sedimentation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Less caking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Less coagulation/aggregation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0" y="2850175"/>
        <a:ext cx="8229600" cy="14464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89E51-BEBB-45D1-96E5-9A2D67996FF8}">
      <dsp:nvSpPr>
        <dsp:cNvPr id="0" name=""/>
        <dsp:cNvSpPr/>
      </dsp:nvSpPr>
      <dsp:spPr>
        <a:xfrm>
          <a:off x="419016" y="1082"/>
          <a:ext cx="3483508" cy="2090104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>
              <a:solidFill>
                <a:schemeClr val="tx1"/>
              </a:solidFill>
            </a:rPr>
            <a:t>Anionic</a:t>
          </a:r>
          <a:r>
            <a:rPr lang="en-US" sz="2700" kern="1200" dirty="0" smtClean="0">
              <a:solidFill>
                <a:schemeClr val="tx1"/>
              </a:solidFill>
            </a:rPr>
            <a:t/>
          </a:r>
          <a:br>
            <a:rPr lang="en-US" sz="2700" kern="1200" dirty="0" smtClean="0">
              <a:solidFill>
                <a:schemeClr val="tx1"/>
              </a:solidFill>
            </a:rPr>
          </a:br>
          <a:r>
            <a:rPr lang="en-US" sz="2700" kern="1200" dirty="0" smtClean="0">
              <a:solidFill>
                <a:schemeClr val="tx1"/>
              </a:solidFill>
            </a:rPr>
            <a:t>carboxylates: -COO</a:t>
          </a:r>
          <a:r>
            <a:rPr lang="en-US" sz="2700" kern="1200" baseline="30000" dirty="0" smtClean="0">
              <a:solidFill>
                <a:schemeClr val="tx1"/>
              </a:solidFill>
            </a:rPr>
            <a:t>-</a:t>
          </a:r>
          <a:r>
            <a:rPr lang="en-US" sz="2700" kern="1200" dirty="0" smtClean="0">
              <a:solidFill>
                <a:schemeClr val="tx1"/>
              </a:solidFill>
            </a:rPr>
            <a:t/>
          </a:r>
          <a:br>
            <a:rPr lang="en-US" sz="2700" kern="1200" dirty="0" smtClean="0">
              <a:solidFill>
                <a:schemeClr val="tx1"/>
              </a:solidFill>
            </a:rPr>
          </a:br>
          <a:r>
            <a:rPr lang="en-US" sz="2700" kern="1200" dirty="0" err="1" smtClean="0">
              <a:solidFill>
                <a:schemeClr val="tx1"/>
              </a:solidFill>
            </a:rPr>
            <a:t>sulfonates</a:t>
          </a:r>
          <a:r>
            <a:rPr lang="en-US" sz="2700" kern="1200" dirty="0" smtClean="0">
              <a:solidFill>
                <a:schemeClr val="tx1"/>
              </a:solidFill>
            </a:rPr>
            <a:t>: -SO</a:t>
          </a:r>
          <a:r>
            <a:rPr lang="en-US" sz="2700" kern="1200" baseline="-25000" dirty="0" smtClean="0">
              <a:solidFill>
                <a:schemeClr val="tx1"/>
              </a:solidFill>
            </a:rPr>
            <a:t>3</a:t>
          </a:r>
          <a:r>
            <a:rPr lang="en-US" sz="2700" kern="1200" baseline="30000" dirty="0" smtClean="0">
              <a:solidFill>
                <a:schemeClr val="tx1"/>
              </a:solidFill>
            </a:rPr>
            <a:t>- </a:t>
          </a:r>
          <a:r>
            <a:rPr lang="en-US" sz="2700" kern="1200" dirty="0" smtClean="0">
              <a:solidFill>
                <a:schemeClr val="tx1"/>
              </a:solidFill>
            </a:rPr>
            <a:t/>
          </a:r>
          <a:br>
            <a:rPr lang="en-US" sz="2700" kern="1200" dirty="0" smtClean="0">
              <a:solidFill>
                <a:schemeClr val="tx1"/>
              </a:solidFill>
            </a:rPr>
          </a:br>
          <a:r>
            <a:rPr lang="en-US" sz="2700" kern="1200" dirty="0" smtClean="0">
              <a:solidFill>
                <a:schemeClr val="tx1"/>
              </a:solidFill>
            </a:rPr>
            <a:t>sulfates: -OSO</a:t>
          </a:r>
          <a:r>
            <a:rPr lang="en-US" sz="2700" kern="1200" baseline="-25000" dirty="0" smtClean="0">
              <a:solidFill>
                <a:schemeClr val="tx1"/>
              </a:solidFill>
            </a:rPr>
            <a:t>3</a:t>
          </a:r>
          <a:r>
            <a:rPr lang="en-US" sz="2700" kern="1200" baseline="30000" dirty="0" smtClean="0">
              <a:solidFill>
                <a:schemeClr val="tx1"/>
              </a:solidFill>
            </a:rPr>
            <a:t>- </a:t>
          </a:r>
          <a:br>
            <a:rPr lang="en-US" sz="2700" kern="1200" baseline="30000" dirty="0" smtClean="0">
              <a:solidFill>
                <a:schemeClr val="tx1"/>
              </a:solidFill>
            </a:rPr>
          </a:br>
          <a:r>
            <a:rPr lang="en-US" sz="2700" kern="1200" dirty="0" smtClean="0">
              <a:solidFill>
                <a:schemeClr val="tx1"/>
              </a:solidFill>
            </a:rPr>
            <a:t>phosphates: -OPO</a:t>
          </a:r>
          <a:r>
            <a:rPr lang="en-US" sz="2700" kern="1200" baseline="-25000" dirty="0" smtClean="0">
              <a:solidFill>
                <a:schemeClr val="tx1"/>
              </a:solidFill>
            </a:rPr>
            <a:t>3</a:t>
          </a:r>
          <a:r>
            <a:rPr lang="en-US" sz="2700" kern="1200" baseline="30000" dirty="0" smtClean="0">
              <a:solidFill>
                <a:schemeClr val="tx1"/>
              </a:solidFill>
            </a:rPr>
            <a:t>2-</a:t>
          </a:r>
          <a:r>
            <a:rPr lang="en-US" sz="2700" kern="1200" dirty="0" smtClean="0">
              <a:solidFill>
                <a:schemeClr val="tx1"/>
              </a:solidFill>
            </a:rPr>
            <a:t>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19016" y="1082"/>
        <a:ext cx="3483508" cy="2090104"/>
      </dsp:txXfrm>
    </dsp:sp>
    <dsp:sp modelId="{A7CB5A65-7ACD-4015-9DE8-B414D8AB0E7A}">
      <dsp:nvSpPr>
        <dsp:cNvPr id="0" name=""/>
        <dsp:cNvSpPr/>
      </dsp:nvSpPr>
      <dsp:spPr>
        <a:xfrm>
          <a:off x="4250875" y="1082"/>
          <a:ext cx="3483508" cy="209010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>
              <a:solidFill>
                <a:schemeClr val="tx1"/>
              </a:solidFill>
            </a:rPr>
            <a:t>Cationic</a:t>
          </a:r>
          <a:r>
            <a:rPr lang="en-US" sz="2700" b="1" kern="1200" dirty="0" smtClean="0">
              <a:solidFill>
                <a:schemeClr val="tx1"/>
              </a:solidFill>
            </a:rPr>
            <a:t/>
          </a:r>
          <a:br>
            <a:rPr lang="en-US" sz="2700" b="1" kern="1200" dirty="0" smtClean="0">
              <a:solidFill>
                <a:schemeClr val="tx1"/>
              </a:solidFill>
            </a:rPr>
          </a:br>
          <a:r>
            <a:rPr lang="en-US" sz="2700" kern="1200" dirty="0" err="1" smtClean="0">
              <a:solidFill>
                <a:schemeClr val="tx1"/>
              </a:solidFill>
            </a:rPr>
            <a:t>quarternary</a:t>
          </a:r>
          <a:r>
            <a:rPr lang="en-US" sz="2700" kern="1200" dirty="0" smtClean="0">
              <a:solidFill>
                <a:schemeClr val="tx1"/>
              </a:solidFill>
            </a:rPr>
            <a:t> ammonium salts N</a:t>
          </a:r>
          <a:r>
            <a:rPr lang="en-US" sz="2700" kern="1200" baseline="30000" dirty="0" smtClean="0">
              <a:solidFill>
                <a:schemeClr val="tx1"/>
              </a:solidFill>
            </a:rPr>
            <a:t>+</a:t>
          </a:r>
          <a:r>
            <a:rPr lang="en-US" sz="2700" kern="1200" dirty="0" smtClean="0">
              <a:solidFill>
                <a:schemeClr val="tx1"/>
              </a:solidFill>
            </a:rPr>
            <a:t>(CH</a:t>
          </a:r>
          <a:r>
            <a:rPr lang="en-US" sz="2700" kern="1200" baseline="-25000" dirty="0" smtClean="0">
              <a:solidFill>
                <a:schemeClr val="tx1"/>
              </a:solidFill>
            </a:rPr>
            <a:t>3</a:t>
          </a:r>
          <a:r>
            <a:rPr lang="en-US" sz="2700" kern="1200" dirty="0" smtClean="0">
              <a:solidFill>
                <a:schemeClr val="tx1"/>
              </a:solidFill>
            </a:rPr>
            <a:t>)</a:t>
          </a:r>
          <a:r>
            <a:rPr lang="en-US" sz="2700" kern="1200" baseline="-25000" dirty="0" smtClean="0">
              <a:solidFill>
                <a:schemeClr val="tx1"/>
              </a:solidFill>
            </a:rPr>
            <a:t>3</a:t>
          </a:r>
          <a:r>
            <a:rPr lang="en-US" sz="2700" kern="1200" dirty="0" smtClean="0">
              <a:solidFill>
                <a:schemeClr val="tx1"/>
              </a:solidFill>
            </a:rPr>
            <a:t>Cl</a:t>
          </a:r>
          <a:r>
            <a:rPr lang="en-US" sz="2700" kern="1200" baseline="30000" dirty="0" smtClean="0">
              <a:solidFill>
                <a:schemeClr val="tx1"/>
              </a:solidFill>
            </a:rPr>
            <a:t>-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250875" y="1082"/>
        <a:ext cx="3483508" cy="2090104"/>
      </dsp:txXfrm>
    </dsp:sp>
    <dsp:sp modelId="{2A9B947D-3E6D-446C-866A-C71AC87ED131}">
      <dsp:nvSpPr>
        <dsp:cNvPr id="0" name=""/>
        <dsp:cNvSpPr/>
      </dsp:nvSpPr>
      <dsp:spPr>
        <a:xfrm>
          <a:off x="419016" y="2439537"/>
          <a:ext cx="3483508" cy="209010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>
              <a:solidFill>
                <a:schemeClr val="tx1"/>
              </a:solidFill>
            </a:rPr>
            <a:t>Amphoteric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tx1"/>
              </a:solidFill>
            </a:rPr>
            <a:t>betaine</a:t>
          </a:r>
          <a:r>
            <a:rPr lang="en-US" sz="2700" kern="1200" dirty="0" smtClean="0">
              <a:solidFill>
                <a:schemeClr val="tx1"/>
              </a:solidFill>
            </a:rPr>
            <a:t>: -N</a:t>
          </a:r>
          <a:r>
            <a:rPr lang="en-US" sz="2700" kern="1200" baseline="30000" dirty="0" smtClean="0">
              <a:solidFill>
                <a:schemeClr val="tx1"/>
              </a:solidFill>
            </a:rPr>
            <a:t>+</a:t>
          </a:r>
          <a:r>
            <a:rPr lang="en-US" sz="2700" kern="1200" dirty="0" smtClean="0">
              <a:solidFill>
                <a:schemeClr val="tx1"/>
              </a:solidFill>
            </a:rPr>
            <a:t>(CH</a:t>
          </a:r>
          <a:r>
            <a:rPr lang="en-US" sz="2700" kern="1200" baseline="-25000" dirty="0" smtClean="0">
              <a:solidFill>
                <a:schemeClr val="tx1"/>
              </a:solidFill>
            </a:rPr>
            <a:t>3</a:t>
          </a:r>
          <a:r>
            <a:rPr lang="en-US" sz="2700" kern="1200" dirty="0" smtClean="0">
              <a:solidFill>
                <a:schemeClr val="tx1"/>
              </a:solidFill>
            </a:rPr>
            <a:t>)</a:t>
          </a:r>
          <a:r>
            <a:rPr lang="en-US" sz="2700" kern="1200" baseline="-25000" dirty="0" smtClean="0">
              <a:solidFill>
                <a:schemeClr val="tx1"/>
              </a:solidFill>
            </a:rPr>
            <a:t>2</a:t>
          </a:r>
          <a:r>
            <a:rPr lang="en-US" sz="2700" kern="1200" dirty="0" smtClean="0">
              <a:solidFill>
                <a:schemeClr val="tx1"/>
              </a:solidFill>
            </a:rPr>
            <a:t>CH</a:t>
          </a:r>
          <a:r>
            <a:rPr lang="en-US" sz="2700" kern="1200" baseline="-25000" dirty="0" smtClean="0">
              <a:solidFill>
                <a:schemeClr val="tx1"/>
              </a:solidFill>
            </a:rPr>
            <a:t>2</a:t>
          </a:r>
          <a:r>
            <a:rPr lang="en-US" sz="2700" kern="1200" dirty="0" smtClean="0">
              <a:solidFill>
                <a:schemeClr val="tx1"/>
              </a:solidFill>
            </a:rPr>
            <a:t>COO</a:t>
          </a:r>
          <a:r>
            <a:rPr lang="en-US" sz="2700" kern="1200" baseline="30000" dirty="0" smtClean="0">
              <a:solidFill>
                <a:schemeClr val="tx1"/>
              </a:solidFill>
            </a:rPr>
            <a:t>-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19016" y="2439537"/>
        <a:ext cx="3483508" cy="2090104"/>
      </dsp:txXfrm>
    </dsp:sp>
    <dsp:sp modelId="{6C849968-4D2F-4CE7-9B53-E89A54515886}">
      <dsp:nvSpPr>
        <dsp:cNvPr id="0" name=""/>
        <dsp:cNvSpPr/>
      </dsp:nvSpPr>
      <dsp:spPr>
        <a:xfrm>
          <a:off x="4250875" y="2439537"/>
          <a:ext cx="3483508" cy="2090104"/>
        </a:xfrm>
        <a:prstGeom prst="rect">
          <a:avLst/>
        </a:prstGeom>
        <a:solidFill>
          <a:srgbClr val="FF99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smtClean="0">
              <a:solidFill>
                <a:schemeClr val="tx1"/>
              </a:solidFill>
            </a:rPr>
            <a:t>Nonionic</a:t>
          </a:r>
          <a:r>
            <a:rPr lang="en-US" sz="2700" kern="1200" smtClean="0">
              <a:solidFill>
                <a:schemeClr val="tx1"/>
              </a:solidFill>
            </a:rPr>
            <a:t/>
          </a:r>
          <a:br>
            <a:rPr lang="en-US" sz="2700" kern="1200" smtClean="0">
              <a:solidFill>
                <a:schemeClr val="tx1"/>
              </a:solidFill>
            </a:rPr>
          </a:br>
          <a:r>
            <a:rPr lang="en-US" sz="2700" kern="1200" smtClean="0">
              <a:solidFill>
                <a:schemeClr val="tx1"/>
              </a:solidFill>
            </a:rPr>
            <a:t>polyoxyethylene group</a:t>
          </a:r>
          <a:endParaRPr lang="en-US" sz="2700" kern="1200">
            <a:solidFill>
              <a:schemeClr val="tx1"/>
            </a:solidFill>
          </a:endParaRPr>
        </a:p>
      </dsp:txBody>
      <dsp:txXfrm>
        <a:off x="4250875" y="2439537"/>
        <a:ext cx="3483508" cy="20901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4CF3F-C0EC-4026-9A8F-3FB8D0E13F7D}">
      <dsp:nvSpPr>
        <dsp:cNvPr id="0" name=""/>
        <dsp:cNvSpPr/>
      </dsp:nvSpPr>
      <dsp:spPr>
        <a:xfrm>
          <a:off x="0" y="38849"/>
          <a:ext cx="8229600" cy="748800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Hydrocarbon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6553" y="75402"/>
        <a:ext cx="8156494" cy="675694"/>
      </dsp:txXfrm>
    </dsp:sp>
    <dsp:sp modelId="{EBEC84D2-CFA8-4927-B29A-000225964D81}">
      <dsp:nvSpPr>
        <dsp:cNvPr id="0" name=""/>
        <dsp:cNvSpPr/>
      </dsp:nvSpPr>
      <dsp:spPr>
        <a:xfrm>
          <a:off x="0" y="787650"/>
          <a:ext cx="82296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tx1"/>
              </a:solidFill>
            </a:rPr>
            <a:t>Most popular group contains 8 to  22 carbon atoms</a:t>
          </a:r>
          <a:br>
            <a:rPr lang="en-US" sz="2200" kern="1200" dirty="0" smtClean="0">
              <a:solidFill>
                <a:schemeClr val="tx1"/>
              </a:solidFill>
            </a:rPr>
          </a:br>
          <a:r>
            <a:rPr lang="en-US" sz="2200" kern="1200" dirty="0" smtClean="0">
              <a:solidFill>
                <a:schemeClr val="tx1"/>
              </a:solidFill>
            </a:rPr>
            <a:t>1) oils &amp; fats: triglycerides, fatty acid, fatty alcohol</a:t>
          </a:r>
          <a:br>
            <a:rPr lang="en-US" sz="2200" kern="1200" dirty="0" smtClean="0">
              <a:solidFill>
                <a:schemeClr val="tx1"/>
              </a:solidFill>
            </a:rPr>
          </a:br>
          <a:r>
            <a:rPr lang="en-US" sz="2200" kern="1200" dirty="0" smtClean="0">
              <a:solidFill>
                <a:schemeClr val="tx1"/>
              </a:solidFill>
            </a:rPr>
            <a:t>2) petroleum &amp; petrochemicals: n-paraffin, </a:t>
          </a:r>
          <a:r>
            <a:rPr lang="en-US" sz="2200" kern="1200" dirty="0" err="1" smtClean="0">
              <a:solidFill>
                <a:schemeClr val="tx1"/>
              </a:solidFill>
            </a:rPr>
            <a:t>alkylbenzene</a:t>
          </a:r>
          <a:r>
            <a:rPr lang="en-US" sz="2200" kern="1200" dirty="0" smtClean="0">
              <a:solidFill>
                <a:schemeClr val="tx1"/>
              </a:solidFill>
            </a:rPr>
            <a:t>, synthetic alcohol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0" y="787650"/>
        <a:ext cx="8229600" cy="1304100"/>
      </dsp:txXfrm>
    </dsp:sp>
    <dsp:sp modelId="{A637DB85-6233-4CB3-93C0-1317345D9DD4}">
      <dsp:nvSpPr>
        <dsp:cNvPr id="0" name=""/>
        <dsp:cNvSpPr/>
      </dsp:nvSpPr>
      <dsp:spPr>
        <a:xfrm>
          <a:off x="0" y="2091750"/>
          <a:ext cx="8229600" cy="7488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Fluorocarbon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6553" y="2128303"/>
        <a:ext cx="8156494" cy="675694"/>
      </dsp:txXfrm>
    </dsp:sp>
    <dsp:sp modelId="{707CAABD-9B41-42C1-9C55-D2E9F0A8AF66}">
      <dsp:nvSpPr>
        <dsp:cNvPr id="0" name=""/>
        <dsp:cNvSpPr/>
      </dsp:nvSpPr>
      <dsp:spPr>
        <a:xfrm>
          <a:off x="0" y="2840550"/>
          <a:ext cx="822960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</a:rPr>
            <a:t>fluorated</a:t>
          </a:r>
          <a:r>
            <a:rPr lang="en-US" sz="2200" kern="1200" dirty="0" smtClean="0">
              <a:solidFill>
                <a:schemeClr val="tx1"/>
              </a:solidFill>
            </a:rPr>
            <a:t> fatty acid and alcohol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0" y="2840550"/>
        <a:ext cx="8229600" cy="662400"/>
      </dsp:txXfrm>
    </dsp:sp>
    <dsp:sp modelId="{33B10A26-D69A-407C-B97E-8F1CB96A1359}">
      <dsp:nvSpPr>
        <dsp:cNvPr id="0" name=""/>
        <dsp:cNvSpPr/>
      </dsp:nvSpPr>
      <dsp:spPr>
        <a:xfrm>
          <a:off x="0" y="3505202"/>
          <a:ext cx="8229600" cy="7488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Organosilicone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6553" y="3541755"/>
        <a:ext cx="8156494" cy="675694"/>
      </dsp:txXfrm>
    </dsp:sp>
    <dsp:sp modelId="{E6A38CBA-41B6-4F63-8130-0C149EC79B9A}">
      <dsp:nvSpPr>
        <dsp:cNvPr id="0" name=""/>
        <dsp:cNvSpPr/>
      </dsp:nvSpPr>
      <dsp:spPr>
        <a:xfrm>
          <a:off x="0" y="4251750"/>
          <a:ext cx="822960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>
              <a:solidFill>
                <a:schemeClr val="tx1"/>
              </a:solidFill>
            </a:rPr>
            <a:t>polysiloxanes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4251750"/>
        <a:ext cx="8229600" cy="662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D038E-C659-4570-9E03-3626ECB50A6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smtClean="0">
              <a:solidFill>
                <a:schemeClr val="tx1"/>
              </a:solidFill>
            </a:rPr>
            <a:t>Linear</a:t>
          </a:r>
          <a:endParaRPr lang="en-MY" sz="6100" kern="1200">
            <a:solidFill>
              <a:schemeClr val="tx1"/>
            </a:solidFill>
          </a:endParaRPr>
        </a:p>
      </dsp:txBody>
      <dsp:txXfrm>
        <a:off x="460905" y="1047"/>
        <a:ext cx="3479899" cy="2087939"/>
      </dsp:txXfrm>
    </dsp:sp>
    <dsp:sp modelId="{FE4F3735-AB07-4D7F-8926-1DC3CA53CDF1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rgbClr val="CC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smtClean="0">
              <a:solidFill>
                <a:schemeClr val="tx1"/>
              </a:solidFill>
            </a:rPr>
            <a:t>Branched</a:t>
          </a:r>
          <a:endParaRPr lang="en-MY" sz="6100" kern="1200">
            <a:solidFill>
              <a:schemeClr val="tx1"/>
            </a:solidFill>
          </a:endParaRPr>
        </a:p>
      </dsp:txBody>
      <dsp:txXfrm>
        <a:off x="4288794" y="1047"/>
        <a:ext cx="3479899" cy="2087939"/>
      </dsp:txXfrm>
    </dsp:sp>
    <dsp:sp modelId="{40883D5E-57BD-4BE8-85CF-499477825DA3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rgbClr val="FF99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smtClean="0">
              <a:solidFill>
                <a:schemeClr val="tx1"/>
              </a:solidFill>
            </a:rPr>
            <a:t>Aromatic</a:t>
          </a:r>
          <a:endParaRPr lang="en-MY" sz="6100" kern="1200">
            <a:solidFill>
              <a:schemeClr val="tx1"/>
            </a:solidFill>
          </a:endParaRPr>
        </a:p>
      </dsp:txBody>
      <dsp:txXfrm>
        <a:off x="460905" y="2436976"/>
        <a:ext cx="3479899" cy="2087939"/>
      </dsp:txXfrm>
    </dsp:sp>
    <dsp:sp modelId="{AC66FD90-6253-4886-9C0E-B9FDB2A390D9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smtClean="0">
              <a:solidFill>
                <a:schemeClr val="tx1"/>
              </a:solidFill>
            </a:rPr>
            <a:t>Cyclic</a:t>
          </a:r>
          <a:endParaRPr lang="en-MY" sz="6100" kern="1200">
            <a:solidFill>
              <a:schemeClr val="tx1"/>
            </a:solidFill>
          </a:endParaRPr>
        </a:p>
      </dsp:txBody>
      <dsp:txXfrm>
        <a:off x="4288794" y="2436976"/>
        <a:ext cx="3479899" cy="2087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3D36D-1A8B-43BE-AEAC-34C93598B1AC}">
      <dsp:nvSpPr>
        <dsp:cNvPr id="0" name=""/>
        <dsp:cNvSpPr/>
      </dsp:nvSpPr>
      <dsp:spPr>
        <a:xfrm rot="16200000">
          <a:off x="-245" y="892570"/>
          <a:ext cx="3734305" cy="2711154"/>
        </a:xfrm>
        <a:prstGeom prst="round2SameRect">
          <a:avLst>
            <a:gd name="adj1" fmla="val 16670"/>
            <a:gd name="adj2" fmla="val 0"/>
          </a:avLst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0000" endA="300" endPos="90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Temperature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at which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O/W emulsion changes to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W/O emulsion</a:t>
          </a:r>
          <a:endParaRPr lang="en-US" sz="2200" kern="1200" dirty="0"/>
        </a:p>
      </dsp:txBody>
      <dsp:txXfrm rot="5400000">
        <a:off x="643702" y="513366"/>
        <a:ext cx="2578783" cy="3469563"/>
      </dsp:txXfrm>
    </dsp:sp>
    <dsp:sp modelId="{F413A671-56B9-4D6C-AA5A-814519BA15BB}">
      <dsp:nvSpPr>
        <dsp:cNvPr id="0" name=""/>
        <dsp:cNvSpPr/>
      </dsp:nvSpPr>
      <dsp:spPr>
        <a:xfrm rot="5400000">
          <a:off x="4126102" y="750694"/>
          <a:ext cx="3581905" cy="3909305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39700" rIns="83820" bIns="13970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Possible because of changes in the solubility of nonionic surfactant as a function of temperature</a:t>
          </a:r>
          <a:endParaRPr lang="en-US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Hydration power of hydrophilic group decreases as temperature increases</a:t>
          </a:r>
          <a:endParaRPr lang="en-U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Destroying ether linkage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Entropy consideration</a:t>
          </a:r>
          <a:endParaRPr lang="en-US" sz="1700" kern="120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Free movement of water molecules</a:t>
          </a:r>
          <a:endParaRPr lang="en-US" sz="1700" kern="1200"/>
        </a:p>
      </dsp:txBody>
      <dsp:txXfrm rot="-5400000">
        <a:off x="3962402" y="1089280"/>
        <a:ext cx="3734419" cy="3232133"/>
      </dsp:txXfrm>
    </dsp:sp>
    <dsp:sp modelId="{6AD158C3-51CC-4CFE-9A5E-6207C43FC867}">
      <dsp:nvSpPr>
        <dsp:cNvPr id="0" name=""/>
        <dsp:cNvSpPr/>
      </dsp:nvSpPr>
      <dsp:spPr>
        <a:xfrm>
          <a:off x="2797915" y="0"/>
          <a:ext cx="2034295" cy="203419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9F422-D5C6-42B7-879B-EE627EC55E0D}">
      <dsp:nvSpPr>
        <dsp:cNvPr id="0" name=""/>
        <dsp:cNvSpPr/>
      </dsp:nvSpPr>
      <dsp:spPr>
        <a:xfrm rot="10800000">
          <a:off x="2797915" y="2918802"/>
          <a:ext cx="2034295" cy="203419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Physical Pharmacy 2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93333D-C923-4C68-979C-43FC71B37DE1}" type="datetime1">
              <a:rPr lang="en-US" smtClean="0"/>
              <a:t>9/11/2015</a:t>
            </a:fld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7B12D1-15CB-40AB-BF23-989CAF6528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467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Physical Pharmacy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E6920B-A9D4-4D94-8EEB-1E63DB9AD1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72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16694AA-3364-46C4-B7B4-A2E2BE05D751}" type="datetime1">
              <a:rPr lang="en-US" smtClean="0"/>
              <a:t>9/11/2015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92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Physical Pharmacy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1E5AF-65FD-41D1-8A42-E0EB650B82AE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MY" dirty="0" smtClean="0"/>
              <a:t>Determine type of surfactant for the following:</a:t>
            </a:r>
          </a:p>
          <a:p>
            <a:endParaRPr lang="en-MY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latin typeface="Myriad Web" pitchFamily="34" charset="0"/>
              </a:rPr>
              <a:t>Shampoo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latin typeface="Myriad Web" pitchFamily="34" charset="0"/>
              </a:rPr>
              <a:t>Hair conditioner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latin typeface="Myriad Web" pitchFamily="34" charset="0"/>
              </a:rPr>
              <a:t>Laundry detergent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latin typeface="Myriad Web" pitchFamily="34" charset="0"/>
              </a:rPr>
              <a:t>Laundry softener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latin typeface="Myriad Web" pitchFamily="34" charset="0"/>
              </a:rPr>
              <a:t>2 in 1 laundry liquid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latin typeface="Myriad Web" pitchFamily="34" charset="0"/>
              </a:rPr>
              <a:t>Lipstick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latin typeface="Myriad Web" pitchFamily="34" charset="0"/>
              </a:rPr>
              <a:t>Hand and body lotion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latin typeface="Myriad Web" pitchFamily="34" charset="0"/>
              </a:rPr>
              <a:t>Foam bath</a:t>
            </a:r>
          </a:p>
          <a:p>
            <a:endParaRPr lang="en-MY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BAB65E-A9EF-4C15-9C54-06CFA93E8E0A}" type="datetime1">
              <a:rPr lang="en-US" smtClean="0"/>
              <a:t>9/11/2015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400" dirty="0"/>
              <a:t>A hot shower accompanied by shampooing with </a:t>
            </a:r>
            <a:r>
              <a:rPr lang="en-US" sz="1400" dirty="0">
                <a:solidFill>
                  <a:srgbClr val="FF33CC"/>
                </a:solidFill>
              </a:rPr>
              <a:t>SDS</a:t>
            </a:r>
            <a:r>
              <a:rPr lang="en-US" sz="1400" dirty="0"/>
              <a:t> as an ingredient may affect permeability of the blood-brain barrier…..</a:t>
            </a:r>
          </a:p>
          <a:p>
            <a:pPr>
              <a:lnSpc>
                <a:spcPct val="120000"/>
              </a:lnSpc>
            </a:pP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dirty="0"/>
              <a:t>Ref: A. </a:t>
            </a:r>
            <a:r>
              <a:rPr lang="en-US" dirty="0" err="1"/>
              <a:t>Saija</a:t>
            </a:r>
            <a:r>
              <a:rPr lang="en-US" dirty="0"/>
              <a:t> et al, Change in the permeability of the blood-brain barrier following SDS administration in rat. Exp. Brain Res. 115(3): 54-551(1997)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CFB34848-1D64-41B4-98A5-61185DBC21AE}" type="datetime1">
              <a:rPr lang="en-US" smtClean="0"/>
              <a:t>9/11/2015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78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92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76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dirty="0"/>
              <a:t>Strongest bactericidal effect exhibited by </a:t>
            </a:r>
            <a:r>
              <a:rPr lang="en-US" sz="1000" b="1" dirty="0" err="1"/>
              <a:t>quarternary</a:t>
            </a:r>
            <a:r>
              <a:rPr lang="en-US" sz="1000" b="1" dirty="0"/>
              <a:t> ammonium salt</a:t>
            </a:r>
          </a:p>
          <a:p>
            <a:r>
              <a:rPr lang="en-US" sz="1000" dirty="0"/>
              <a:t>Bactericidal effect is enhanced if a long alkyl chain is compounded to the nitrogen atom </a:t>
            </a:r>
          </a:p>
          <a:p>
            <a:r>
              <a:rPr lang="en-US" sz="1000" dirty="0"/>
              <a:t>R</a:t>
            </a:r>
            <a:r>
              <a:rPr lang="en-US" sz="1000" baseline="-25000" dirty="0"/>
              <a:t>1</a:t>
            </a:r>
            <a:r>
              <a:rPr lang="en-US" sz="1000" dirty="0"/>
              <a:t> – R</a:t>
            </a:r>
            <a:r>
              <a:rPr lang="en-US" sz="1000" baseline="-25000" dirty="0"/>
              <a:t>4 </a:t>
            </a:r>
            <a:r>
              <a:rPr lang="en-US" sz="1000" dirty="0"/>
              <a:t> is a long chained alkyl group, X represents anionic counter ion e.g. </a:t>
            </a:r>
            <a:r>
              <a:rPr lang="en-US" sz="1000" dirty="0" err="1"/>
              <a:t>Cl</a:t>
            </a:r>
            <a:r>
              <a:rPr lang="en-US" sz="1000" dirty="0"/>
              <a:t> and </a:t>
            </a:r>
            <a:r>
              <a:rPr lang="en-US" sz="1000" dirty="0" smtClean="0"/>
              <a:t>Br</a:t>
            </a:r>
          </a:p>
          <a:p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1000" dirty="0"/>
              <a:t>Medical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Surgery</a:t>
            </a:r>
          </a:p>
          <a:p>
            <a:pPr lvl="1">
              <a:lnSpc>
                <a:spcPct val="90000"/>
              </a:lnSpc>
            </a:pPr>
            <a:r>
              <a:rPr lang="en-US" sz="1000" dirty="0" err="1"/>
              <a:t>Gynaecology</a:t>
            </a: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sz="1000" dirty="0"/>
              <a:t>Dermatology</a:t>
            </a:r>
          </a:p>
          <a:p>
            <a:pPr lvl="1">
              <a:lnSpc>
                <a:spcPct val="90000"/>
              </a:lnSpc>
            </a:pPr>
            <a:r>
              <a:rPr lang="en-US" sz="1000" dirty="0" err="1"/>
              <a:t>Urinology</a:t>
            </a: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sz="1000" dirty="0" err="1"/>
              <a:t>Sterilisation</a:t>
            </a:r>
            <a:r>
              <a:rPr lang="en-US" sz="1000" dirty="0"/>
              <a:t> of medical instruments</a:t>
            </a:r>
          </a:p>
          <a:p>
            <a:pPr>
              <a:lnSpc>
                <a:spcPct val="90000"/>
              </a:lnSpc>
            </a:pPr>
            <a:r>
              <a:rPr lang="en-US" sz="1000" dirty="0"/>
              <a:t>Public health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Restaurants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Home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Public places</a:t>
            </a:r>
          </a:p>
          <a:p>
            <a:pPr>
              <a:lnSpc>
                <a:spcPct val="90000"/>
              </a:lnSpc>
            </a:pPr>
            <a:r>
              <a:rPr lang="en-US" sz="1000" dirty="0"/>
              <a:t>Industrial hygiene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Food processing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Poultry farming</a:t>
            </a:r>
            <a:br>
              <a:rPr lang="en-US" sz="1000" dirty="0"/>
            </a:br>
            <a:r>
              <a:rPr lang="en-US" sz="1000" dirty="0" err="1"/>
              <a:t>sterilisation</a:t>
            </a:r>
            <a:r>
              <a:rPr lang="en-US" sz="1000" dirty="0"/>
              <a:t> of eggs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Stockbreeding</a:t>
            </a:r>
            <a:br>
              <a:rPr lang="en-US" sz="1000" dirty="0"/>
            </a:br>
            <a:r>
              <a:rPr lang="en-US" sz="1000" dirty="0"/>
              <a:t>disinfection of cattle, sheds</a:t>
            </a:r>
            <a:br>
              <a:rPr lang="en-US" sz="1000" dirty="0"/>
            </a:br>
            <a:r>
              <a:rPr lang="en-US" sz="1000" dirty="0" err="1"/>
              <a:t>sterilisation</a:t>
            </a:r>
            <a:r>
              <a:rPr lang="en-US" sz="1000" dirty="0"/>
              <a:t> of drinking water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Veterinary</a:t>
            </a:r>
            <a:br>
              <a:rPr lang="en-US" sz="1000" dirty="0"/>
            </a:br>
            <a:r>
              <a:rPr lang="en-US" sz="1000" dirty="0"/>
              <a:t>disinfection at operations on cattle</a:t>
            </a:r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0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Physical Pharmacy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C11E6-874C-4C13-BE06-6B3672DE2E6F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FF5FAA9-BA8D-4478-A250-425837A25CD9}" type="datetime1">
              <a:rPr lang="en-US" smtClean="0"/>
              <a:t>9/11/2015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30000"/>
              </a:lnSpc>
              <a:spcAft>
                <a:spcPct val="40000"/>
              </a:spcAft>
            </a:pPr>
            <a:r>
              <a:rPr lang="en-US" sz="1000" dirty="0" smtClean="0"/>
              <a:t>HLB method:</a:t>
            </a:r>
          </a:p>
          <a:p>
            <a:pPr marL="533400" indent="-533400">
              <a:lnSpc>
                <a:spcPct val="13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sz="1000" dirty="0" smtClean="0"/>
              <a:t>A </a:t>
            </a:r>
            <a:r>
              <a:rPr lang="en-US" sz="1000" dirty="0"/>
              <a:t>function of weight percent of hydrophilic groups for nonionic surfactants</a:t>
            </a:r>
          </a:p>
          <a:p>
            <a:pPr marL="533400" indent="-533400">
              <a:lnSpc>
                <a:spcPct val="13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sz="1000" dirty="0"/>
              <a:t>Ratio of molecular weight of hydrophilic and hydrophobic groups</a:t>
            </a:r>
          </a:p>
          <a:p>
            <a:pPr marL="533400" indent="-533400">
              <a:lnSpc>
                <a:spcPct val="13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sz="1000" b="1" dirty="0"/>
              <a:t>Content of </a:t>
            </a:r>
            <a:r>
              <a:rPr lang="en-US" sz="1000" b="1" dirty="0" err="1"/>
              <a:t>polyoxyethylene</a:t>
            </a:r>
            <a:r>
              <a:rPr lang="en-US" sz="1000" b="1" dirty="0"/>
              <a:t> groups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02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31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81BBD5-2C80-4657-A357-EF4FC5BAD672}" type="datetime1">
              <a:rPr lang="en-US" smtClean="0"/>
              <a:t>9/11/2015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8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B5382FEA-C172-4D0E-B65F-F0BD8561DA3C}" type="datetime1">
              <a:rPr lang="en-US" smtClean="0"/>
              <a:t>9/11/2015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471F6C53-289C-4EA5-A004-59906730F4D8}" type="datetime1">
              <a:rPr lang="en-US" smtClean="0"/>
              <a:t>9/11/2015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Physical Pharmacy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02897-69A2-4883-8694-DD4A4B39E459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855244-8AFE-4850-B638-2A90D8C00AAE}" type="datetime1">
              <a:rPr lang="en-US" smtClean="0"/>
              <a:t>9/11/2015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Physical Pharmacy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9C9E7-B629-4950-9130-AB56A52D144C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Compare with lyophobic and lyophilic</a:t>
            </a:r>
          </a:p>
          <a:p>
            <a:r>
              <a:rPr lang="en-US" sz="1000" dirty="0"/>
              <a:t>Refer transparency of o/w emulsion with various </a:t>
            </a:r>
          </a:p>
          <a:p>
            <a:r>
              <a:rPr lang="en-US" sz="1000" dirty="0"/>
              <a:t>	surfactant concentrations</a:t>
            </a:r>
          </a:p>
          <a:p>
            <a:r>
              <a:rPr lang="en-US" sz="1000" dirty="0"/>
              <a:t>	types of surfactants i.e. different hydrophobic groups</a:t>
            </a:r>
          </a:p>
          <a:p>
            <a:r>
              <a:rPr lang="en-US" sz="1000" dirty="0"/>
              <a:t>Surfactant solution models: below &amp; above </a:t>
            </a:r>
            <a:r>
              <a:rPr lang="en-US" sz="1000" dirty="0" err="1"/>
              <a:t>c.m.c</a:t>
            </a:r>
            <a:r>
              <a:rPr lang="en-US" sz="1000" dirty="0"/>
              <a:t>. </a:t>
            </a:r>
            <a:endParaRPr lang="en-US" sz="1000" dirty="0" smtClean="0"/>
          </a:p>
          <a:p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1000" u="sng" dirty="0"/>
              <a:t>Foaming and Anti-foaming </a:t>
            </a:r>
            <a:r>
              <a:rPr lang="en-US" sz="1000" u="sng" dirty="0" smtClean="0"/>
              <a:t>Agents</a:t>
            </a:r>
          </a:p>
          <a:p>
            <a:pPr>
              <a:lnSpc>
                <a:spcPct val="90000"/>
              </a:lnSpc>
            </a:pPr>
            <a:r>
              <a:rPr lang="en-US" sz="1000" dirty="0" smtClean="0"/>
              <a:t>Foam </a:t>
            </a:r>
            <a:r>
              <a:rPr lang="en-US" sz="1000" dirty="0"/>
              <a:t>generation by introduction of air </a:t>
            </a:r>
          </a:p>
          <a:p>
            <a:pPr lvl="1">
              <a:lnSpc>
                <a:spcPct val="90000"/>
              </a:lnSpc>
            </a:pPr>
            <a:r>
              <a:rPr lang="en-US" sz="1000" b="1" dirty="0"/>
              <a:t>anionic &gt; nonionic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due to bulky hydrophilic groups and temperature dependent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Foam boosters</a:t>
            </a:r>
            <a:br>
              <a:rPr lang="en-US" sz="1000" dirty="0"/>
            </a:br>
            <a:r>
              <a:rPr lang="en-US" sz="1000" dirty="0"/>
              <a:t>e.g. water soluble polymers: </a:t>
            </a:r>
            <a:r>
              <a:rPr lang="en-US" sz="1000" dirty="0" err="1"/>
              <a:t>gelatine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increase viscosity</a:t>
            </a:r>
          </a:p>
          <a:p>
            <a:pPr>
              <a:lnSpc>
                <a:spcPct val="90000"/>
              </a:lnSpc>
            </a:pPr>
            <a:r>
              <a:rPr lang="en-US" sz="1000" dirty="0"/>
              <a:t>Anti-foaming: foam breakers &amp; foam inhibitors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Foam breakers are water-insoluble fatty alcohols, fatty acid esters and silicone oil emulsion</a:t>
            </a:r>
          </a:p>
          <a:p>
            <a:pPr lvl="1">
              <a:lnSpc>
                <a:spcPct val="90000"/>
              </a:lnSpc>
            </a:pPr>
            <a:r>
              <a:rPr lang="en-US" sz="1000" dirty="0"/>
              <a:t>Foam inhibitors are fatty acid amide, metallic </a:t>
            </a:r>
            <a:r>
              <a:rPr lang="en-US" sz="1000" dirty="0" smtClean="0"/>
              <a:t>soap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AF240A4-55B0-4F4E-831C-936C476286CA}" type="datetime1">
              <a:rPr lang="en-US" smtClean="0"/>
              <a:t>9/11/2015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2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666167-841A-4CAB-986C-47F474AF6925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54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aqueous system, surfactants align at the interface due to thermodynamics reason. Thus surface active.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920B-A9D4-4D94-8EEB-1E63DB9AD14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5A09A1A-94D2-4ED0-BB03-839964611197}" type="datetime1">
              <a:rPr lang="en-US" smtClean="0"/>
              <a:t>9/11/2015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0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21D7-8127-429E-BF6D-9654C80D7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4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A8F1-6E1D-4383-8A97-2E3D8D5FD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606D-5331-4428-8B76-F1446F9F71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2E35CA-7ABE-483B-82D7-D2A94B614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DBB1-67BD-411E-B260-BF3A55332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254F-D656-4082-9D65-A177BFEEB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1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2F6A-FA3C-48B2-AFB2-D78744CDA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0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0EA8-3035-467C-A847-239532A2F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1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86B1-7414-4C9B-A67C-96CECE5C8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0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85-F36C-4C35-9816-3278915F8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3265-3C75-46B0-9942-84F69A068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5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57FF-50B0-4FBA-A431-31D320FA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FE2A-9708-40DD-902B-D66EDB6BD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4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ff.iium.edu.my/akaus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kausar@iium.edu.m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ffectLst/>
              </a:rPr>
              <a:t>Surfactants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Kausar Ahmad</a:t>
            </a:r>
          </a:p>
          <a:p>
            <a:r>
              <a:rPr lang="en-US" dirty="0" smtClean="0">
                <a:hlinkClick r:id="rId3"/>
              </a:rPr>
              <a:t>http://staff.iium.edu.my/akausar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akausar@iium.edu.my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A797AFB-5119-4A2D-8186-CF37E2C7270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TYPICAL HYDROPHILIC GROUPS</a:t>
            </a:r>
            <a:endParaRPr lang="en-US" b="1" dirty="0">
              <a:effectLst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D475-CDE6-4754-9472-393EFA44F89F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40404254"/>
              </p:ext>
            </p:extLst>
          </p:nvPr>
        </p:nvGraphicFramePr>
        <p:xfrm>
          <a:off x="457200" y="1600200"/>
          <a:ext cx="8153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POP QUIZ</a:t>
            </a:r>
            <a:endParaRPr lang="en-US" b="1" dirty="0">
              <a:effectLst/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effectLst/>
              </a:rPr>
              <a:t>What is the problem with ionic surfactants?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D3AA-EA3C-40A3-9765-026791C7D6E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>
                <a:effectLst/>
              </a:rPr>
              <a:t>Typical hydrophobic groups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420-F378-42C6-85F6-E7D9824E8B89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1923879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/>
              </a:rPr>
              <a:t>Structure of hydrophobic groups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179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1C3A-4A4C-405E-848D-3363B720374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dirty="0" smtClean="0">
                <a:effectLst/>
              </a:rPr>
              <a:t>Cationic surfactant</a:t>
            </a:r>
            <a:endParaRPr lang="en-US" dirty="0">
              <a:effectLst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5791200" cy="48006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en-US" sz="2400" dirty="0">
                <a:effectLst/>
              </a:rPr>
              <a:t>e.g.  Bactericides </a:t>
            </a:r>
            <a:endParaRPr lang="en-US" sz="2400" dirty="0" smtClean="0">
              <a:effectLst/>
            </a:endParaRPr>
          </a:p>
          <a:p>
            <a:pPr marL="742950" lvl="2" indent="-342900">
              <a:lnSpc>
                <a:spcPct val="120000"/>
              </a:lnSpc>
              <a:spcAft>
                <a:spcPct val="20000"/>
              </a:spcAft>
              <a:buClr>
                <a:schemeClr val="hlink"/>
              </a:buClr>
            </a:pPr>
            <a:r>
              <a:rPr lang="en-US" dirty="0" err="1"/>
              <a:t>benzalkonium</a:t>
            </a:r>
            <a:r>
              <a:rPr lang="en-US" dirty="0"/>
              <a:t> </a:t>
            </a:r>
            <a:r>
              <a:rPr lang="en-US" dirty="0" smtClean="0"/>
              <a:t>chloride</a:t>
            </a:r>
            <a:endParaRPr lang="en-US" dirty="0">
              <a:effectLst/>
            </a:endParaRPr>
          </a:p>
          <a:p>
            <a:endParaRPr lang="en-US" sz="2400" dirty="0">
              <a:solidFill>
                <a:srgbClr val="FFFF66"/>
              </a:solidFill>
              <a:effectLst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94A-D143-4E05-A1AC-7B30FBCCBB0D}" type="slidenum">
              <a:rPr lang="en-US"/>
              <a:pPr/>
              <a:t>14</a:t>
            </a:fld>
            <a:endParaRPr lang="en-US"/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3505200" y="3886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R2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2667000" y="4572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R1</a:t>
            </a: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R4</a:t>
            </a: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4495800" y="4572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R3</a:t>
            </a:r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3565525" y="4532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92873" name="Text Box 9"/>
          <p:cNvSpPr txBox="1">
            <a:spLocks noChangeArrowheads="1"/>
          </p:cNvSpPr>
          <p:nvPr/>
        </p:nvSpPr>
        <p:spPr bwMode="auto">
          <a:xfrm flipH="1">
            <a:off x="5791200" y="46085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X</a:t>
            </a:r>
            <a:r>
              <a:rPr lang="en-US" baseline="30000"/>
              <a:t>-</a:t>
            </a:r>
          </a:p>
        </p:txBody>
      </p:sp>
      <p:sp>
        <p:nvSpPr>
          <p:cNvPr id="292874" name="Line 10"/>
          <p:cNvSpPr>
            <a:spLocks noChangeShapeType="1"/>
          </p:cNvSpPr>
          <p:nvPr/>
        </p:nvSpPr>
        <p:spPr bwMode="auto">
          <a:xfrm>
            <a:off x="37338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>
            <a:off x="37338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>
            <a:off x="38862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7" name="Line 13"/>
          <p:cNvSpPr>
            <a:spLocks noChangeShapeType="1"/>
          </p:cNvSpPr>
          <p:nvPr/>
        </p:nvSpPr>
        <p:spPr bwMode="auto">
          <a:xfrm>
            <a:off x="31242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8" name="AutoShape 14"/>
          <p:cNvSpPr>
            <a:spLocks/>
          </p:cNvSpPr>
          <p:nvPr/>
        </p:nvSpPr>
        <p:spPr bwMode="auto">
          <a:xfrm>
            <a:off x="2286000" y="3886200"/>
            <a:ext cx="228600" cy="1828800"/>
          </a:xfrm>
          <a:prstGeom prst="leftBracket">
            <a:avLst>
              <a:gd name="adj" fmla="val 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9" name="AutoShape 15"/>
          <p:cNvSpPr>
            <a:spLocks/>
          </p:cNvSpPr>
          <p:nvPr/>
        </p:nvSpPr>
        <p:spPr bwMode="auto">
          <a:xfrm>
            <a:off x="5029200" y="3810000"/>
            <a:ext cx="228600" cy="1905000"/>
          </a:xfrm>
          <a:prstGeom prst="rightBracket">
            <a:avLst>
              <a:gd name="adj" fmla="val 694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80" name="Text Box 16"/>
          <p:cNvSpPr txBox="1">
            <a:spLocks noChangeArrowheads="1"/>
          </p:cNvSpPr>
          <p:nvPr/>
        </p:nvSpPr>
        <p:spPr bwMode="auto">
          <a:xfrm>
            <a:off x="5410200" y="3657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graphicFrame>
        <p:nvGraphicFramePr>
          <p:cNvPr id="1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487010"/>
              </p:ext>
            </p:extLst>
          </p:nvPr>
        </p:nvGraphicFramePr>
        <p:xfrm>
          <a:off x="457200" y="1600200"/>
          <a:ext cx="8153400" cy="501904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90800"/>
                <a:gridCol w="2133600"/>
                <a:gridCol w="2209800"/>
                <a:gridCol w="1219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Medicine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Dosage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Bactericide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Base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Skin disease</a:t>
                      </a:r>
                      <a:b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0.20 mg </a:t>
                      </a:r>
                      <a:b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benzalkonium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Eye lotion</a:t>
                      </a:r>
                      <a:b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0.05 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benzalkonium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Nasal congestion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benzalkonium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ml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Wounds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 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benzetonium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 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Oral hygiene</a:t>
                      </a:r>
                      <a:b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 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benzetonium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ml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HYDROPHILE-LIPOPHILE BALANCE</a:t>
            </a:r>
            <a:r>
              <a:rPr lang="en-US" sz="3600" b="1" dirty="0">
                <a:effectLst/>
              </a:rPr>
              <a:t/>
            </a:r>
            <a:br>
              <a:rPr lang="en-US" sz="3600" b="1" dirty="0">
                <a:effectLst/>
              </a:rPr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500" dirty="0">
                <a:effectLst/>
              </a:rPr>
              <a:t>The HLB is an important criterion for the selection of an emulsifier in determining oil-in-water (O/W) or water-in-oil (W/O) emulsion</a:t>
            </a:r>
          </a:p>
        </p:txBody>
      </p:sp>
      <p:graphicFrame>
        <p:nvGraphicFramePr>
          <p:cNvPr id="130108" name="Group 6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25189434"/>
              </p:ext>
            </p:extLst>
          </p:nvPr>
        </p:nvGraphicFramePr>
        <p:xfrm>
          <a:off x="838200" y="2590800"/>
          <a:ext cx="7394575" cy="31089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  <a:reflection blurRad="6350" stA="52000" endA="300" endPos="35000" dir="5400000" sy="-100000" algn="bl" rotWithShape="0"/>
                </a:effectLst>
                <a:tableStyleId>{69CF1AB2-1976-4502-BF36-3FF5EA218861}</a:tableStyleId>
              </a:tblPr>
              <a:tblGrid>
                <a:gridCol w="2465388"/>
                <a:gridCol w="2463800"/>
                <a:gridCol w="2465387"/>
              </a:tblGrid>
              <a:tr h="498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Oil Phase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Required HLB Number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W/O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O/W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Kerosene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6-9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Palm oil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7-9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Camphor oil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14-16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Lanolin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98E8-DEDB-4AF4-A051-D375E8B10AB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Required HLB in Products</a:t>
            </a:r>
          </a:p>
        </p:txBody>
      </p:sp>
      <p:graphicFrame>
        <p:nvGraphicFramePr>
          <p:cNvPr id="142439" name="Group 1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25357128"/>
              </p:ext>
            </p:extLst>
          </p:nvPr>
        </p:nvGraphicFramePr>
        <p:xfrm>
          <a:off x="533400" y="1524000"/>
          <a:ext cx="8229600" cy="38566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05200"/>
                <a:gridCol w="1600200"/>
                <a:gridCol w="31242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Application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Surfactant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(%)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Emulsion paint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14 - 16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1 - 2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Ointment for penicillin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Suppository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Ointment containing sulfur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Household detergent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Shampoo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14 - 15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2 - 10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11C-75FA-41AB-A748-EF3F0576BC4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Phase Inversion Temperature (PIT)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7A48-AA59-4EFE-B0E2-F71FA0B15167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0383407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NATURAL SURFACTANTS</a:t>
            </a:r>
            <a:endParaRPr lang="en-US" b="1" dirty="0">
              <a:effectLst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8873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B6ED-AE46-4A2A-9160-38C59A6D4A81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REFERENCES</a:t>
            </a:r>
            <a:endParaRPr lang="en-US" sz="3600" b="1" dirty="0">
              <a:effectLst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sz="2000" dirty="0">
                <a:effectLst/>
              </a:rPr>
              <a:t>Martin </a:t>
            </a:r>
            <a:r>
              <a:rPr lang="en-US" sz="2000" dirty="0" err="1">
                <a:effectLst/>
              </a:rPr>
              <a:t>Malmsten</a:t>
            </a:r>
            <a:r>
              <a:rPr lang="en-US" sz="2000" dirty="0">
                <a:effectLst/>
              </a:rPr>
              <a:t>, Surfactants and Polymers in Drug Delivery, Marcel Dekker (2002) Chapter 1</a:t>
            </a:r>
          </a:p>
          <a:p>
            <a:pPr marL="457200" indent="-457200"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sz="2000" dirty="0">
                <a:effectLst/>
              </a:rPr>
              <a:t>F </a:t>
            </a:r>
            <a:r>
              <a:rPr lang="en-US" sz="2000" dirty="0" err="1">
                <a:effectLst/>
              </a:rPr>
              <a:t>Nielloud</a:t>
            </a:r>
            <a:r>
              <a:rPr lang="en-US" sz="2000" dirty="0">
                <a:effectLst/>
              </a:rPr>
              <a:t> &amp; G Marti-</a:t>
            </a:r>
            <a:r>
              <a:rPr lang="en-US" sz="2000" dirty="0" err="1">
                <a:effectLst/>
              </a:rPr>
              <a:t>Mestres</a:t>
            </a:r>
            <a:r>
              <a:rPr lang="en-US" sz="2000" dirty="0">
                <a:effectLst/>
              </a:rPr>
              <a:t>, Pharmaceutical Emulsions and Suspensions, Marcel Dekker, New York (2000) Chapter 1</a:t>
            </a:r>
          </a:p>
          <a:p>
            <a:pPr marL="457200" indent="-457200"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sz="2000" dirty="0">
                <a:effectLst/>
              </a:rPr>
              <a:t>ME </a:t>
            </a:r>
            <a:r>
              <a:rPr lang="en-US" sz="2000" dirty="0" err="1">
                <a:effectLst/>
              </a:rPr>
              <a:t>Aulton</a:t>
            </a:r>
            <a:r>
              <a:rPr lang="en-US" sz="2000" dirty="0">
                <a:effectLst/>
              </a:rPr>
              <a:t>, Pharmaceutics: The Science of Dosage Form Design, Churchill Livingstone (1988) Chapter 4</a:t>
            </a:r>
          </a:p>
          <a:p>
            <a:pPr marL="457200" indent="-457200"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sz="2000" dirty="0">
                <a:effectLst/>
              </a:rPr>
              <a:t>DM </a:t>
            </a:r>
            <a:r>
              <a:rPr lang="en-US" sz="2000" dirty="0" err="1">
                <a:effectLst/>
              </a:rPr>
              <a:t>Collett</a:t>
            </a:r>
            <a:r>
              <a:rPr lang="en-US" sz="2000" dirty="0">
                <a:effectLst/>
              </a:rPr>
              <a:t> &amp; ME </a:t>
            </a:r>
            <a:r>
              <a:rPr lang="en-US" sz="2000" dirty="0" err="1">
                <a:effectLst/>
              </a:rPr>
              <a:t>Aulton</a:t>
            </a:r>
            <a:r>
              <a:rPr lang="en-US" sz="2000" dirty="0">
                <a:effectLst/>
              </a:rPr>
              <a:t>, Pharmaceutical Practice, Churchill </a:t>
            </a:r>
            <a:r>
              <a:rPr lang="en-US" sz="2000" dirty="0" err="1">
                <a:effectLst/>
              </a:rPr>
              <a:t>Livingstine</a:t>
            </a:r>
            <a:r>
              <a:rPr lang="en-US" sz="2000" dirty="0">
                <a:effectLst/>
              </a:rPr>
              <a:t> (1990) Chapter 13</a:t>
            </a:r>
          </a:p>
          <a:p>
            <a:pPr marL="457200" indent="-457200"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sz="2000" dirty="0">
                <a:effectLst/>
              </a:rPr>
              <a:t>Protein-based surfactants, Marcel Dekker, New York (2001)</a:t>
            </a:r>
          </a:p>
          <a:p>
            <a:pPr marL="0" indent="0">
              <a:spcAft>
                <a:spcPct val="20000"/>
              </a:spcAft>
              <a:buNone/>
            </a:pPr>
            <a:endParaRPr lang="en-US" sz="2000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9DA7-6D7E-486E-9EE4-49243DE1E15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Contents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GB" sz="2400" dirty="0">
                <a:effectLst/>
              </a:rPr>
              <a:t>Role of surfactants</a:t>
            </a:r>
          </a:p>
          <a:p>
            <a:pPr>
              <a:spcAft>
                <a:spcPct val="20000"/>
              </a:spcAft>
            </a:pPr>
            <a:r>
              <a:rPr lang="en-GB" sz="2400" dirty="0">
                <a:effectLst/>
              </a:rPr>
              <a:t>Types of surfactants</a:t>
            </a:r>
          </a:p>
          <a:p>
            <a:pPr>
              <a:spcAft>
                <a:spcPct val="20000"/>
              </a:spcAft>
            </a:pPr>
            <a:r>
              <a:rPr lang="en-GB" sz="2400" b="1" dirty="0">
                <a:effectLst/>
              </a:rPr>
              <a:t>Non-ionic surfactants</a:t>
            </a:r>
          </a:p>
          <a:p>
            <a:pPr lvl="1">
              <a:spcAft>
                <a:spcPct val="20000"/>
              </a:spcAft>
            </a:pPr>
            <a:r>
              <a:rPr lang="en-GB" sz="2400" dirty="0">
                <a:effectLst/>
              </a:rPr>
              <a:t>HLB concept</a:t>
            </a:r>
          </a:p>
          <a:p>
            <a:pPr lvl="2">
              <a:spcAft>
                <a:spcPct val="20000"/>
              </a:spcAft>
            </a:pPr>
            <a:r>
              <a:rPr lang="en-GB" dirty="0">
                <a:effectLst/>
              </a:rPr>
              <a:t>Effect of structure</a:t>
            </a:r>
          </a:p>
          <a:p>
            <a:pPr lvl="3">
              <a:spcAft>
                <a:spcPct val="20000"/>
              </a:spcAft>
            </a:pPr>
            <a:r>
              <a:rPr lang="en-GB" sz="2400" dirty="0">
                <a:effectLst/>
              </a:rPr>
              <a:t>Stability of </a:t>
            </a:r>
            <a:r>
              <a:rPr lang="en-GB" sz="2400" dirty="0" err="1">
                <a:effectLst/>
              </a:rPr>
              <a:t>polyoxyethylene</a:t>
            </a:r>
            <a:r>
              <a:rPr lang="en-GB" sz="2400" dirty="0">
                <a:effectLst/>
              </a:rPr>
              <a:t> chain</a:t>
            </a:r>
            <a:endParaRPr lang="en-US" sz="2400" dirty="0">
              <a:effectLst/>
            </a:endParaRPr>
          </a:p>
          <a:p>
            <a:pPr>
              <a:spcAft>
                <a:spcPct val="20000"/>
              </a:spcAft>
            </a:pPr>
            <a:r>
              <a:rPr lang="en-US" sz="2400" b="1" dirty="0" smtClean="0">
                <a:effectLst/>
              </a:rPr>
              <a:t>Natural surfactants</a:t>
            </a:r>
            <a:endParaRPr lang="en-US" sz="2400" b="1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F6F-59AD-49FF-AA82-DE6D3291BF0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POP QUIZ!</a:t>
            </a:r>
            <a:endParaRPr lang="en-US" b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solidFill>
                <a:srgbClr val="FF0000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FF0000"/>
                </a:solidFill>
                <a:effectLst/>
              </a:rPr>
              <a:t>Name </a:t>
            </a:r>
            <a:r>
              <a:rPr lang="en-US" sz="4800" b="1" dirty="0">
                <a:solidFill>
                  <a:srgbClr val="FF0000"/>
                </a:solidFill>
                <a:effectLst/>
              </a:rPr>
              <a:t>ONE surfactant</a:t>
            </a:r>
          </a:p>
          <a:p>
            <a:pPr>
              <a:buFont typeface="Wingdings" pitchFamily="2" charset="2"/>
              <a:buNone/>
            </a:pPr>
            <a:endParaRPr lang="en-US" sz="4800" dirty="0">
              <a:solidFill>
                <a:srgbClr val="FF000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endParaRPr lang="en-US" sz="48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1C80-EFC7-4C7B-9D80-17BEB49870A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effectLst/>
              </a:rPr>
              <a:t>ROLE OF SURFACTANTS IN DRUG DELIVERY</a:t>
            </a:r>
            <a:endParaRPr lang="en-US" sz="3600" b="1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34DFC-31DE-4D96-85FB-88063045B47A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4030009"/>
              </p:ext>
            </p:extLst>
          </p:nvPr>
        </p:nvGraphicFramePr>
        <p:xfrm>
          <a:off x="457200" y="17526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60DBAE-50B7-4653-80E3-917A8DC7D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1B57C4-CE7A-4D78-863A-14312E354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2C62E4-AFAE-4E73-89A8-B0AEAF857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3C69D7-E91C-4307-92B4-8C7AE34FA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F479F6-1062-48B8-8E93-A4E32AD82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BC4DC-53B0-4901-BA70-C811FC093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WHAT ARE SURFACTANTS?</a:t>
            </a:r>
            <a:endParaRPr lang="en-US" b="1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26B-0BB2-419C-B167-9A9EE05265CC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0596564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FEB8C3-AAA2-476D-AA70-3C8AFC8B1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483F1F-0D30-40A3-9B61-4DC745537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7B6907-BD6E-43EC-A25A-99C642375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B9FAF9-2D69-4D63-8021-1522575E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CC9724-665B-403A-B952-A585E5C12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PROPERTIES OF SURFACTANTS</a:t>
            </a:r>
            <a:endParaRPr lang="en-US" b="1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78EC-59C9-4198-BE27-DF7A367303EE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23045796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02528B-0F8C-4BB9-9D91-9107DCFBC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E99C46-9E20-451F-A395-8F591E569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B08EC3-58FE-44EE-A798-FB6223AAE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915400" cy="1139825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Example: 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r>
              <a:rPr lang="en-US" sz="2600" b="1" dirty="0" smtClean="0">
                <a:effectLst/>
              </a:rPr>
              <a:t>EFFECT OF SURFACTANT CONCENTRATION ON O/W EMULSION</a:t>
            </a:r>
            <a:endParaRPr lang="en-US" sz="2600" b="1" dirty="0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0697-6901-47C5-8E8F-A63EA9CF92D5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5931091"/>
              </p:ext>
            </p:extLst>
          </p:nvPr>
        </p:nvGraphicFramePr>
        <p:xfrm>
          <a:off x="457200" y="19050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Example:</a:t>
            </a:r>
            <a:br>
              <a:rPr lang="en-US" dirty="0" smtClean="0">
                <a:effectLst/>
              </a:rPr>
            </a:br>
            <a:r>
              <a:rPr lang="en-US" sz="2900" b="1" dirty="0" smtClean="0">
                <a:effectLst/>
              </a:rPr>
              <a:t>EFFECT OF SURFACTANT CONCENTRATION ON DISPERSION </a:t>
            </a:r>
            <a:endParaRPr lang="en-US" sz="2900" b="1" dirty="0"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6578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DBB1-67BD-411E-B260-BF3A55332EE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3503423" cy="2680386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503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TYPES OF SURFACTANTS</a:t>
            </a:r>
            <a:endParaRPr lang="en-US" b="1" dirty="0">
              <a:effectLst/>
            </a:endParaRPr>
          </a:p>
        </p:txBody>
      </p:sp>
      <p:sp>
        <p:nvSpPr>
          <p:cNvPr id="12800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Molecule </a:t>
            </a:r>
            <a:r>
              <a:rPr lang="en-US" sz="2400" dirty="0">
                <a:effectLst/>
              </a:rPr>
              <a:t>consists of a hydrophobic group and a hydrophilic group; MW &gt;200</a:t>
            </a:r>
          </a:p>
          <a:p>
            <a:pPr>
              <a:lnSpc>
                <a:spcPct val="140000"/>
              </a:lnSpc>
            </a:pPr>
            <a:r>
              <a:rPr lang="en-US" sz="3000" b="1" dirty="0">
                <a:effectLst/>
              </a:rPr>
              <a:t>hydrophilic groups</a:t>
            </a:r>
            <a:r>
              <a:rPr lang="en-US" sz="3000" dirty="0">
                <a:effectLst/>
              </a:rPr>
              <a:t>:</a:t>
            </a:r>
            <a:br>
              <a:rPr lang="en-US" sz="3000" dirty="0">
                <a:effectLst/>
              </a:rPr>
            </a:br>
            <a:r>
              <a:rPr lang="en-US" sz="2400" dirty="0">
                <a:effectLst/>
              </a:rPr>
              <a:t>anionic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cationic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amphoteric</a:t>
            </a:r>
            <a:r>
              <a:rPr lang="en-US" sz="3000" dirty="0">
                <a:effectLst/>
              </a:rPr>
              <a:t/>
            </a:r>
            <a:br>
              <a:rPr lang="en-US" sz="3000" dirty="0">
                <a:effectLst/>
              </a:rPr>
            </a:br>
            <a:r>
              <a:rPr lang="en-US" sz="3400" b="1" dirty="0">
                <a:effectLst/>
              </a:rPr>
              <a:t>nonionic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Pharmacy 2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14E8-4F10-4489-9BB2-8C639B772AA3}" type="slidenum">
              <a:rPr lang="en-US"/>
              <a:pPr/>
              <a:t>9</a:t>
            </a:fld>
            <a:endParaRPr lang="en-US"/>
          </a:p>
        </p:txBody>
      </p:sp>
      <p:sp>
        <p:nvSpPr>
          <p:cNvPr id="128014" name="Freeform 14"/>
          <p:cNvSpPr>
            <a:spLocks/>
          </p:cNvSpPr>
          <p:nvPr/>
        </p:nvSpPr>
        <p:spPr bwMode="auto">
          <a:xfrm>
            <a:off x="6248400" y="3200400"/>
            <a:ext cx="1752600" cy="1219200"/>
          </a:xfrm>
          <a:custGeom>
            <a:avLst/>
            <a:gdLst>
              <a:gd name="T0" fmla="*/ 0 w 748"/>
              <a:gd name="T1" fmla="*/ 0 h 1590"/>
              <a:gd name="T2" fmla="*/ 138 w 748"/>
              <a:gd name="T3" fmla="*/ 115 h 1590"/>
              <a:gd name="T4" fmla="*/ 115 w 748"/>
              <a:gd name="T5" fmla="*/ 219 h 1590"/>
              <a:gd name="T6" fmla="*/ 92 w 748"/>
              <a:gd name="T7" fmla="*/ 288 h 1590"/>
              <a:gd name="T8" fmla="*/ 103 w 748"/>
              <a:gd name="T9" fmla="*/ 380 h 1590"/>
              <a:gd name="T10" fmla="*/ 265 w 748"/>
              <a:gd name="T11" fmla="*/ 426 h 1590"/>
              <a:gd name="T12" fmla="*/ 299 w 748"/>
              <a:gd name="T13" fmla="*/ 449 h 1590"/>
              <a:gd name="T14" fmla="*/ 322 w 748"/>
              <a:gd name="T15" fmla="*/ 518 h 1590"/>
              <a:gd name="T16" fmla="*/ 311 w 748"/>
              <a:gd name="T17" fmla="*/ 599 h 1590"/>
              <a:gd name="T18" fmla="*/ 288 w 748"/>
              <a:gd name="T19" fmla="*/ 691 h 1590"/>
              <a:gd name="T20" fmla="*/ 322 w 748"/>
              <a:gd name="T21" fmla="*/ 783 h 1590"/>
              <a:gd name="T22" fmla="*/ 495 w 748"/>
              <a:gd name="T23" fmla="*/ 830 h 1590"/>
              <a:gd name="T24" fmla="*/ 541 w 748"/>
              <a:gd name="T25" fmla="*/ 933 h 1590"/>
              <a:gd name="T26" fmla="*/ 529 w 748"/>
              <a:gd name="T27" fmla="*/ 1187 h 1590"/>
              <a:gd name="T28" fmla="*/ 691 w 748"/>
              <a:gd name="T29" fmla="*/ 1267 h 1590"/>
              <a:gd name="T30" fmla="*/ 702 w 748"/>
              <a:gd name="T31" fmla="*/ 1302 h 1590"/>
              <a:gd name="T32" fmla="*/ 748 w 748"/>
              <a:gd name="T33" fmla="*/ 1371 h 1590"/>
              <a:gd name="T34" fmla="*/ 748 w 748"/>
              <a:gd name="T35" fmla="*/ 1590 h 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8" h="1590">
                <a:moveTo>
                  <a:pt x="0" y="0"/>
                </a:moveTo>
                <a:cubicBezTo>
                  <a:pt x="61" y="22"/>
                  <a:pt x="102" y="62"/>
                  <a:pt x="138" y="115"/>
                </a:cubicBezTo>
                <a:cubicBezTo>
                  <a:pt x="158" y="177"/>
                  <a:pt x="138" y="166"/>
                  <a:pt x="115" y="219"/>
                </a:cubicBezTo>
                <a:cubicBezTo>
                  <a:pt x="105" y="241"/>
                  <a:pt x="92" y="288"/>
                  <a:pt x="92" y="288"/>
                </a:cubicBezTo>
                <a:cubicBezTo>
                  <a:pt x="96" y="319"/>
                  <a:pt x="92" y="351"/>
                  <a:pt x="103" y="380"/>
                </a:cubicBezTo>
                <a:cubicBezTo>
                  <a:pt x="119" y="421"/>
                  <a:pt x="249" y="424"/>
                  <a:pt x="265" y="426"/>
                </a:cubicBezTo>
                <a:cubicBezTo>
                  <a:pt x="276" y="434"/>
                  <a:pt x="292" y="437"/>
                  <a:pt x="299" y="449"/>
                </a:cubicBezTo>
                <a:cubicBezTo>
                  <a:pt x="312" y="470"/>
                  <a:pt x="322" y="518"/>
                  <a:pt x="322" y="518"/>
                </a:cubicBezTo>
                <a:cubicBezTo>
                  <a:pt x="318" y="545"/>
                  <a:pt x="316" y="572"/>
                  <a:pt x="311" y="599"/>
                </a:cubicBezTo>
                <a:cubicBezTo>
                  <a:pt x="305" y="630"/>
                  <a:pt x="288" y="691"/>
                  <a:pt x="288" y="691"/>
                </a:cubicBezTo>
                <a:cubicBezTo>
                  <a:pt x="293" y="715"/>
                  <a:pt x="294" y="766"/>
                  <a:pt x="322" y="783"/>
                </a:cubicBezTo>
                <a:cubicBezTo>
                  <a:pt x="372" y="814"/>
                  <a:pt x="441" y="812"/>
                  <a:pt x="495" y="830"/>
                </a:cubicBezTo>
                <a:cubicBezTo>
                  <a:pt x="518" y="864"/>
                  <a:pt x="527" y="894"/>
                  <a:pt x="541" y="933"/>
                </a:cubicBezTo>
                <a:cubicBezTo>
                  <a:pt x="533" y="1012"/>
                  <a:pt x="505" y="1108"/>
                  <a:pt x="529" y="1187"/>
                </a:cubicBezTo>
                <a:cubicBezTo>
                  <a:pt x="541" y="1227"/>
                  <a:pt x="655" y="1256"/>
                  <a:pt x="691" y="1267"/>
                </a:cubicBezTo>
                <a:cubicBezTo>
                  <a:pt x="695" y="1279"/>
                  <a:pt x="696" y="1291"/>
                  <a:pt x="702" y="1302"/>
                </a:cubicBezTo>
                <a:cubicBezTo>
                  <a:pt x="715" y="1326"/>
                  <a:pt x="748" y="1371"/>
                  <a:pt x="748" y="1371"/>
                </a:cubicBezTo>
                <a:cubicBezTo>
                  <a:pt x="737" y="1575"/>
                  <a:pt x="709" y="1508"/>
                  <a:pt x="748" y="159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 rot="-3339038">
            <a:off x="5562600" y="2590800"/>
            <a:ext cx="685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 animBg="1"/>
      <p:bldP spid="1280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</TotalTime>
  <Words>884</Words>
  <Application>Microsoft Office PowerPoint</Application>
  <PresentationFormat>On-screen Show (4:3)</PresentationFormat>
  <Paragraphs>328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Surfactants</vt:lpstr>
      <vt:lpstr>Contents</vt:lpstr>
      <vt:lpstr>POP QUIZ!</vt:lpstr>
      <vt:lpstr>ROLE OF SURFACTANTS IN DRUG DELIVERY</vt:lpstr>
      <vt:lpstr>WHAT ARE SURFACTANTS?</vt:lpstr>
      <vt:lpstr>PROPERTIES OF SURFACTANTS</vt:lpstr>
      <vt:lpstr>Example:  EFFECT OF SURFACTANT CONCENTRATION ON O/W EMULSION</vt:lpstr>
      <vt:lpstr>Example: EFFECT OF SURFACTANT CONCENTRATION ON DISPERSION </vt:lpstr>
      <vt:lpstr>TYPES OF SURFACTANTS</vt:lpstr>
      <vt:lpstr>TYPICAL HYDROPHILIC GROUPS</vt:lpstr>
      <vt:lpstr>POP QUIZ</vt:lpstr>
      <vt:lpstr>Typical hydrophobic groups</vt:lpstr>
      <vt:lpstr>Structure of hydrophobic groups</vt:lpstr>
      <vt:lpstr>Cationic surfactant</vt:lpstr>
      <vt:lpstr>HYDROPHILE-LIPOPHILE BALANCE  The HLB is an important criterion for the selection of an emulsifier in determining oil-in-water (O/W) or water-in-oil (W/O) emulsion</vt:lpstr>
      <vt:lpstr>Required HLB in Products</vt:lpstr>
      <vt:lpstr>Phase Inversion Temperature (PIT)</vt:lpstr>
      <vt:lpstr>NATURAL SURFACTANTS</vt:lpstr>
      <vt:lpstr>REFERENCES</vt:lpstr>
    </vt:vector>
  </TitlesOfParts>
  <Company>iium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SURFACTANTS</dc:title>
  <dc:creator>84</dc:creator>
  <cp:lastModifiedBy>Kausar</cp:lastModifiedBy>
  <cp:revision>139</cp:revision>
  <dcterms:created xsi:type="dcterms:W3CDTF">2003-10-07T03:28:35Z</dcterms:created>
  <dcterms:modified xsi:type="dcterms:W3CDTF">2015-09-11T07:01:42Z</dcterms:modified>
</cp:coreProperties>
</file>