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61" r:id="rId4"/>
    <p:sldId id="258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6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-01-13_CERN_ENdept 36% h32mm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71818"/>
            <a:ext cx="3075535" cy="1152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800" y="2121290"/>
            <a:ext cx="8265984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4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Ubuntu"/>
              </a:defRPr>
            </a:lvl1pPr>
          </a:lstStyle>
          <a:p>
            <a:r>
              <a:rPr kumimoji="0" lang="x-none" dirty="0" smtClean="0"/>
              <a:t>Presentation Title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accent4"/>
                </a:solidFill>
                <a:effectLst/>
                <a:latin typeface="+mn-l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dirty="0" smtClean="0"/>
              <a:t>Author and Affiliation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45521"/>
            <a:ext cx="8226425" cy="5028279"/>
          </a:xfrm>
        </p:spPr>
        <p:txBody>
          <a:bodyPr/>
          <a:lstStyle>
            <a:lvl2pPr>
              <a:defRPr sz="24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0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3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2015-01-13_CERN_ENdept 36% h32mm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0" y="2796780"/>
            <a:ext cx="3075535" cy="11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01-13_CERN_ENdept 13% h12mm 300dpi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335170"/>
            <a:ext cx="1152182" cy="4328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326" y="6356350"/>
            <a:ext cx="137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6434" y="6356350"/>
            <a:ext cx="429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924" y="6356350"/>
            <a:ext cx="72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6854" cy="502803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Slide text first level</a:t>
            </a:r>
          </a:p>
          <a:p>
            <a:pPr lvl="1" eaLnBrk="1" latinLnBrk="0" hangingPunct="1"/>
            <a:r>
              <a:rPr kumimoji="0" lang="fr-CH" dirty="0" smtClean="0"/>
              <a:t>Slide text second level</a:t>
            </a:r>
          </a:p>
          <a:p>
            <a:pPr lvl="2" eaLnBrk="1" latinLnBrk="0" hangingPunct="1"/>
            <a:r>
              <a:rPr kumimoji="0" lang="fr-CH" dirty="0" smtClean="0"/>
              <a:t>Slide text third level</a:t>
            </a:r>
          </a:p>
          <a:p>
            <a:pPr lvl="3" eaLnBrk="1" latinLnBrk="0" hangingPunct="1"/>
            <a:r>
              <a:rPr kumimoji="0" lang="fr-CH" dirty="0" smtClean="0"/>
              <a:t>Slide text fourth level</a:t>
            </a:r>
          </a:p>
          <a:p>
            <a:pPr lvl="4" eaLnBrk="1" latinLnBrk="0" hangingPunct="1"/>
            <a:r>
              <a:rPr kumimoji="0" lang="fr-CH" dirty="0" smtClean="0"/>
              <a:t>Slide text fifth level</a:t>
            </a:r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 noProof="0" dirty="0" smtClean="0"/>
              <a:t>Slide Title</a:t>
            </a:r>
            <a:endParaRPr kumimoji="0"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85763"/>
            <a:ext cx="8226854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5" r:id="rId3"/>
    <p:sldLayoutId id="2147483682" r:id="rId4"/>
    <p:sldLayoutId id="2147483684" r:id="rId5"/>
    <p:sldLayoutId id="2147483680" r:id="rId6"/>
    <p:sldLayoutId id="214748367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C377B"/>
          </a:solidFill>
          <a:latin typeface="+mj-lt"/>
          <a:ea typeface="+mj-ea"/>
          <a:cs typeface="Ubuntu Light"/>
        </a:defRPr>
      </a:lvl1pPr>
    </p:titleStyle>
    <p:bodyStyle>
      <a:lvl1pPr marL="225425" indent="-225425" algn="l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1pPr>
      <a:lvl2pPr marL="460375" indent="-228600" algn="l" rtl="0" eaLnBrk="1" latinLnBrk="0" hangingPunct="1">
        <a:lnSpc>
          <a:spcPct val="100000"/>
        </a:lnSpc>
        <a:spcBef>
          <a:spcPts val="900"/>
        </a:spcBef>
        <a:buClr>
          <a:schemeClr val="bg2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2pPr>
      <a:lvl3pPr marL="685800" indent="-225425" algn="l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3pPr>
      <a:lvl4pPr marL="909638" indent="-223838" algn="l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4pPr>
      <a:lvl5pPr marL="1146175" indent="-236538" algn="l" rtl="0" eaLnBrk="1" latinLnBrk="0" hangingPunct="1">
        <a:lnSpc>
          <a:spcPct val="100000"/>
        </a:lnSpc>
        <a:spcBef>
          <a:spcPts val="900"/>
        </a:spcBef>
        <a:buClr>
          <a:schemeClr val="accent4"/>
        </a:buClr>
        <a:buSzPct val="100000"/>
        <a:buFont typeface="Arial"/>
        <a:buChar char="•"/>
        <a:defRPr kumimoji="0" sz="3000" b="0" i="0" kern="1200" baseline="0">
          <a:solidFill>
            <a:srgbClr val="0C377B"/>
          </a:solidFill>
          <a:latin typeface="+mn-lt"/>
          <a:ea typeface="+mn-ea"/>
          <a:cs typeface="Ubuntu Light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Elasto</a:t>
            </a:r>
            <a:r>
              <a:rPr lang="en-US" dirty="0" smtClean="0"/>
              <a:t>-plastic assessment of </a:t>
            </a:r>
            <a:r>
              <a:rPr lang="en-US" dirty="0" err="1" smtClean="0"/>
              <a:t>Nb</a:t>
            </a:r>
            <a:r>
              <a:rPr lang="en-US" dirty="0" smtClean="0"/>
              <a:t> tuner interface (DQW)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Carlo Zanoni				11/04/2016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Strain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333"/>
            <a:ext cx="6686550" cy="50149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8586" r="30454" b="22525"/>
          <a:stretch/>
        </p:blipFill>
        <p:spPr>
          <a:xfrm>
            <a:off x="5611090" y="4274126"/>
            <a:ext cx="3532910" cy="23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𝑃𝑙𝑎𝑠𝑡𝑖𝑐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𝑠𝑡𝑟𝑎𝑖𝑛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𝑓𝑎𝑏𝑟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𝑠𝑡𝑟𝑎𝑖𝑛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𝐿𝑈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</a:t>
                </a:r>
                <a:r>
                  <a:rPr lang="en-GB" dirty="0" smtClean="0"/>
                  <a:t>here the parameters are described in the ASME standard (BPVC VIII – 2)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A load with a 1.7x margin must be applied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705" t="-1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Plastic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4" y="1061074"/>
            <a:ext cx="5584393" cy="35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66" y="3987175"/>
            <a:ext cx="4851234" cy="2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6673" y="147550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value of 5 % has been assumed for the location of interest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7255" y="51192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Courtesy of Alexandre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25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(failed when &gt; 0)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" y="1142279"/>
            <a:ext cx="5690561" cy="42679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64" y="3352799"/>
            <a:ext cx="4562764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Local assessment is successful (in fact, plastic strain is extremely limited)</a:t>
            </a:r>
          </a:p>
          <a:p>
            <a:endParaRPr lang="en-GB" dirty="0"/>
          </a:p>
          <a:p>
            <a:r>
              <a:rPr lang="en-GB" dirty="0" smtClean="0"/>
              <a:t>Unexpected numerical errors are also present in such an approach, but we may have found the reason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7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ENdept_Presentation_ArialFont copy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CERN_ENdept_Presentation_ArialFont</Template>
  <TotalTime>62</TotalTime>
  <Words>73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Ubuntu</vt:lpstr>
      <vt:lpstr>Ubuntu Light</vt:lpstr>
      <vt:lpstr>CERN_ENdept_Presentation_ArialFont copy</vt:lpstr>
      <vt:lpstr>Elasto-plastic assessment of Nb tuner interface (DQW)</vt:lpstr>
      <vt:lpstr>Plastic Strain</vt:lpstr>
      <vt:lpstr>Assessment</vt:lpstr>
      <vt:lpstr>Fabrication Plastic Strain</vt:lpstr>
      <vt:lpstr>Assessment (failed when &gt; 0)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Elasto-plastic assessment of Nb tuner interface (DQW)</dc:title>
  <dc:creator>Carlo Zanoni</dc:creator>
  <cp:lastModifiedBy>Carlo Zanoni</cp:lastModifiedBy>
  <cp:revision>5</cp:revision>
  <dcterms:created xsi:type="dcterms:W3CDTF">2016-04-11T06:34:23Z</dcterms:created>
  <dcterms:modified xsi:type="dcterms:W3CDTF">2016-04-11T07:36:24Z</dcterms:modified>
</cp:coreProperties>
</file>