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66" r:id="rId3"/>
    <p:sldId id="257" r:id="rId4"/>
    <p:sldId id="265" r:id="rId5"/>
    <p:sldId id="258" r:id="rId6"/>
    <p:sldId id="263" r:id="rId7"/>
    <p:sldId id="267" r:id="rId8"/>
    <p:sldId id="268" r:id="rId9"/>
    <p:sldId id="264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5C8DC-A470-3449-887B-987403C2B2E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E485-369C-C64C-A840-C323CF59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E485-369C-C64C-A840-C323CF596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E485-369C-C64C-A840-C323CF596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Photons from sunlight hit the pigments, electrons are "knocked" loose, and off they go to energize the complicated process of photosynthesis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it (shown in yellow), is where the light or light-dependent reaction takes place. The so-called dark, or light independent reactions, take place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(shown in gray here).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E485-369C-C64C-A840-C323CF5966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17,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Chloroplast 	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Nicole </a:t>
            </a:r>
            <a:r>
              <a:rPr lang="en-US" sz="2000" dirty="0" err="1" smtClean="0"/>
              <a:t>Feryzanitz</a:t>
            </a:r>
            <a:endParaRPr lang="en-US" sz="2000" dirty="0" smtClean="0"/>
          </a:p>
          <a:p>
            <a:r>
              <a:rPr lang="en-US" sz="2000" dirty="0" smtClean="0"/>
              <a:t>Esther Solis </a:t>
            </a:r>
          </a:p>
          <a:p>
            <a:r>
              <a:rPr lang="en-US" sz="2000" dirty="0" smtClean="0"/>
              <a:t>Bio 4H</a:t>
            </a:r>
          </a:p>
          <a:p>
            <a:r>
              <a:rPr lang="en-US" sz="2000" dirty="0" smtClean="0"/>
              <a:t>Dr. Shannon</a:t>
            </a:r>
          </a:p>
        </p:txBody>
      </p:sp>
    </p:spTree>
    <p:extLst>
      <p:ext uri="{BB962C8B-B14F-4D97-AF65-F5344CB8AC3E}">
        <p14:creationId xmlns:p14="http://schemas.microsoft.com/office/powerpoint/2010/main" val="268791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Works Cited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Watson, David. "Exploring Photosynthesis in a Leaf - Chloroplasts, Grana, </a:t>
            </a:r>
            <a:r>
              <a:rPr lang="en-US" sz="2000" dirty="0" err="1"/>
              <a:t>Stroma</a:t>
            </a:r>
            <a:r>
              <a:rPr lang="en-US" sz="2000" dirty="0"/>
              <a:t>, Thylakoids, and Other Parts of a Leaf." </a:t>
            </a:r>
            <a:r>
              <a:rPr lang="en-US" sz="2000" i="1" dirty="0"/>
              <a:t>FT Exploring Science and Technology Education</a:t>
            </a:r>
            <a:r>
              <a:rPr lang="en-US" sz="2000" dirty="0"/>
              <a:t>. Flying Turtle, 2009. Web. 13 Sept. 2013</a:t>
            </a:r>
            <a:r>
              <a:rPr lang="en-US" sz="2000" dirty="0" smtClean="0"/>
              <a:t>.</a:t>
            </a:r>
          </a:p>
          <a:p>
            <a:r>
              <a:rPr lang="fr-FR" sz="2000" dirty="0"/>
              <a:t>Nave, R. "</a:t>
            </a:r>
            <a:r>
              <a:rPr lang="fr-FR" sz="2000" dirty="0" err="1"/>
              <a:t>Chloroplasts</a:t>
            </a:r>
            <a:r>
              <a:rPr lang="fr-FR" sz="2000" dirty="0"/>
              <a:t>." </a:t>
            </a:r>
            <a:r>
              <a:rPr lang="fr-FR" sz="2000" i="1" dirty="0" err="1"/>
              <a:t>HyperPhysics</a:t>
            </a:r>
            <a:r>
              <a:rPr lang="fr-FR" sz="2000" i="1" dirty="0"/>
              <a:t> Concepts</a:t>
            </a:r>
            <a:r>
              <a:rPr lang="fr-FR" sz="2000" dirty="0"/>
              <a:t>. </a:t>
            </a:r>
            <a:r>
              <a:rPr lang="fr-FR" sz="2000" dirty="0" err="1"/>
              <a:t>N.p</a:t>
            </a:r>
            <a:r>
              <a:rPr lang="fr-FR" sz="2000" dirty="0"/>
              <a:t>., </a:t>
            </a:r>
            <a:r>
              <a:rPr lang="fr-FR" sz="2000" dirty="0" err="1"/>
              <a:t>n.d</a:t>
            </a:r>
            <a:r>
              <a:rPr lang="fr-FR" sz="2000" dirty="0"/>
              <a:t>. Web. 13 Sept. 2013.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417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t_ce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54" r="-30954"/>
          <a:stretch>
            <a:fillRect/>
          </a:stretch>
        </p:blipFill>
        <p:spPr>
          <a:xfrm>
            <a:off x="-735978" y="777875"/>
            <a:ext cx="10676560" cy="5143500"/>
          </a:xfrm>
        </p:spPr>
      </p:pic>
      <p:sp>
        <p:nvSpPr>
          <p:cNvPr id="2" name="TextBox 1"/>
          <p:cNvSpPr txBox="1"/>
          <p:nvPr/>
        </p:nvSpPr>
        <p:spPr>
          <a:xfrm>
            <a:off x="4889500" y="5921375"/>
            <a:ext cx="32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Hartnell.edu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11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Functions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757" y="3332490"/>
            <a:ext cx="5341618" cy="126409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100" b="1" dirty="0"/>
              <a:t>6 CO2+ 6 H2O </a:t>
            </a:r>
            <a:r>
              <a:rPr lang="en-US" sz="2100" b="1" i="1" dirty="0"/>
              <a:t>→</a:t>
            </a:r>
            <a:r>
              <a:rPr lang="en-US" sz="2100" b="1" dirty="0"/>
              <a:t> C6H12O6+ 6 O2</a:t>
            </a:r>
            <a:endParaRPr lang="en-US" sz="2100" dirty="0"/>
          </a:p>
          <a:p>
            <a:pPr marL="68580" indent="0" algn="ctr">
              <a:buNone/>
            </a:pPr>
            <a:r>
              <a:rPr lang="en-US" sz="1800" dirty="0"/>
              <a:t>Carbon dioxide + Water + Light energy → Glucose + Oxygen</a:t>
            </a:r>
          </a:p>
        </p:txBody>
      </p:sp>
      <p:pic>
        <p:nvPicPr>
          <p:cNvPr id="6" name="Picture 5" descr="plant_photosynth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90203"/>
            <a:ext cx="3178175" cy="4639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1125" y="6016625"/>
            <a:ext cx="296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Biology4kids.com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Chloroplast Structures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714500"/>
            <a:ext cx="3560257" cy="4118129"/>
          </a:xfrm>
        </p:spPr>
        <p:txBody>
          <a:bodyPr>
            <a:normAutofit/>
          </a:bodyPr>
          <a:lstStyle/>
          <a:p>
            <a:r>
              <a:rPr lang="en-US" dirty="0" smtClean="0"/>
              <a:t>Inner/Outer Membrane</a:t>
            </a:r>
          </a:p>
          <a:p>
            <a:r>
              <a:rPr lang="en-US" dirty="0" smtClean="0"/>
              <a:t>Membrane Space </a:t>
            </a:r>
          </a:p>
          <a:p>
            <a:r>
              <a:rPr lang="en-US" dirty="0" smtClean="0"/>
              <a:t>Grana</a:t>
            </a:r>
          </a:p>
          <a:p>
            <a:pPr>
              <a:buFontTx/>
              <a:buChar char="-"/>
            </a:pPr>
            <a:r>
              <a:rPr lang="en-US" dirty="0" smtClean="0"/>
              <a:t>Thylakoid Discs</a:t>
            </a:r>
          </a:p>
          <a:p>
            <a:pPr>
              <a:buFontTx/>
              <a:buChar char="-"/>
            </a:pPr>
            <a:r>
              <a:rPr lang="en-US" dirty="0" smtClean="0"/>
              <a:t>Interconnecting Channels</a:t>
            </a:r>
          </a:p>
          <a:p>
            <a:r>
              <a:rPr lang="en-US" dirty="0" err="1" smtClean="0"/>
              <a:t>Stroma</a:t>
            </a:r>
            <a:endParaRPr lang="en-US" dirty="0" smtClean="0"/>
          </a:p>
          <a:p>
            <a:r>
              <a:rPr lang="en-US" dirty="0" smtClean="0"/>
              <a:t>Starch Grain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4" name="Picture 3" descr="chlo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51" y="1879600"/>
            <a:ext cx="3887333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32414"/>
            <a:ext cx="7024744" cy="1143000"/>
          </a:xfrm>
        </p:spPr>
        <p:txBody>
          <a:bodyPr/>
          <a:lstStyle/>
          <a:p>
            <a:r>
              <a:rPr lang="en-US" dirty="0" smtClean="0"/>
              <a:t>Membranes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242758" cy="3645348"/>
          </a:xfrm>
        </p:spPr>
        <p:txBody>
          <a:bodyPr/>
          <a:lstStyle/>
          <a:p>
            <a:r>
              <a:rPr lang="en-US" dirty="0" smtClean="0"/>
              <a:t>Outer- freely permeable to molecules</a:t>
            </a:r>
          </a:p>
          <a:p>
            <a:r>
              <a:rPr lang="en-US" dirty="0" smtClean="0"/>
              <a:t>Inner- contains transporters that regulate passage in and out of chloroplasts </a:t>
            </a:r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membrane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43906" r="490"/>
          <a:stretch/>
        </p:blipFill>
        <p:spPr>
          <a:xfrm>
            <a:off x="4286251" y="2323652"/>
            <a:ext cx="4064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5" y="4895402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hyperphysics.phy</a:t>
            </a:r>
            <a:r>
              <a:rPr lang="en-US" dirty="0" err="1"/>
              <a:t>-</a:t>
            </a:r>
            <a:r>
              <a:rPr lang="en-US" dirty="0" err="1" smtClean="0"/>
              <a:t>astr.gsu.edu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8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290633" cy="3508977"/>
          </a:xfrm>
        </p:spPr>
        <p:txBody>
          <a:bodyPr/>
          <a:lstStyle/>
          <a:p>
            <a:r>
              <a:rPr lang="en-US" dirty="0" smtClean="0"/>
              <a:t>Fluid surrounding Grana</a:t>
            </a:r>
          </a:p>
          <a:p>
            <a:r>
              <a:rPr lang="en-US" dirty="0" smtClean="0"/>
              <a:t>Connects thylakoids from Grana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grana&amp;str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320800"/>
            <a:ext cx="2540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017891" cy="3508977"/>
          </a:xfrm>
        </p:spPr>
        <p:txBody>
          <a:bodyPr/>
          <a:lstStyle/>
          <a:p>
            <a:r>
              <a:rPr lang="en-US" dirty="0" smtClean="0"/>
              <a:t>Stacks of Thylakoid Discs</a:t>
            </a:r>
          </a:p>
          <a:p>
            <a:r>
              <a:rPr lang="en-US" dirty="0" smtClean="0"/>
              <a:t>Contains from 2-100 thylakoid discs</a:t>
            </a:r>
          </a:p>
          <a:p>
            <a:endParaRPr lang="en-US" dirty="0"/>
          </a:p>
        </p:txBody>
      </p:sp>
      <p:pic>
        <p:nvPicPr>
          <p:cNvPr id="5" name="Picture 4" descr="cplast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34" y="1730375"/>
            <a:ext cx="4759900" cy="3526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875" y="5447422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hyperphysics.phy</a:t>
            </a:r>
            <a:r>
              <a:rPr lang="en-US" dirty="0" err="1"/>
              <a:t>-</a:t>
            </a:r>
            <a:r>
              <a:rPr lang="en-US" dirty="0" err="1" smtClean="0"/>
              <a:t>astr.gsu.edu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6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Thylakoid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93" y="2323652"/>
            <a:ext cx="4163508" cy="4105723"/>
          </a:xfrm>
        </p:spPr>
        <p:txBody>
          <a:bodyPr/>
          <a:lstStyle/>
          <a:p>
            <a:r>
              <a:rPr lang="en-US" dirty="0" smtClean="0"/>
              <a:t>Disc shaped structures</a:t>
            </a:r>
          </a:p>
          <a:p>
            <a:r>
              <a:rPr lang="en-US" dirty="0" smtClean="0"/>
              <a:t>Contain photosynthetic pigments</a:t>
            </a:r>
          </a:p>
          <a:p>
            <a:r>
              <a:rPr lang="en-US" dirty="0" smtClean="0"/>
              <a:t>Interconnected and stacked on one another</a:t>
            </a:r>
          </a:p>
          <a:p>
            <a:r>
              <a:rPr lang="en-US" dirty="0" smtClean="0"/>
              <a:t>Carry out Photosynthesis</a:t>
            </a:r>
          </a:p>
        </p:txBody>
      </p:sp>
      <p:pic>
        <p:nvPicPr>
          <p:cNvPr id="4" name="Picture 3" descr="400px-Chloroplast_anato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1" y="2170664"/>
            <a:ext cx="38100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2875" y="5064125"/>
            <a:ext cx="347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cellbiology.med.unsw.edu.au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Starch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2871283" cy="3508977"/>
          </a:xfrm>
        </p:spPr>
        <p:txBody>
          <a:bodyPr/>
          <a:lstStyle/>
          <a:p>
            <a:r>
              <a:rPr lang="en-US" dirty="0" smtClean="0"/>
              <a:t>Produced by photosynthesis</a:t>
            </a:r>
          </a:p>
          <a:p>
            <a:r>
              <a:rPr lang="en-US" dirty="0" smtClean="0"/>
              <a:t>Store Glucose in form of Starch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 descr="Chloroplast_r1_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2323652"/>
            <a:ext cx="4763823" cy="2921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375" y="5323959"/>
            <a:ext cx="411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www.ivy-rose.co.uk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4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1581</TotalTime>
  <Words>258</Words>
  <Application>Microsoft Macintosh PowerPoint</Application>
  <PresentationFormat>On-screen Show (4:3)</PresentationFormat>
  <Paragraphs>49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Chloroplast  </vt:lpstr>
      <vt:lpstr>PowerPoint Presentation</vt:lpstr>
      <vt:lpstr>Functions </vt:lpstr>
      <vt:lpstr>Chloroplast Structures </vt:lpstr>
      <vt:lpstr>Membranes </vt:lpstr>
      <vt:lpstr>Stroma </vt:lpstr>
      <vt:lpstr>Grana </vt:lpstr>
      <vt:lpstr>Thylakoid Discs</vt:lpstr>
      <vt:lpstr>Starch Grain</vt:lpstr>
      <vt:lpstr>Works Cited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Chloroplast  </dc:title>
  <dc:creator>Esther Solis</dc:creator>
  <cp:lastModifiedBy>Esther Solis</cp:lastModifiedBy>
  <cp:revision>14</cp:revision>
  <dcterms:created xsi:type="dcterms:W3CDTF">2013-09-13T20:58:12Z</dcterms:created>
  <dcterms:modified xsi:type="dcterms:W3CDTF">2013-09-17T16:36:31Z</dcterms:modified>
</cp:coreProperties>
</file>