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فرمولاسیون مسئله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برنامه نویسی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AU" b="1" dirty="0">
                <a:solidFill>
                  <a:schemeClr val="bg1"/>
                </a:solidFill>
                <a:cs typeface="B Nazanin" panose="00000400000000000000" pitchFamily="2" charset="-78"/>
              </a:rPr>
              <a:t>SOA-SQP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تست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اجرای الگوریتم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ترکیبی</a:t>
            </a:r>
            <a:r>
              <a:rPr lang="en-A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SOA-SQP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برای </a:t>
            </a:r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مسئله</a:t>
            </a:r>
            <a:r>
              <a:rPr lang="en-A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DED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8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فرمولاسیون مسئله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برنامه نویسی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AU" b="1" dirty="0">
                <a:solidFill>
                  <a:schemeClr val="bg1"/>
                </a:solidFill>
                <a:cs typeface="B Nazanin" panose="00000400000000000000" pitchFamily="2" charset="-78"/>
              </a:rPr>
              <a:t>SOA-SQP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تست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مسئله مخابره اقتصادی دینامیکی بر مبنای الگوریتم ترکیبی به شکل زیر توصیف شده است: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1. پارامترهای سیستم متشکل از ضرایب هزینه سوخت، ضرایب تلفات خط انتقال، حد بالا و پائین متغیرهای کنترل و تقاضاهای بار پیش بینی شده برای </a:t>
            </a:r>
            <a:r>
              <a:rPr lang="fa-IR" sz="2800" dirty="0" smtClean="0">
                <a:cs typeface="B Nazanin" panose="00000400000000000000" pitchFamily="2" charset="-78"/>
              </a:rPr>
              <a:t>انتروالهای</a:t>
            </a:r>
            <a:r>
              <a:rPr lang="en-AU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افق زمانی زمان بندی شده به عنوان ورودی </a:t>
            </a:r>
            <a:r>
              <a:rPr lang="fa-IR" sz="2800" dirty="0" smtClean="0">
                <a:cs typeface="B Nazanin" panose="00000400000000000000" pitchFamily="2" charset="-78"/>
              </a:rPr>
              <a:t>بکار برده </a:t>
            </a:r>
            <a:r>
              <a:rPr lang="fa-IR" sz="2800" dirty="0">
                <a:cs typeface="B Nazanin" panose="00000400000000000000" pitchFamily="2" charset="-78"/>
              </a:rPr>
              <a:t>می شوند.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فرمولاسیون مسئله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برنامه نویسی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AU" b="1" dirty="0">
                <a:solidFill>
                  <a:schemeClr val="bg1"/>
                </a:solidFill>
                <a:cs typeface="B Nazanin" panose="00000400000000000000" pitchFamily="2" charset="-78"/>
              </a:rPr>
              <a:t>SOA-SQP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تست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2. ایجاد یک جمعیت اولیه </a:t>
            </a:r>
            <a:r>
              <a:rPr lang="fa-IR" sz="2800" dirty="0" smtClean="0">
                <a:cs typeface="B Nazanin" panose="00000400000000000000" pitchFamily="2" charset="-78"/>
              </a:rPr>
              <a:t>برای</a:t>
            </a:r>
            <a:r>
              <a:rPr lang="en-AU" sz="2800" dirty="0" smtClean="0">
                <a:cs typeface="B Nazanin" panose="00000400000000000000" pitchFamily="2" charset="-78"/>
              </a:rPr>
              <a:t>N </a:t>
            </a:r>
            <a:r>
              <a:rPr lang="fa-IR" sz="2800" dirty="0" smtClean="0">
                <a:cs typeface="B Nazanin" panose="00000400000000000000" pitchFamily="2" charset="-78"/>
              </a:rPr>
              <a:t> واحد </a:t>
            </a:r>
            <a:r>
              <a:rPr lang="fa-IR" sz="2800" dirty="0">
                <a:cs typeface="B Nazanin" panose="00000400000000000000" pitchFamily="2" charset="-78"/>
              </a:rPr>
              <a:t>مولد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AU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انتروال </a:t>
            </a:r>
            <a:r>
              <a:rPr lang="fa-IR" sz="2800" dirty="0">
                <a:cs typeface="B Nazanin" panose="00000400000000000000" pitchFamily="2" charset="-78"/>
              </a:rPr>
              <a:t>و فرمت بندی و مقدار دهی اولیه موقعیت هر جستجوکننده در فضای جستجو به صورت یکنواخت و تصادفی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3. کنتور تکرار شروع می شود.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فرمولاسیون مسئله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برنامه نویسی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AU" b="1" dirty="0">
                <a:solidFill>
                  <a:schemeClr val="bg1"/>
                </a:solidFill>
                <a:cs typeface="B Nazanin" panose="00000400000000000000" pitchFamily="2" charset="-78"/>
              </a:rPr>
              <a:t>SOA-SQP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های تست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4. </a:t>
            </a:r>
            <a:r>
              <a:rPr lang="en-AU" sz="2800" dirty="0" smtClean="0">
                <a:cs typeface="B Nazanin" panose="00000400000000000000" pitchFamily="2" charset="-78"/>
              </a:rPr>
              <a:t>P</a:t>
            </a:r>
            <a:r>
              <a:rPr lang="en-AU" sz="2800" baseline="-25000" dirty="0" smtClean="0">
                <a:cs typeface="B Nazanin" panose="00000400000000000000" pitchFamily="2" charset="-78"/>
              </a:rPr>
              <a:t>L</a:t>
            </a:r>
            <a:r>
              <a:rPr lang="en-AU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با استفاده از ضرایب </a:t>
            </a:r>
            <a:r>
              <a:rPr lang="fa-IR" sz="2800" dirty="0" smtClean="0">
                <a:cs typeface="B Nazanin" panose="00000400000000000000" pitchFamily="2" charset="-78"/>
              </a:rPr>
              <a:t>تلفات</a:t>
            </a:r>
            <a:r>
              <a:rPr lang="en-AU" sz="2800" dirty="0" smtClean="0">
                <a:cs typeface="B Nazanin" panose="00000400000000000000" pitchFamily="2" charset="-78"/>
              </a:rPr>
              <a:t>B </a:t>
            </a:r>
            <a:r>
              <a:rPr lang="fa-IR" sz="2800" dirty="0" smtClean="0">
                <a:cs typeface="B Nazanin" panose="00000400000000000000" pitchFamily="2" charset="-78"/>
              </a:rPr>
              <a:t> تعیین </a:t>
            </a:r>
            <a:r>
              <a:rPr lang="fa-IR" sz="2800" dirty="0">
                <a:cs typeface="B Nazanin" panose="00000400000000000000" pitchFamily="2" charset="-78"/>
              </a:rPr>
              <a:t>و مقدار تناسب هر جستجوکننده را با استفاده از معادله زیر ارزیابی نمایید.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5. کل جمعیت را </a:t>
            </a:r>
            <a:r>
              <a:rPr lang="fa-IR" sz="2800" dirty="0" smtClean="0">
                <a:cs typeface="B Nazanin" panose="00000400000000000000" pitchFamily="2" charset="-78"/>
              </a:rPr>
              <a:t>به</a:t>
            </a:r>
            <a:r>
              <a:rPr lang="en-AU" sz="2800" dirty="0" smtClean="0">
                <a:cs typeface="B Nazanin" panose="00000400000000000000" pitchFamily="2" charset="-78"/>
              </a:rPr>
              <a:t>K </a:t>
            </a:r>
            <a:r>
              <a:rPr lang="fa-IR" sz="2800" dirty="0" smtClean="0">
                <a:cs typeface="B Nazanin" panose="00000400000000000000" pitchFamily="2" charset="-78"/>
              </a:rPr>
              <a:t> زیرجمعیت </a:t>
            </a:r>
            <a:r>
              <a:rPr lang="fa-IR" sz="2800" dirty="0">
                <a:cs typeface="B Nazanin" panose="00000400000000000000" pitchFamily="2" charset="-78"/>
              </a:rPr>
              <a:t>تقسیم و همسایه های هر جستجوکننده را انتخاب کنید.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444347" y="1783562"/>
            <a:ext cx="4471925" cy="74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0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2017-05-06T05:54:43Z</dcterms:modified>
</cp:coreProperties>
</file>