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موفقیت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مدل 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ANP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محصول جدید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دوم</a:t>
            </a:r>
          </a:p>
          <a:p>
            <a:pPr algn="ctr" rtl="1"/>
            <a:r>
              <a:rPr lang="fa-I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ویژگیهای انتخاب آمیزه</a:t>
            </a:r>
            <a:r>
              <a:rPr lang="en-A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NPD </a:t>
            </a:r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در </a:t>
            </a:r>
            <a:r>
              <a:rPr lang="fa-I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شبکه و روشهای</a:t>
            </a:r>
            <a:r>
              <a:rPr lang="en-A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KM 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5</a:t>
            </a:r>
            <a:r>
              <a:rPr lang="en-US" sz="2400" dirty="0" smtClean="0"/>
              <a:t>/</a:t>
            </a:r>
            <a:r>
              <a:rPr lang="fa-IR" sz="2400" dirty="0" smtClean="0"/>
              <a:t>37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آمیزه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81696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موفقیت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مدل 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ANP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محصول جدید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B Nazanin" panose="00000400000000000000" pitchFamily="2" charset="-78"/>
              </a:rPr>
              <a:t>در صنایعی با رقابت زیاد، هر شرکت معمولاً بر بخش خاصی از فرایند تولید، مثلاً طراحی، تولید قطعات، مونتاژ، تست، حمل و نقل و توزیع، بازاریابی و ... تاکید کرده و سپس به صورت عمودی یا افقی حتی به اندازه رقبای حمایت کننده باهم همکاری کرده و بدین طریق تقاضای مشتریان را تامین می نمایند.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6</a:t>
            </a:r>
            <a:r>
              <a:rPr lang="en-US" sz="2400" dirty="0" smtClean="0"/>
              <a:t>/</a:t>
            </a:r>
            <a:r>
              <a:rPr lang="fa-IR" sz="2400" dirty="0" smtClean="0"/>
              <a:t>37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آمیزه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4671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موفقیت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مدل 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ANP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محصول جدید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B Nazanin" panose="00000400000000000000" pitchFamily="2" charset="-78"/>
              </a:rPr>
              <a:t>مهارتهای مدیریت که منجر به نوآوری و کارایی/ اثربخشی می گردد متفاوت و متناقض می باشند. کارایی مستلزم هماهنگی و همکاری بوده و باعث بهبود زمان بندی و هزینه توسعه می شود؛ اثربخشی مستلزم استانداردسازی، کنترل و سازش با روشها بوده و باعث بهبود هزینه و کیفیت محصول می شود و نوآوری مستلزم انعطاف پذیری، نقض قواعد موجود،استقلال و خودمختاری، ریسک پذیری و تحمل اشتباهات در تعقیب دانش جدید می باشد.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7</a:t>
            </a:r>
            <a:r>
              <a:rPr lang="en-US" sz="2400" dirty="0" smtClean="0"/>
              <a:t>/</a:t>
            </a:r>
            <a:r>
              <a:rPr lang="fa-IR" sz="2400" dirty="0" smtClean="0"/>
              <a:t>37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آمیزه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53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2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موفقیت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مدل 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ANP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محصول جدید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800" dirty="0">
                <a:cs typeface="B Nazanin" panose="00000400000000000000" pitchFamily="2" charset="-78"/>
              </a:rPr>
              <a:t>اگرچه کسب دانش و به اشتراک گذاری آن بر بهره برداری از دانش موجود یا توزیع دانش جدید تاکید می کند، اما سودمند ترین عامل برای نوآوری و </a:t>
            </a:r>
            <a:r>
              <a:rPr lang="en-AU" sz="2800" dirty="0">
                <a:cs typeface="B Nazanin" panose="00000400000000000000" pitchFamily="2" charset="-78"/>
              </a:rPr>
              <a:t>NPD </a:t>
            </a:r>
            <a:r>
              <a:rPr lang="fa-IR" sz="2800" dirty="0" smtClean="0">
                <a:cs typeface="B Nazanin" panose="00000400000000000000" pitchFamily="2" charset="-78"/>
              </a:rPr>
              <a:t> خلق </a:t>
            </a:r>
            <a:r>
              <a:rPr lang="fa-IR" sz="2800" dirty="0">
                <a:cs typeface="B Nazanin" panose="00000400000000000000" pitchFamily="2" charset="-78"/>
              </a:rPr>
              <a:t>دانش جدید می باشد. به منظور تشویق روند خلق دانش در فرایند </a:t>
            </a:r>
            <a:r>
              <a:rPr lang="en-AU" sz="2800" dirty="0">
                <a:cs typeface="B Nazanin" panose="00000400000000000000" pitchFamily="2" charset="-78"/>
              </a:rPr>
              <a:t>NPD، </a:t>
            </a:r>
            <a:r>
              <a:rPr lang="fa-IR" sz="2800" dirty="0">
                <a:cs typeface="B Nazanin" panose="00000400000000000000" pitchFamily="2" charset="-78"/>
              </a:rPr>
              <a:t>از </a:t>
            </a:r>
            <a:r>
              <a:rPr lang="fa-IR" sz="2800" dirty="0" smtClean="0">
                <a:cs typeface="B Nazanin" panose="00000400000000000000" pitchFamily="2" charset="-78"/>
              </a:rPr>
              <a:t>روشهای</a:t>
            </a:r>
            <a:r>
              <a:rPr lang="en-AU" sz="2800" dirty="0" smtClean="0">
                <a:cs typeface="B Nazanin" panose="00000400000000000000" pitchFamily="2" charset="-78"/>
              </a:rPr>
              <a:t>KM </a:t>
            </a:r>
            <a:r>
              <a:rPr lang="fa-IR" sz="2800" dirty="0" smtClean="0">
                <a:cs typeface="B Nazanin" panose="00000400000000000000" pitchFamily="2" charset="-78"/>
              </a:rPr>
              <a:t> مناسبی </a:t>
            </a:r>
            <a:r>
              <a:rPr lang="fa-IR" sz="2800" dirty="0">
                <a:cs typeface="B Nazanin" panose="00000400000000000000" pitchFamily="2" charset="-78"/>
              </a:rPr>
              <a:t>با توجه به مدهای خلق دانشو سطح تکامل </a:t>
            </a:r>
            <a:r>
              <a:rPr lang="fa-IR" sz="2800" dirty="0" smtClean="0">
                <a:cs typeface="B Nazanin" panose="00000400000000000000" pitchFamily="2" charset="-78"/>
              </a:rPr>
              <a:t>آیتم</a:t>
            </a:r>
            <a:r>
              <a:rPr lang="en-AU" sz="2800" dirty="0" smtClean="0">
                <a:cs typeface="B Nazanin" panose="00000400000000000000" pitchFamily="2" charset="-78"/>
              </a:rPr>
              <a:t>NPD </a:t>
            </a:r>
            <a:r>
              <a:rPr lang="fa-IR" sz="2800" dirty="0" smtClean="0">
                <a:cs typeface="B Nazanin" panose="00000400000000000000" pitchFamily="2" charset="-78"/>
              </a:rPr>
              <a:t> انتخاب </a:t>
            </a:r>
            <a:r>
              <a:rPr lang="fa-IR" sz="2800" dirty="0">
                <a:cs typeface="B Nazanin" panose="00000400000000000000" pitchFamily="2" charset="-78"/>
              </a:rPr>
              <a:t>شده باید استفاده نمود.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8</a:t>
            </a:r>
            <a:r>
              <a:rPr lang="en-US" sz="2400" dirty="0" smtClean="0"/>
              <a:t>/</a:t>
            </a:r>
            <a:r>
              <a:rPr lang="fa-IR" sz="2400" dirty="0" smtClean="0"/>
              <a:t>37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آمیزه</a:t>
            </a:r>
            <a:r>
              <a:rPr lang="en-AU" sz="2000" b="1" dirty="0">
                <a:solidFill>
                  <a:schemeClr val="bg1"/>
                </a:solidFill>
                <a:cs typeface="B Nazanin" panose="00000400000000000000" pitchFamily="2" charset="-78"/>
              </a:rPr>
              <a:t>NPD 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9848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274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2017-05-02T03:19:22Z</dcterms:modified>
</cp:coreProperties>
</file>