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8B1A-BC72-4596-80F1-21AF4C06C9A2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18F3-9AEA-457C-8F42-500280AC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Minimum Rank Objective Function with Hysteresis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draft-ietf-roll-minrank-hysteresis-of-01</a:t>
            </a:r>
          </a:p>
          <a:p>
            <a:endParaRPr lang="en-US" dirty="0" smtClean="0"/>
          </a:p>
          <a:p>
            <a:r>
              <a:rPr lang="en-US" sz="1300" dirty="0" err="1" smtClean="0"/>
              <a:t>Omprakash</a:t>
            </a:r>
            <a:r>
              <a:rPr lang="en-US" sz="1300" dirty="0" smtClean="0"/>
              <a:t> </a:t>
            </a:r>
            <a:r>
              <a:rPr lang="en-US" sz="1300" dirty="0" err="1" smtClean="0"/>
              <a:t>Gnawali</a:t>
            </a:r>
            <a:r>
              <a:rPr lang="en-US" sz="1300" dirty="0" smtClean="0"/>
              <a:t> and Philip Levis</a:t>
            </a:r>
          </a:p>
          <a:p>
            <a:endParaRPr lang="en-US" sz="1300" dirty="0" smtClean="0"/>
          </a:p>
          <a:p>
            <a:r>
              <a:rPr lang="en-US" sz="1300" dirty="0" smtClean="0"/>
              <a:t>IETF 80</a:t>
            </a:r>
          </a:p>
          <a:p>
            <a:r>
              <a:rPr lang="en-US" sz="1300" dirty="0" smtClean="0"/>
              <a:t>Prague, Czech Republic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Minimum Interval</a:t>
            </a:r>
          </a:p>
          <a:p>
            <a:pPr lvl="1"/>
            <a:r>
              <a:rPr lang="en-US" dirty="0" smtClean="0"/>
              <a:t>Small value encouraged</a:t>
            </a:r>
          </a:p>
          <a:p>
            <a:pPr lvl="1"/>
            <a:r>
              <a:rPr lang="en-US" dirty="0" smtClean="0"/>
              <a:t>Many DIOs in the queue is not helpful</a:t>
            </a:r>
          </a:p>
          <a:p>
            <a:r>
              <a:rPr lang="en-US" dirty="0" smtClean="0"/>
              <a:t>Maximum Interval</a:t>
            </a:r>
          </a:p>
          <a:p>
            <a:pPr lvl="1"/>
            <a:r>
              <a:rPr lang="en-US" dirty="0" smtClean="0"/>
              <a:t>The larger the better</a:t>
            </a:r>
          </a:p>
          <a:p>
            <a:pPr lvl="1"/>
            <a:r>
              <a:rPr lang="en-US" dirty="0" smtClean="0"/>
              <a:t>Experiences with max interval of several hours</a:t>
            </a:r>
          </a:p>
          <a:p>
            <a:r>
              <a:rPr lang="en-US" dirty="0" smtClean="0"/>
              <a:t>Redundancy Constant</a:t>
            </a:r>
          </a:p>
          <a:p>
            <a:pPr lvl="1"/>
            <a:r>
              <a:rPr lang="en-US" dirty="0" smtClean="0"/>
              <a:t>Small constant (e.g., 1-3) is typically adequate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prevent loops</a:t>
            </a:r>
          </a:p>
          <a:p>
            <a:r>
              <a:rPr lang="en-US" dirty="0" smtClean="0"/>
              <a:t>No guarantee that it will work</a:t>
            </a:r>
          </a:p>
          <a:p>
            <a:pPr lvl="1"/>
            <a:r>
              <a:rPr lang="en-US" dirty="0" err="1" smtClean="0"/>
              <a:t>Lossy</a:t>
            </a:r>
            <a:r>
              <a:rPr lang="en-US" dirty="0" smtClean="0"/>
              <a:t> links</a:t>
            </a:r>
          </a:p>
          <a:p>
            <a:endParaRPr lang="en-US" dirty="0"/>
          </a:p>
          <a:p>
            <a:r>
              <a:rPr lang="en-US" dirty="0" smtClean="0"/>
              <a:t>Tradeoff: complexity for incremental expedience in topology repair</a:t>
            </a:r>
          </a:p>
          <a:p>
            <a:pPr lvl="1"/>
            <a:r>
              <a:rPr lang="en-US" dirty="0" smtClean="0"/>
              <a:t>It is possible to detect and repair loops in tens of milliseconds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Flushing Neighbor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avoid flushing neighbor information as much as possible</a:t>
            </a:r>
          </a:p>
          <a:p>
            <a:r>
              <a:rPr lang="en-US" dirty="0" smtClean="0"/>
              <a:t>Can take a lot of time (and energy) to rebuild</a:t>
            </a:r>
          </a:p>
          <a:p>
            <a:endParaRPr lang="en-US" dirty="0"/>
          </a:p>
          <a:p>
            <a:r>
              <a:rPr lang="en-US" dirty="0" smtClean="0"/>
              <a:t>Do not flush the table if the route is lost</a:t>
            </a:r>
          </a:p>
          <a:p>
            <a:pPr lvl="1"/>
            <a:r>
              <a:rPr lang="en-US" dirty="0" smtClean="0"/>
              <a:t>Link qualities to the neighbors might still be valid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Data-path Slowdown During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Advisable to increase the time between data packet transmission during repair</a:t>
            </a:r>
          </a:p>
          <a:p>
            <a:pPr lvl="1"/>
            <a:r>
              <a:rPr lang="en-US" dirty="0" smtClean="0"/>
              <a:t>Yields the channel to control traffic</a:t>
            </a:r>
          </a:p>
          <a:p>
            <a:pPr lvl="1"/>
            <a:r>
              <a:rPr lang="en-US" dirty="0" smtClean="0"/>
              <a:t>Greatly improves inconsistency repair</a:t>
            </a:r>
          </a:p>
          <a:p>
            <a:endParaRPr lang="en-US" dirty="0"/>
          </a:p>
          <a:p>
            <a:r>
              <a:rPr lang="en-US" dirty="0" smtClean="0"/>
              <a:t>Can lead to higher latency and buffer overflow at the edges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 Cost Minimization </a:t>
            </a:r>
            <a:r>
              <a:rPr lang="en-US" dirty="0" err="1" smtClean="0"/>
              <a:t>vs</a:t>
            </a:r>
            <a:r>
              <a:rPr lang="en-US" dirty="0" smtClean="0"/>
              <a:t>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paths not always a requirement</a:t>
            </a:r>
          </a:p>
          <a:p>
            <a:pPr lvl="1"/>
            <a:r>
              <a:rPr lang="en-US" dirty="0" smtClean="0"/>
              <a:t>For UDP flows, churn is not harmful</a:t>
            </a:r>
          </a:p>
          <a:p>
            <a:r>
              <a:rPr lang="en-US" dirty="0" smtClean="0"/>
              <a:t>Minimize/stabilize path cost (Rank) instead of maximizing path stability</a:t>
            </a:r>
          </a:p>
          <a:p>
            <a:pPr lvl="1"/>
            <a:r>
              <a:rPr lang="en-US" dirty="0" smtClean="0"/>
              <a:t>But very rapid path changes to minimize cost can also be harmful (MRHOF) -- tradeoff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The Minimum Rank Objective Function with Hysteresis (MRHOF)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Applicable metrics</a:t>
            </a:r>
          </a:p>
          <a:p>
            <a:pPr lvl="1" eaLnBrk="1" hangingPunct="1"/>
            <a:r>
              <a:rPr lang="en-US" smtClean="0"/>
              <a:t>Listed in </a:t>
            </a:r>
            <a:r>
              <a:rPr lang="en-US" sz="2000" b="1" smtClean="0">
                <a:latin typeface="Courier New" charset="0"/>
                <a:cs typeface="Courier New" charset="0"/>
              </a:rPr>
              <a:t>I-D.ietf-roll-routing-metrics</a:t>
            </a:r>
            <a:endParaRPr lang="en-US" smtClean="0"/>
          </a:p>
          <a:p>
            <a:pPr lvl="1" eaLnBrk="1" hangingPunct="1"/>
            <a:r>
              <a:rPr lang="en-US" smtClean="0"/>
              <a:t>Additive</a:t>
            </a:r>
          </a:p>
          <a:p>
            <a:pPr lvl="1" eaLnBrk="1" hangingPunct="1"/>
            <a:r>
              <a:rPr lang="en-US" smtClean="0"/>
              <a:t>Global</a:t>
            </a:r>
          </a:p>
          <a:p>
            <a:pPr lvl="1" eaLnBrk="1" hangingPunct="1"/>
            <a:r>
              <a:rPr lang="en-US" smtClean="0"/>
              <a:t>Metric minimization as routing objective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Based on experiences with ETX</a:t>
            </a:r>
          </a:p>
          <a:p>
            <a:pPr lvl="1" eaLnBrk="1" hangingPunct="1"/>
            <a:r>
              <a:rPr lang="en-US" smtClean="0"/>
              <a:t>Might be applicable to latency and other metrics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Metric Minimization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Compute the Path metric and parent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At the root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cur_min_path_metric</a:t>
            </a:r>
            <a:r>
              <a:rPr lang="en-US" dirty="0" smtClean="0">
                <a:ea typeface="+mn-ea"/>
              </a:rPr>
              <a:t> = MIN_PATH_METRIC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On other nodes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candidate_min_path_metric</a:t>
            </a:r>
            <a:r>
              <a:rPr lang="en-US" dirty="0" smtClean="0">
                <a:ea typeface="+mn-ea"/>
              </a:rPr>
              <a:t>(</a:t>
            </a:r>
            <a:r>
              <a:rPr lang="en-US" dirty="0" err="1" smtClean="0">
                <a:ea typeface="+mn-ea"/>
              </a:rPr>
              <a:t>i</a:t>
            </a:r>
            <a:r>
              <a:rPr lang="en-US" dirty="0" smtClean="0">
                <a:ea typeface="+mn-ea"/>
              </a:rPr>
              <a:t>) =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Link metric to a candidate </a:t>
            </a:r>
            <a:r>
              <a:rPr lang="en-US" b="1" i="1" dirty="0" err="1" smtClean="0">
                <a:ea typeface="+mn-ea"/>
              </a:rPr>
              <a:t>i</a:t>
            </a:r>
            <a:r>
              <a:rPr lang="en-US" dirty="0" smtClean="0">
                <a:ea typeface="+mn-ea"/>
              </a:rPr>
              <a:t> + Path metric from </a:t>
            </a:r>
            <a:r>
              <a:rPr lang="en-US" b="1" i="1" dirty="0" err="1" smtClean="0">
                <a:ea typeface="+mn-ea"/>
              </a:rPr>
              <a:t>i</a:t>
            </a:r>
            <a:r>
              <a:rPr lang="en-US" b="1" i="1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to the DAG root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cur_min_path_metric</a:t>
            </a:r>
            <a:r>
              <a:rPr lang="en-US" dirty="0" smtClean="0">
                <a:ea typeface="+mn-ea"/>
              </a:rPr>
              <a:t> = Min{</a:t>
            </a:r>
            <a:r>
              <a:rPr lang="en-US" dirty="0" err="1" smtClean="0">
                <a:ea typeface="+mn-ea"/>
              </a:rPr>
              <a:t>candidate_min_path_metric</a:t>
            </a:r>
            <a:r>
              <a:rPr lang="en-US" dirty="0" smtClean="0">
                <a:ea typeface="+mn-ea"/>
              </a:rPr>
              <a:t>(1..n)}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Parent = candidate whose cost is equal to </a:t>
            </a:r>
            <a:r>
              <a:rPr lang="en-US" dirty="0" err="1" smtClean="0">
                <a:ea typeface="+mn-ea"/>
              </a:rPr>
              <a:t>cur_min_path_metric</a:t>
            </a:r>
            <a:endParaRPr lang="en-US" dirty="0" smtClean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i="1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Examples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ETX: Paths with the smallest expected transmit count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Latency: Least latency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Hysteresis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Link metric can have jitter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Example: ETX jitter due to changing link quality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Can cause churn in the topology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Hysteresis delays the effects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Short-term and small changes in link properties should not trigger path </a:t>
            </a:r>
            <a:r>
              <a:rPr lang="en-US" dirty="0" err="1" smtClean="0">
                <a:ea typeface="+mn-ea"/>
              </a:rPr>
              <a:t>recomputation</a:t>
            </a: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Change parent if the new path metric is better by at least PARENT_SWITCH_THRESHOLD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Rank from Cost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1752600"/>
          <a:ext cx="4724400" cy="231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Metric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Rank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Node Energy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 – Cost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Hop Count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Cost/65536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 Quality Level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ETX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33600" y="4419600"/>
            <a:ext cx="54864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cs typeface="+mn-cs"/>
              </a:rPr>
              <a:t>Rank undefined for these metrics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latin typeface="+mn-lt"/>
                <a:cs typeface="+mn-cs"/>
              </a:rPr>
              <a:t>Node state and attributes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latin typeface="+mn-lt"/>
                <a:cs typeface="+mn-cs"/>
              </a:rPr>
              <a:t>Throughput</a:t>
            </a:r>
            <a:endParaRPr lang="en-US" sz="2800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latin typeface="+mn-lt"/>
                <a:cs typeface="+mn-cs"/>
              </a:rPr>
              <a:t>Link color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 set</a:t>
            </a:r>
          </a:p>
          <a:p>
            <a:pPr lvl="1"/>
            <a:r>
              <a:rPr lang="en-US" dirty="0" smtClean="0"/>
              <a:t>Next version will allow for more than one parent</a:t>
            </a:r>
          </a:p>
          <a:p>
            <a:pPr lvl="1"/>
            <a:r>
              <a:rPr lang="en-US" dirty="0" smtClean="0"/>
              <a:t>Rank based on path cost for the “longest” path</a:t>
            </a:r>
          </a:p>
          <a:p>
            <a:pPr lvl="2"/>
            <a:r>
              <a:rPr lang="en-US" dirty="0" smtClean="0"/>
              <a:t>Follows DIO processing rules in RPL</a:t>
            </a:r>
          </a:p>
          <a:p>
            <a:pPr lvl="1"/>
            <a:r>
              <a:rPr lang="en-US" dirty="0" smtClean="0"/>
              <a:t>Parent set size</a:t>
            </a:r>
          </a:p>
          <a:p>
            <a:pPr lvl="2"/>
            <a:r>
              <a:rPr lang="en-US" dirty="0" smtClean="0"/>
              <a:t>“Stretch” of rank from preferred parent rank?</a:t>
            </a:r>
          </a:p>
          <a:p>
            <a:pPr lvl="2"/>
            <a:r>
              <a:rPr lang="en-US" dirty="0" smtClean="0"/>
              <a:t>Configuration parameter?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set size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neighbor to be in the parent set, the node must maintain its Rank</a:t>
            </a:r>
          </a:p>
          <a:p>
            <a:pPr lvl="1"/>
            <a:r>
              <a:rPr lang="en-US" dirty="0" smtClean="0"/>
              <a:t>Additional 2 bytes per parent per DAG</a:t>
            </a:r>
          </a:p>
          <a:p>
            <a:pPr lvl="1"/>
            <a:r>
              <a:rPr lang="en-US" dirty="0" smtClean="0"/>
              <a:t>State/efficiency tradeoff</a:t>
            </a:r>
          </a:p>
          <a:p>
            <a:r>
              <a:rPr lang="en-US" dirty="0" smtClean="0"/>
              <a:t>Increasing Rank (and available parent set) can require obtaining Rank values</a:t>
            </a:r>
          </a:p>
          <a:p>
            <a:pPr lvl="1"/>
            <a:r>
              <a:rPr lang="en-US" dirty="0" err="1" smtClean="0"/>
              <a:t>Unicast</a:t>
            </a:r>
            <a:r>
              <a:rPr lang="en-US" dirty="0" smtClean="0"/>
              <a:t> DIS?</a:t>
            </a:r>
          </a:p>
          <a:p>
            <a:pPr lvl="1"/>
            <a:r>
              <a:rPr lang="en-US" dirty="0" smtClean="0"/>
              <a:t>Link-local multicast DIS?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for Efficient Implementation of RPL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81800" cy="17526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draft-gnawali-roll-rpl-recommendations-01</a:t>
            </a:r>
          </a:p>
          <a:p>
            <a:r>
              <a:rPr lang="en-US" sz="1300" dirty="0" err="1" smtClean="0"/>
              <a:t>Omprakash</a:t>
            </a:r>
            <a:r>
              <a:rPr lang="en-US" sz="1300" dirty="0" smtClean="0"/>
              <a:t> </a:t>
            </a:r>
            <a:r>
              <a:rPr lang="en-US" sz="1300" dirty="0" err="1" smtClean="0"/>
              <a:t>Gnawali</a:t>
            </a:r>
            <a:r>
              <a:rPr lang="en-US" sz="1300" dirty="0" smtClean="0"/>
              <a:t> and Philip Levis</a:t>
            </a:r>
          </a:p>
          <a:p>
            <a:endParaRPr lang="en-US" sz="1300" dirty="0" smtClean="0"/>
          </a:p>
          <a:p>
            <a:r>
              <a:rPr lang="en-US" sz="1300" dirty="0" smtClean="0"/>
              <a:t>IETF 80</a:t>
            </a:r>
          </a:p>
          <a:p>
            <a:r>
              <a:rPr lang="en-US" sz="1300" dirty="0" smtClean="0"/>
              <a:t>Prague, Czech Republic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any RPL configuration parameters</a:t>
            </a:r>
          </a:p>
          <a:p>
            <a:pPr lvl="1"/>
            <a:r>
              <a:rPr lang="en-US" dirty="0" smtClean="0"/>
              <a:t>timers, optional mechanisms, buffer sizes, …</a:t>
            </a:r>
          </a:p>
          <a:p>
            <a:r>
              <a:rPr lang="en-US" dirty="0" smtClean="0"/>
              <a:t>Guidelines for efficient implementation</a:t>
            </a:r>
          </a:p>
          <a:p>
            <a:pPr lvl="1"/>
            <a:r>
              <a:rPr lang="en-US" dirty="0" smtClean="0"/>
              <a:t>Collect the experiences from experiments and deployments</a:t>
            </a:r>
          </a:p>
          <a:p>
            <a:r>
              <a:rPr lang="en-US" dirty="0" smtClean="0"/>
              <a:t>Explain how certain parameters change the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603</Words>
  <Application>Microsoft Macintosh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Minimum Rank Objective Function with Hysteresis</vt:lpstr>
      <vt:lpstr>The Minimum Rank Objective Function with Hysteresis (MRHOF)</vt:lpstr>
      <vt:lpstr>Metric Minimization</vt:lpstr>
      <vt:lpstr>Hysteresis</vt:lpstr>
      <vt:lpstr>Computing Rank from Cost</vt:lpstr>
      <vt:lpstr>Discussions</vt:lpstr>
      <vt:lpstr>Parent set size concern</vt:lpstr>
      <vt:lpstr>Recommendations for Efficient Implementation of RPL</vt:lpstr>
      <vt:lpstr>Goal</vt:lpstr>
      <vt:lpstr>Trickle Parameters</vt:lpstr>
      <vt:lpstr>Route Poisoning</vt:lpstr>
      <vt:lpstr>Flushing Neighbor Information</vt:lpstr>
      <vt:lpstr>Data-path Slowdown During Repair</vt:lpstr>
      <vt:lpstr>Path Cost Minimization vs Stability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Minimum Rank Objective Function with Hysteresis</dc:title>
  <dc:creator>om_p</dc:creator>
  <cp:lastModifiedBy>Philip Levis</cp:lastModifiedBy>
  <cp:revision>9</cp:revision>
  <dcterms:created xsi:type="dcterms:W3CDTF">2011-03-26T18:43:17Z</dcterms:created>
  <dcterms:modified xsi:type="dcterms:W3CDTF">2011-03-26T18:43:38Z</dcterms:modified>
</cp:coreProperties>
</file>