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پیشینه پژوهش</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رسانه اجتماعی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4000" b="1" dirty="0" smtClean="0">
                <a:effectLst>
                  <a:outerShdw blurRad="38100" dist="38100" dir="2700000" algn="tl">
                    <a:srgbClr val="000000">
                      <a:alpha val="43137"/>
                    </a:srgbClr>
                  </a:outerShdw>
                </a:effectLst>
                <a:cs typeface="B Nazanin" panose="00000400000000000000" pitchFamily="2" charset="-78"/>
              </a:rPr>
              <a:t>فصل پنجم</a:t>
            </a:r>
          </a:p>
          <a:p>
            <a:pPr algn="ctr" rtl="1"/>
            <a:r>
              <a:rPr lang="fa-IR" sz="4800" b="1" dirty="0">
                <a:effectLst>
                  <a:outerShdw blurRad="38100" dist="38100" dir="2700000" algn="tl">
                    <a:srgbClr val="000000">
                      <a:alpha val="43137"/>
                    </a:srgbClr>
                  </a:outerShdw>
                </a:effectLst>
                <a:cs typeface="B Nazanin" panose="00000400000000000000" pitchFamily="2" charset="-78"/>
              </a:rPr>
              <a:t>رسانه های اجتماعی در ایران، مصر و سوریه</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32</a:t>
            </a:r>
            <a:endParaRPr lang="en-US" dirty="0"/>
          </a:p>
        </p:txBody>
      </p:sp>
    </p:spTree>
    <p:extLst>
      <p:ext uri="{BB962C8B-B14F-4D97-AF65-F5344CB8AC3E}">
        <p14:creationId xmlns:p14="http://schemas.microsoft.com/office/powerpoint/2010/main" val="8448676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پیشینه پژوهش</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رسانه اجتماعی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از طرف دیگر، در کشورهای مختلف عربی ، من جمله سوریه، رسانه های اجتماعی نقش مهمی در ناآرامی و آشوب سیاسی ایفا می کنند. حتی اگر سوریه یکی از آن دسته از کشورهایی باشد که محل های رسانه های اجتماعی را تحت کنترل اکید دارد، بازهم به نظر می رسد افرادی که در آنجا زندگی می کنند، تا حدی بر موانع غلبه می کنند. یکی از وسایل مهم برای انتقال اطلاعات مربوط به اعمال غیر قانونی در رابطه با حقوق شهروندی سل فون با دوربین می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32</a:t>
            </a:r>
            <a:endParaRPr lang="en-US" dirty="0"/>
          </a:p>
        </p:txBody>
      </p:sp>
    </p:spTree>
    <p:extLst>
      <p:ext uri="{BB962C8B-B14F-4D97-AF65-F5344CB8AC3E}">
        <p14:creationId xmlns:p14="http://schemas.microsoft.com/office/powerpoint/2010/main" val="31149235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پیشینه پژوهش</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رسانه اجتماعی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نقش رسانه های اجتماعی در سازماندهی افراد در سوریه را نمی توان نادیده گرفت. بسیاری از افرادی که یکدیگر را نمی شناسند برای اعتراض به دولت و شنیده شدن صدای آنها توسط کشورهای دیگر در جهان گرد هم آمدند. </a:t>
            </a:r>
            <a:r>
              <a:rPr lang="en-AU" sz="2800" dirty="0">
                <a:cs typeface="B Nazanin" panose="00000400000000000000" pitchFamily="2" charset="-78"/>
              </a:rPr>
              <a:t>Abdi Hakim </a:t>
            </a:r>
            <a:r>
              <a:rPr lang="en-AU" sz="2800" dirty="0" err="1" smtClean="0">
                <a:cs typeface="B Nazanin" panose="00000400000000000000" pitchFamily="2" charset="-78"/>
              </a:rPr>
              <a:t>Ijburi</a:t>
            </a:r>
            <a:r>
              <a:rPr lang="fa-IR" sz="2800" dirty="0" smtClean="0">
                <a:cs typeface="B Nazanin" panose="00000400000000000000" pitchFamily="2" charset="-78"/>
              </a:rPr>
              <a:t> یکی </a:t>
            </a:r>
            <a:r>
              <a:rPr lang="fa-IR" sz="2800" dirty="0">
                <a:cs typeface="B Nazanin" panose="00000400000000000000" pitchFamily="2" charset="-78"/>
              </a:rPr>
              <a:t>از معترضینی است که می گوید در جنبش مقاومت با افراد هم شهری اش ملاقات کرده و نشان می دهد که قبل از گردهم آمدن برای اعتراض آن ها را نمی شناخت.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32</a:t>
            </a:r>
            <a:endParaRPr lang="en-US" dirty="0"/>
          </a:p>
        </p:txBody>
      </p:sp>
    </p:spTree>
    <p:extLst>
      <p:ext uri="{BB962C8B-B14F-4D97-AF65-F5344CB8AC3E}">
        <p14:creationId xmlns:p14="http://schemas.microsoft.com/office/powerpoint/2010/main" val="13948304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پیشینه پژوهش</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رسانه اجتماعی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نمونه های زیادی در مورد انتقال صدای مردم سوریه به جهان از طریق ابزارهای رسانه های اجتماعی وجود دارد. در پروفایل فیس بوک تهیه شده در مصر، کتک خوردن پسر جوان سوریه ای با چوب توسط سرباران سوریه نشان داده شده است. فیلتر شدن اینترنت در سوریه به حدی سخت می باشد که در سال 2008، وزارت اطلاعات به مالکین کافی نت ها دستور داد تا اطلاعات مربوط به هویت کلیه مشتریان و زمانهای استفاده از آنها را نگهداری کنند. همچنین به مالکین دستور داد تا به طور منظم اسناد را به آنها گزارش کنند.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32</a:t>
            </a:r>
            <a:endParaRPr lang="en-US" dirty="0"/>
          </a:p>
        </p:txBody>
      </p:sp>
    </p:spTree>
    <p:extLst>
      <p:ext uri="{BB962C8B-B14F-4D97-AF65-F5344CB8AC3E}">
        <p14:creationId xmlns:p14="http://schemas.microsoft.com/office/powerpoint/2010/main" val="27139847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336</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2017-06-24T09:34:26Z</dcterms:modified>
</cp:coreProperties>
</file>