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موضوع و روش</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u="sng" dirty="0">
                <a:cs typeface="B Nazanin" panose="00000400000000000000" pitchFamily="2" charset="-78"/>
              </a:rPr>
              <a:t> بار سنگین مراقبت مراقبت کنندگان بیماران </a:t>
            </a:r>
            <a:r>
              <a:rPr lang="en-US" sz="2800" u="sng" dirty="0">
                <a:cs typeface="B Nazanin" panose="00000400000000000000" pitchFamily="2" charset="-78"/>
              </a:rPr>
              <a:t>SCI</a:t>
            </a:r>
            <a:endParaRPr lang="fa-IR" sz="2800"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مطالعه نشان داد که اساسا تمامی خدمات شخصی به عنوان مراقبان اولیه به بیماران مبتلا به </a:t>
            </a:r>
            <a:r>
              <a:rPr lang="en-US" sz="2800" dirty="0">
                <a:cs typeface="B Nazanin" panose="00000400000000000000" pitchFamily="2" charset="-78"/>
              </a:rPr>
              <a:t>SCI</a:t>
            </a:r>
            <a:r>
              <a:rPr lang="fa-IR" sz="2800" dirty="0">
                <a:cs typeface="B Nazanin" panose="00000400000000000000" pitchFamily="2" charset="-78"/>
              </a:rPr>
              <a:t> سطحی از بار سنگین مراقبت را احساس می کنند، که به صورت گسترده ای از این بار متوسط تا شدید گزارش داده شده است. این نتایج نسبت به بسیاری از یافته های مراقبت کنندگان خانواده ای متفاوت است، مطالعات انجام شده توسط پنگ و </a:t>
            </a:r>
            <a:r>
              <a:rPr lang="en-US" sz="2800" dirty="0">
                <a:cs typeface="B Nazanin" panose="00000400000000000000" pitchFamily="2" charset="-78"/>
              </a:rPr>
              <a:t>Li </a:t>
            </a:r>
            <a:r>
              <a:rPr lang="fa-IR" sz="2800" dirty="0" smtClean="0">
                <a:cs typeface="B Nazanin" panose="00000400000000000000" pitchFamily="2" charset="-78"/>
              </a:rPr>
              <a:t> و </a:t>
            </a:r>
            <a:r>
              <a:rPr lang="fa-IR" sz="2800" dirty="0">
                <a:cs typeface="B Nazanin" panose="00000400000000000000" pitchFamily="2" charset="-78"/>
              </a:rPr>
              <a:t>همکاران.  نشان می دهد که مراقبان بیماران سکته مغزی سطح بار خفیف تا متوسط گزارش دادند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35</a:t>
            </a:r>
            <a:endParaRPr lang="en-US" dirty="0"/>
          </a:p>
        </p:txBody>
      </p:sp>
    </p:spTree>
    <p:extLst>
      <p:ext uri="{BB962C8B-B14F-4D97-AF65-F5344CB8AC3E}">
        <p14:creationId xmlns:p14="http://schemas.microsoft.com/office/powerpoint/2010/main" val="22318527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موضوع و روش</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اختلاف ممکن است به این واقعیت که اکثریت بیماران </a:t>
            </a:r>
            <a:r>
              <a:rPr lang="en-US" sz="2800" dirty="0">
                <a:cs typeface="B Nazanin" panose="00000400000000000000" pitchFamily="2" charset="-78"/>
              </a:rPr>
              <a:t>SCI</a:t>
            </a:r>
            <a:r>
              <a:rPr lang="fa-IR" sz="2800" dirty="0">
                <a:cs typeface="B Nazanin" panose="00000400000000000000" pitchFamily="2" charset="-78"/>
              </a:rPr>
              <a:t> در این مطالعه مردان جوان بودند مربوط شده باشد . با این حال، نسبت مرد به زن در این مطالعه مشابه 4 به 1 بود نسبت در تجزیه و تحلیل اپیدمیولوژیک </a:t>
            </a:r>
            <a:r>
              <a:rPr lang="en-US" sz="2800" dirty="0">
                <a:cs typeface="B Nazanin" panose="00000400000000000000" pitchFamily="2" charset="-78"/>
              </a:rPr>
              <a:t>SCI </a:t>
            </a:r>
            <a:r>
              <a:rPr lang="fa-IR" sz="2800" dirty="0">
                <a:cs typeface="B Nazanin" panose="00000400000000000000" pitchFamily="2" charset="-78"/>
              </a:rPr>
              <a:t> پکن گزارش شده بود.از آنجا که اکثر بیماران </a:t>
            </a:r>
            <a:r>
              <a:rPr lang="en-US" sz="2800" dirty="0">
                <a:cs typeface="B Nazanin" panose="00000400000000000000" pitchFamily="2" charset="-78"/>
              </a:rPr>
              <a:t>SCI</a:t>
            </a:r>
            <a:r>
              <a:rPr lang="fa-IR" sz="2800" dirty="0">
                <a:cs typeface="B Nazanin" panose="00000400000000000000" pitchFamily="2" charset="-78"/>
              </a:rPr>
              <a:t> ارائه دهندگان خانوار بودند، آسیب آنها منجر به ایجاد اختلال اساسی در روند زندگی اقتصادی خانواده 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1731882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موضوع و روش</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از آنجا که بیماران همراه با </a:t>
            </a:r>
            <a:r>
              <a:rPr lang="en-US" sz="2800" dirty="0" err="1" smtClean="0">
                <a:cs typeface="B Nazanin" panose="00000400000000000000" pitchFamily="2" charset="-78"/>
              </a:rPr>
              <a:t>sci</a:t>
            </a:r>
            <a:r>
              <a:rPr lang="fa-IR" sz="2800" dirty="0" smtClean="0">
                <a:cs typeface="B Nazanin" panose="00000400000000000000" pitchFamily="2" charset="-78"/>
              </a:rPr>
              <a:t> اغلب </a:t>
            </a:r>
            <a:r>
              <a:rPr lang="fa-IR" sz="2800" dirty="0">
                <a:cs typeface="B Nazanin" panose="00000400000000000000" pitchFamily="2" charset="-78"/>
              </a:rPr>
              <a:t>فلج و یکجا نشین هستند، آنها نیاز به یک پرستار برای مراقبت از شستن آنها، غذا خوردن، توالت و دیگر فعالیت های ابتدایی زندگی علاوه بر کمک در درمان، آموزش توانبخشی، نظارت بر این بیماری، و غیره دارند . علاوه بر این، از آنجا که اکثریت مراقبان همسران بیماران </a:t>
            </a:r>
            <a:r>
              <a:rPr lang="fa-IR" sz="2800" dirty="0" smtClean="0">
                <a:cs typeface="B Nazanin" panose="00000400000000000000" pitchFamily="2" charset="-78"/>
              </a:rPr>
              <a:t>هستند، </a:t>
            </a:r>
            <a:r>
              <a:rPr lang="fa-IR" sz="2800" dirty="0">
                <a:cs typeface="B Nazanin" panose="00000400000000000000" pitchFamily="2" charset="-78"/>
              </a:rPr>
              <a:t>آنها همچنین مسئولیت بیشتری نسبت به مراقبت و آموزش کودکان خود دارند.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7338519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موضوع و روش</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نکته مهم، این مطالعه نشان داد که تقریبا همه مراقبانی که مورد بررسی قرار گرفتند از مشکلات جسمی به عنوان یک نتیجه از مراقبت از بیماران خود رنج می برند. علاوه بر این، احتمال دستیابی به یک بیماری تنها با طول مدت مراقبت مورد نیاز، که در مورد </a:t>
            </a:r>
            <a:r>
              <a:rPr lang="en-US" sz="2800" dirty="0">
                <a:cs typeface="B Nazanin" panose="00000400000000000000" pitchFamily="2" charset="-78"/>
              </a:rPr>
              <a:t>SCI</a:t>
            </a:r>
            <a:r>
              <a:rPr lang="fa-IR" sz="2800" dirty="0">
                <a:cs typeface="B Nazanin" panose="00000400000000000000" pitchFamily="2" charset="-78"/>
              </a:rPr>
              <a:t> می تواند کاملا طولانی مدت باشد افزایش می دهد. این مطالعه در خارج از کشور و </a:t>
            </a:r>
            <a:r>
              <a:rPr lang="en-US" sz="2800" dirty="0" err="1">
                <a:cs typeface="B Nazanin" panose="00000400000000000000" pitchFamily="2" charset="-78"/>
              </a:rPr>
              <a:t>consisten</a:t>
            </a:r>
            <a:r>
              <a:rPr lang="fa-IR" sz="2800" dirty="0">
                <a:cs typeface="B Nazanin" panose="00000400000000000000" pitchFamily="2" charset="-78"/>
              </a:rPr>
              <a:t> بود. اما در این نظرسنجی، 10 درصد از مراقبت کنندگان خود دارای بیماریهای مزمن بودند.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35</a:t>
            </a:r>
            <a:endParaRPr lang="en-US" dirty="0"/>
          </a:p>
        </p:txBody>
      </p:sp>
    </p:spTree>
    <p:extLst>
      <p:ext uri="{BB962C8B-B14F-4D97-AF65-F5344CB8AC3E}">
        <p14:creationId xmlns:p14="http://schemas.microsoft.com/office/powerpoint/2010/main" val="26420932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385</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2017-06-19T09:54:15Z</dcterms:modified>
</cp:coreProperties>
</file>