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 ها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2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سه </a:t>
            </a:r>
            <a:r>
              <a:rPr lang="fa-IR" sz="2800" dirty="0">
                <a:cs typeface="B Nazanin" panose="00000400000000000000" pitchFamily="2" charset="-78"/>
              </a:rPr>
              <a:t>نوع از مبدل های کاتالیزوری در وسایل نقلیه در استرالیا مورد آزمون انتشار قرار گرفتند که به عنوان بخشی از یک برنامه تست شامل بیش از 4% دستگاه خودروی تصادفی انتخاب شد. مبدل چهارم به عنوان مرجع در نظر گرفته شد و بر روی وسیله ای که سفر کمتری داشته بود، نصب شد. همه چهار مبدل در بین سال های 1990 و 1992 با استفاده از آلومینا و سریا با محتوای </a:t>
            </a:r>
            <a:r>
              <a:rPr lang="en-US" sz="2800" dirty="0">
                <a:cs typeface="B Nazanin" panose="00000400000000000000" pitchFamily="2" charset="-78"/>
              </a:rPr>
              <a:t>CEO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fa-IR" sz="2800" dirty="0">
                <a:cs typeface="B Nazanin" panose="00000400000000000000" pitchFamily="2" charset="-78"/>
              </a:rPr>
              <a:t> مشابه با درصد وزنی17 تا 20 درصد ازهمان نوع از منولیت کور دریت ساخته شده بود. اما مقادیر </a:t>
            </a:r>
            <a:r>
              <a:rPr lang="en-US" sz="2800" dirty="0">
                <a:cs typeface="B Nazanin" panose="00000400000000000000" pitchFamily="2" charset="-78"/>
              </a:rPr>
              <a:t>PGM</a:t>
            </a:r>
            <a:r>
              <a:rPr lang="fa-IR" sz="2800" dirty="0">
                <a:cs typeface="B Nazanin" panose="00000400000000000000" pitchFamily="2" charset="-78"/>
              </a:rPr>
              <a:t> در آن متفاوت بود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0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جدول 1 منشاء تبدیل و </a:t>
            </a:r>
            <a:r>
              <a:rPr lang="fa-IR" sz="2200" dirty="0" smtClean="0">
                <a:cs typeface="B Nazanin" panose="00000400000000000000" pitchFamily="2" charset="-78"/>
              </a:rPr>
              <a:t>محتوای</a:t>
            </a:r>
            <a:r>
              <a:rPr lang="en-US" sz="2200" dirty="0" smtClean="0">
                <a:cs typeface="B Nazanin" panose="00000400000000000000" pitchFamily="2" charset="-78"/>
              </a:rPr>
              <a:t>PGM </a:t>
            </a:r>
            <a:r>
              <a:rPr lang="fa-IR" sz="2200" dirty="0" smtClean="0">
                <a:cs typeface="B Nazanin" panose="00000400000000000000" pitchFamily="2" charset="-78"/>
              </a:rPr>
              <a:t> درصد </a:t>
            </a:r>
            <a:r>
              <a:rPr lang="fa-IR" sz="2200" dirty="0">
                <a:cs typeface="B Nazanin" panose="00000400000000000000" pitchFamily="2" charset="-78"/>
              </a:rPr>
              <a:t>وزنی مبدل از جعبه های بیرونی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189" y="1922064"/>
            <a:ext cx="6715757" cy="197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2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مبدل ها با استفاده از یک گروه با سرعت بالا قطع شده است. نمونه های به دست آمده به صورت محوری بریده شده و توسط یک اره آهن بر به قطعات کوچک مربعی با ابعاد 20 میلی متر تبدیل شده است. هر نمونه وزنی برابر یک گرم و حجمی 57/1 سانتی متر مکعب دارد. برای آزمایش نقشه برداری، نمونه ها پی در پی در طول محور مرکزی حذف می شود. همان نمونه ها دوباره در آنالیز </a:t>
            </a:r>
            <a:r>
              <a:rPr lang="en-US" sz="2800" dirty="0" smtClean="0">
                <a:cs typeface="B Nazanin" panose="00000400000000000000" pitchFamily="2" charset="-78"/>
              </a:rPr>
              <a:t>XRD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تجزیه و </a:t>
            </a:r>
            <a:r>
              <a:rPr lang="fa-IR" sz="2800" dirty="0" smtClean="0">
                <a:cs typeface="B Nazanin" panose="00000400000000000000" pitchFamily="2" charset="-78"/>
              </a:rPr>
              <a:t>تحلیل</a:t>
            </a:r>
            <a:r>
              <a:rPr lang="en-US" sz="2800" dirty="0" smtClean="0">
                <a:cs typeface="B Nazanin" panose="00000400000000000000" pitchFamily="2" charset="-78"/>
              </a:rPr>
              <a:t>PAXE </a:t>
            </a:r>
            <a:r>
              <a:rPr lang="fa-IR" sz="2800" dirty="0" smtClean="0">
                <a:cs typeface="B Nazanin" panose="00000400000000000000" pitchFamily="2" charset="-78"/>
              </a:rPr>
              <a:t> مورد </a:t>
            </a:r>
            <a:r>
              <a:rPr lang="fa-IR" sz="2800" dirty="0">
                <a:cs typeface="B Nazanin" panose="00000400000000000000" pitchFamily="2" charset="-78"/>
              </a:rPr>
              <a:t>بررسی قرار می گیرد.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6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2017-07-29T05:34:12Z</dcterms:modified>
</cp:coreProperties>
</file>