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رمزگذاری داده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54054" y="3119258"/>
            <a:ext cx="2061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روش رمزگذاری </a:t>
            </a:r>
            <a:r>
              <a:rPr lang="en-US" sz="2200" dirty="0" smtClean="0">
                <a:cs typeface="B Nazanin" panose="00000400000000000000" pitchFamily="2" charset="-78"/>
              </a:rPr>
              <a:t>VQ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</a:t>
            </a:r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سوم</a:t>
            </a:r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فشرده </a:t>
            </a:r>
            <a:r>
              <a:rPr lang="fa-IR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سازی و رمزگذاری </a:t>
            </a:r>
            <a:r>
              <a:rPr lang="fa-IR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داده</a:t>
            </a:r>
            <a:endParaRPr lang="fa-IR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تبدیل موج کوچک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 اندازه گیری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5056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رمزگذاری داده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54054" y="3119258"/>
            <a:ext cx="2061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روش رمزگذاری </a:t>
            </a:r>
            <a:r>
              <a:rPr lang="en-US" sz="2200" dirty="0" smtClean="0">
                <a:cs typeface="B Nazanin" panose="00000400000000000000" pitchFamily="2" charset="-78"/>
              </a:rPr>
              <a:t>VQ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هدف </a:t>
            </a:r>
            <a:r>
              <a:rPr lang="fa-IR" sz="2800" dirty="0">
                <a:cs typeface="B Nazanin" panose="00000400000000000000" pitchFamily="2" charset="-78"/>
              </a:rPr>
              <a:t>از فشرده سازی داده ها، کاهش تعداد داده ها به منظور بیان اطلاعات سیگنال با حذف داده های کپی شده می باشد. مفهوم اصلی در شکل 1 شرح داده شده است،، در اینجا،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en-US" sz="2800" baseline="-25000" dirty="0">
                <a:cs typeface="B Nazanin" panose="00000400000000000000" pitchFamily="2" charset="-78"/>
              </a:rPr>
              <a:t>0</a:t>
            </a:r>
            <a:r>
              <a:rPr lang="en-US" sz="2800" dirty="0">
                <a:cs typeface="B Nazanin" panose="00000400000000000000" pitchFamily="2" charset="-78"/>
              </a:rPr>
              <a:t>[n]</a:t>
            </a:r>
            <a:r>
              <a:rPr lang="fa-IR" sz="2800" dirty="0">
                <a:cs typeface="B Nazanin" panose="00000400000000000000" pitchFamily="2" charset="-78"/>
              </a:rPr>
              <a:t> سیگنال اصلی ( اشکال موج جریان و ولتاژ اندازه گیری شده ) و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en-US" sz="2800" baseline="-25000" dirty="0">
                <a:cs typeface="B Nazanin" panose="00000400000000000000" pitchFamily="2" charset="-78"/>
              </a:rPr>
              <a:t>0</a:t>
            </a:r>
            <a:r>
              <a:rPr lang="en-US" sz="2800" dirty="0">
                <a:cs typeface="B Nazanin" panose="00000400000000000000" pitchFamily="2" charset="-78"/>
              </a:rPr>
              <a:t>[n]</a:t>
            </a:r>
            <a:r>
              <a:rPr lang="fa-IR" sz="2800" dirty="0">
                <a:cs typeface="B Nazanin" panose="00000400000000000000" pitchFamily="2" charset="-78"/>
              </a:rPr>
              <a:t> سیگنال بازسازی شده می باشد (اشکال موج جریان و ولتاژ بازسازی شده). فرایند فشرده سازی داده های رمزگذاری شده را </a:t>
            </a:r>
            <a:r>
              <a:rPr lang="en-US" sz="2800" dirty="0">
                <a:cs typeface="B Nazanin" panose="00000400000000000000" pitchFamily="2" charset="-78"/>
              </a:rPr>
              <a:t>C</a:t>
            </a:r>
            <a:r>
              <a:rPr lang="en-US" sz="2800" baseline="-25000" dirty="0">
                <a:cs typeface="B Nazanin" panose="00000400000000000000" pitchFamily="2" charset="-78"/>
              </a:rPr>
              <a:t>0</a:t>
            </a:r>
            <a:r>
              <a:rPr lang="en-US" sz="2800" dirty="0">
                <a:cs typeface="B Nazanin" panose="00000400000000000000" pitchFamily="2" charset="-78"/>
              </a:rPr>
              <a:t>[n]</a:t>
            </a:r>
            <a:r>
              <a:rPr lang="fa-IR" sz="2800" dirty="0">
                <a:cs typeface="B Nazanin" panose="00000400000000000000" pitchFamily="2" charset="-78"/>
              </a:rPr>
              <a:t> نامیده (اشکال موج جریان و ولتاژ ذخیره شده) و به همین خاطر فرایند بازسازی از داده های رمزگذاری شده استفاده می کند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تبدیل موج کوچک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 اندازه گیری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533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رمزگذاری داده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54054" y="3119258"/>
            <a:ext cx="2061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روش رمزگذاری </a:t>
            </a:r>
            <a:r>
              <a:rPr lang="en-US" sz="2200" dirty="0" smtClean="0">
                <a:cs typeface="B Nazanin" panose="00000400000000000000" pitchFamily="2" charset="-78"/>
              </a:rPr>
              <a:t>VQ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شکل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1. نمودار بلوک سیستم فشرده سازی داده ها را نشان می دهد.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تبدیل موج کوچک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 اندازه گیری 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793" y="1863975"/>
            <a:ext cx="5483460" cy="154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8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رمزگذاری داده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54054" y="3119258"/>
            <a:ext cx="2061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روش رمزگذاری </a:t>
            </a:r>
            <a:r>
              <a:rPr lang="en-US" sz="2200" dirty="0" smtClean="0">
                <a:cs typeface="B Nazanin" panose="00000400000000000000" pitchFamily="2" charset="-78"/>
              </a:rPr>
              <a:t>VQ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رمزگذاری آستانه 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(TH</a:t>
            </a:r>
            <a:r>
              <a:rPr lang="en-US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) 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صورت استفاده از </a:t>
            </a:r>
            <a:r>
              <a:rPr lang="en-US" sz="2800" dirty="0">
                <a:cs typeface="B Nazanin" panose="00000400000000000000" pitchFamily="2" charset="-78"/>
              </a:rPr>
              <a:t>DWT</a:t>
            </a:r>
            <a:r>
              <a:rPr lang="fa-IR" sz="2800" dirty="0">
                <a:cs typeface="B Nazanin" panose="00000400000000000000" pitchFamily="2" charset="-78"/>
              </a:rPr>
              <a:t> برای فشرده سازی داده، می توان به این نتیجه رسید که به ویژگیهای آدرس مجموعه موج کوچک در تحلیل چند رزولاسیونی </a:t>
            </a:r>
            <a:r>
              <a:rPr lang="en-US" sz="2800" dirty="0">
                <a:cs typeface="B Nazanin" panose="00000400000000000000" pitchFamily="2" charset="-78"/>
              </a:rPr>
              <a:t>(MRA)</a:t>
            </a:r>
            <a:r>
              <a:rPr lang="fa-IR" sz="2800" dirty="0">
                <a:cs typeface="B Nazanin" panose="00000400000000000000" pitchFamily="2" charset="-78"/>
              </a:rPr>
              <a:t> بستگی دارد. روش تحلیل آستانه به عنوان روش رمزگذاری ساده ای برای کاهش اطلاعات نامربوط به کار برده شده است. شکل 2 نمودار جریان تجزیه سه سطحی </a:t>
            </a:r>
            <a:r>
              <a:rPr lang="en-US" sz="2800" dirty="0">
                <a:cs typeface="B Nazanin" panose="00000400000000000000" pitchFamily="2" charset="-78"/>
              </a:rPr>
              <a:t>MRA</a:t>
            </a:r>
            <a:r>
              <a:rPr lang="fa-IR" sz="2800" dirty="0">
                <a:cs typeface="B Nazanin" panose="00000400000000000000" pitchFamily="2" charset="-78"/>
              </a:rPr>
              <a:t> و روش بازسازی را نشان می دهد که </a:t>
            </a:r>
            <a:r>
              <a:rPr lang="en-US" sz="2800" dirty="0" smtClean="0">
                <a:cs typeface="B Nazanin" panose="00000400000000000000" pitchFamily="2" charset="-78"/>
              </a:rPr>
              <a:t>H[n]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و </a:t>
            </a:r>
            <a:r>
              <a:rPr lang="en-US" sz="2800" dirty="0">
                <a:cs typeface="B Nazanin" panose="00000400000000000000" pitchFamily="2" charset="-78"/>
              </a:rPr>
              <a:t>G[n]</a:t>
            </a:r>
            <a:r>
              <a:rPr lang="fa-IR" sz="2800" dirty="0">
                <a:cs typeface="B Nazanin" panose="00000400000000000000" pitchFamily="2" charset="-78"/>
              </a:rPr>
              <a:t> فیلتر بالاگذر و فیلتر پائین گذر می باشند. بلوک های مدور نمونه بردارهای پائین و بالا را نشان می دهند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تبدیل موج کوچک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کاربرد اندازه گیری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202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294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30</cp:revision>
  <dcterms:created xsi:type="dcterms:W3CDTF">2014-08-21T14:23:12Z</dcterms:created>
  <dcterms:modified xsi:type="dcterms:W3CDTF">2017-09-13T08:26:02Z</dcterms:modified>
</cp:coreProperties>
</file>