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7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3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8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3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0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0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8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3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4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2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608B6-3C68-443D-8F55-B3AD0BC9A5A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کانال بی سیم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750832" y="3119258"/>
            <a:ext cx="1764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امنیت </a:t>
            </a:r>
            <a:r>
              <a:rPr lang="en-US" sz="2400" b="1" dirty="0">
                <a:cs typeface="B Nazanin" panose="00000400000000000000" pitchFamily="2" charset="-78"/>
              </a:rPr>
              <a:t>802.11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r" rtl="1"/>
            <a:r>
              <a:rPr lang="fa-I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چهارم</a:t>
            </a:r>
            <a:endParaRPr lang="fa-IR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rtl="1"/>
            <a:r>
              <a:rPr lang="fa-IR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بهبود امنیت </a:t>
            </a: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802.11</a:t>
            </a:r>
            <a:r>
              <a:rPr lang="fa-IR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 با </a:t>
            </a:r>
            <a:r>
              <a:rPr lang="fa-IR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استفاده از احراز هویت بر مبنای کانال </a:t>
            </a: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6200000">
            <a:off x="9429608" y="3413103"/>
            <a:ext cx="384236" cy="25821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امنیت بی سیم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امنیت </a:t>
            </a:r>
            <a:r>
              <a:rPr lang="en-US" sz="2400" dirty="0">
                <a:cs typeface="B Nazanin" panose="00000400000000000000" pitchFamily="2" charset="-78"/>
              </a:rPr>
              <a:t>802.11 </a:t>
            </a:r>
            <a:r>
              <a:rPr lang="en-US" sz="2400" dirty="0" err="1">
                <a:cs typeface="B Nazanin" panose="00000400000000000000" pitchFamily="2" charset="-78"/>
              </a:rPr>
              <a:t>i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31079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کانال بی سیم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750832" y="3119258"/>
            <a:ext cx="1764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امنیت </a:t>
            </a:r>
            <a:r>
              <a:rPr lang="en-US" sz="2400" b="1" dirty="0">
                <a:cs typeface="B Nazanin" panose="00000400000000000000" pitchFamily="2" charset="-78"/>
              </a:rPr>
              <a:t>802.11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 rtl="1">
              <a:lnSpc>
                <a:spcPct val="150000"/>
              </a:lnSpc>
            </a:pPr>
            <a:r>
              <a:rPr lang="fa-IR" sz="2800" b="1" u="sng" dirty="0" smtClean="0">
                <a:cs typeface="B Nazanin" panose="00000400000000000000" pitchFamily="2" charset="-78"/>
              </a:rPr>
              <a:t>کلاهبرداری </a:t>
            </a:r>
            <a:r>
              <a:rPr lang="fa-IR" sz="2800" b="1" u="sng" dirty="0">
                <a:cs typeface="B Nazanin" panose="00000400000000000000" pitchFamily="2" charset="-78"/>
              </a:rPr>
              <a:t>برای </a:t>
            </a:r>
            <a:r>
              <a:rPr lang="en-US" sz="2800" b="1" u="sng" dirty="0" err="1">
                <a:cs typeface="B Nazanin" panose="00000400000000000000" pitchFamily="2" charset="-78"/>
              </a:rPr>
              <a:t>DoS</a:t>
            </a:r>
            <a:r>
              <a:rPr lang="fa-IR" sz="2800" b="1" u="sng" dirty="0">
                <a:cs typeface="B Nazanin" panose="00000400000000000000" pitchFamily="2" charset="-78"/>
              </a:rPr>
              <a:t> در </a:t>
            </a:r>
            <a:r>
              <a:rPr lang="en-US" sz="2800" b="1" u="sng" dirty="0" smtClean="0">
                <a:cs typeface="B Nazanin" panose="00000400000000000000" pitchFamily="2" charset="-78"/>
              </a:rPr>
              <a:t>802.11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راه اندازی حملات </a:t>
            </a:r>
            <a:r>
              <a:rPr lang="en-US" sz="2800" dirty="0">
                <a:cs typeface="B Nazanin" panose="00000400000000000000" pitchFamily="2" charset="-78"/>
              </a:rPr>
              <a:t>Spoofing</a:t>
            </a:r>
            <a:r>
              <a:rPr lang="fa-IR" sz="2800" dirty="0">
                <a:cs typeface="B Nazanin" panose="00000400000000000000" pitchFamily="2" charset="-78"/>
              </a:rPr>
              <a:t> یا کلاهبرداری در بسیاری از شبکه های بی سیم بسیار راحت می باشد. به طور مثال، در شبکه های </a:t>
            </a:r>
            <a:r>
              <a:rPr lang="en-US" sz="2800" dirty="0">
                <a:cs typeface="B Nazanin" panose="00000400000000000000" pitchFamily="2" charset="-78"/>
              </a:rPr>
              <a:t>802.11</a:t>
            </a:r>
            <a:r>
              <a:rPr lang="fa-IR" sz="2800" dirty="0">
                <a:cs typeface="B Nazanin" panose="00000400000000000000" pitchFamily="2" charset="-78"/>
              </a:rPr>
              <a:t>، برای دستگاه تغییر آدرس کنترل دسترسی به رسانه </a:t>
            </a:r>
            <a:r>
              <a:rPr lang="en-US" sz="2800" dirty="0">
                <a:cs typeface="B Nazanin" panose="00000400000000000000" pitchFamily="2" charset="-78"/>
              </a:rPr>
              <a:t>(MAC)</a:t>
            </a:r>
            <a:r>
              <a:rPr lang="fa-IR" sz="2800" dirty="0">
                <a:cs typeface="B Nazanin" panose="00000400000000000000" pitchFamily="2" charset="-78"/>
              </a:rPr>
              <a:t> با صدور و انتشار فرمان </a:t>
            </a:r>
            <a:r>
              <a:rPr lang="en-US" sz="2800" dirty="0" err="1">
                <a:cs typeface="B Nazanin" panose="00000400000000000000" pitchFamily="2" charset="-78"/>
              </a:rPr>
              <a:t>ifconfig</a:t>
            </a:r>
            <a:r>
              <a:rPr lang="fa-IR" sz="2800" dirty="0">
                <a:cs typeface="B Nazanin" panose="00000400000000000000" pitchFamily="2" charset="-78"/>
              </a:rPr>
              <a:t> راحت می باشد. این یک مسئله خطرناک می باشد، زیرا بسیاری از فریم های کنترل و مدیریت در شبکه های </a:t>
            </a:r>
            <a:r>
              <a:rPr lang="en-US" sz="2800" dirty="0">
                <a:cs typeface="B Nazanin" panose="00000400000000000000" pitchFamily="2" charset="-78"/>
              </a:rPr>
              <a:t>802.11 </a:t>
            </a:r>
            <a:r>
              <a:rPr lang="fa-IR" sz="2800" dirty="0">
                <a:cs typeface="B Nazanin" panose="00000400000000000000" pitchFamily="2" charset="-78"/>
              </a:rPr>
              <a:t>احراز هویت نشده اند. این مسئله حاکی از آن است که دستگاه آواره با تغییر آدرس </a:t>
            </a:r>
            <a:r>
              <a:rPr lang="en-US" sz="2800" dirty="0">
                <a:cs typeface="B Nazanin" panose="00000400000000000000" pitchFamily="2" charset="-78"/>
              </a:rPr>
              <a:t>MAC</a:t>
            </a:r>
            <a:r>
              <a:rPr lang="fa-IR" sz="2800" dirty="0">
                <a:cs typeface="B Nazanin" panose="00000400000000000000" pitchFamily="2" charset="-78"/>
              </a:rPr>
              <a:t> می تواند از دستگاه دیگر کلاهبرداری کرده و سبب بروز حملات </a:t>
            </a:r>
            <a:r>
              <a:rPr lang="en-US" sz="2800" dirty="0" err="1">
                <a:cs typeface="B Nazanin" panose="00000400000000000000" pitchFamily="2" charset="-78"/>
              </a:rPr>
              <a:t>DoS</a:t>
            </a:r>
            <a:r>
              <a:rPr lang="fa-IR" sz="2800" dirty="0">
                <a:cs typeface="B Nazanin" panose="00000400000000000000" pitchFamily="2" charset="-78"/>
              </a:rPr>
              <a:t> شود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6200000">
            <a:off x="9429608" y="3413103"/>
            <a:ext cx="384236" cy="25821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امنیت بی سیم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امنیت </a:t>
            </a:r>
            <a:r>
              <a:rPr lang="en-US" sz="2400" dirty="0">
                <a:cs typeface="B Nazanin" panose="00000400000000000000" pitchFamily="2" charset="-78"/>
              </a:rPr>
              <a:t>802.11 </a:t>
            </a:r>
            <a:r>
              <a:rPr lang="en-US" sz="2400" dirty="0" err="1">
                <a:cs typeface="B Nazanin" panose="00000400000000000000" pitchFamily="2" charset="-78"/>
              </a:rPr>
              <a:t>i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19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کانال بی سیم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750832" y="3119258"/>
            <a:ext cx="1764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امنیت </a:t>
            </a:r>
            <a:r>
              <a:rPr lang="en-US" sz="2400" b="1" dirty="0">
                <a:cs typeface="B Nazanin" panose="00000400000000000000" pitchFamily="2" charset="-78"/>
              </a:rPr>
              <a:t>802.11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 smtClean="0">
                <a:cs typeface="B Nazanin" panose="00000400000000000000" pitchFamily="2" charset="-78"/>
              </a:rPr>
              <a:t>به </a:t>
            </a:r>
            <a:r>
              <a:rPr lang="fa-IR" sz="2800" dirty="0">
                <a:cs typeface="B Nazanin" panose="00000400000000000000" pitchFamily="2" charset="-78"/>
              </a:rPr>
              <a:t>طور مثال، یک مهاجم می تواند فریم های تغییر احراز هویت و تغییر تداعی ارسال نماید، زیرا اینها توسط </a:t>
            </a:r>
            <a:r>
              <a:rPr lang="en-US" sz="2800" dirty="0">
                <a:cs typeface="B Nazanin" panose="00000400000000000000" pitchFamily="2" charset="-78"/>
              </a:rPr>
              <a:t>802.11i</a:t>
            </a:r>
            <a:r>
              <a:rPr lang="fa-IR" sz="2800" dirty="0">
                <a:cs typeface="B Nazanin" panose="00000400000000000000" pitchFamily="2" charset="-78"/>
              </a:rPr>
              <a:t> حفاظت نمی شوند و بدین طریق سبب وقفه های مکرری در لینک های معتبر </a:t>
            </a:r>
            <a:r>
              <a:rPr lang="en-US" sz="2800" dirty="0">
                <a:cs typeface="B Nazanin" panose="00000400000000000000" pitchFamily="2" charset="-78"/>
              </a:rPr>
              <a:t>802.11</a:t>
            </a:r>
            <a:r>
              <a:rPr lang="fa-IR" sz="2800" dirty="0">
                <a:cs typeface="B Nazanin" panose="00000400000000000000" pitchFamily="2" charset="-78"/>
              </a:rPr>
              <a:t> می شود. در گونه دیگر، مهاجم می تواند پیام های </a:t>
            </a:r>
            <a:r>
              <a:rPr lang="en-US" sz="2800" dirty="0">
                <a:cs typeface="B Nazanin" panose="00000400000000000000" pitchFamily="2" charset="-78"/>
              </a:rPr>
              <a:t>EAPOL-Start</a:t>
            </a:r>
            <a:r>
              <a:rPr lang="fa-IR" sz="2800" dirty="0">
                <a:cs typeface="B Nazanin" panose="00000400000000000000" pitchFamily="2" charset="-78"/>
              </a:rPr>
              <a:t> یا </a:t>
            </a:r>
            <a:r>
              <a:rPr lang="en-US" sz="2800" dirty="0">
                <a:cs typeface="B Nazanin" panose="00000400000000000000" pitchFamily="2" charset="-78"/>
              </a:rPr>
              <a:t>EAPOL-Logoff</a:t>
            </a:r>
            <a:r>
              <a:rPr lang="fa-IR" sz="2800" dirty="0">
                <a:cs typeface="B Nazanin" panose="00000400000000000000" pitchFamily="2" charset="-78"/>
              </a:rPr>
              <a:t> در پروتکل احراز هویت </a:t>
            </a:r>
            <a:r>
              <a:rPr lang="en-US" sz="2800" dirty="0">
                <a:cs typeface="B Nazanin" panose="00000400000000000000" pitchFamily="2" charset="-78"/>
              </a:rPr>
              <a:t>802.1X</a:t>
            </a:r>
            <a:r>
              <a:rPr lang="fa-IR" sz="2800" dirty="0">
                <a:cs typeface="B Nazanin" panose="00000400000000000000" pitchFamily="2" charset="-78"/>
              </a:rPr>
              <a:t> را جعل کند، که این کار مانع از موفقیت احراز هویت </a:t>
            </a:r>
            <a:r>
              <a:rPr lang="en-US" sz="2800" dirty="0">
                <a:cs typeface="B Nazanin" panose="00000400000000000000" pitchFamily="2" charset="-78"/>
              </a:rPr>
              <a:t>802.1X</a:t>
            </a:r>
            <a:r>
              <a:rPr lang="fa-IR" sz="2800" dirty="0">
                <a:cs typeface="B Nazanin" panose="00000400000000000000" pitchFamily="2" charset="-78"/>
              </a:rPr>
              <a:t> و قطع درخواست کننده می شود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6200000">
            <a:off x="9429608" y="3413103"/>
            <a:ext cx="384236" cy="25821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امنیت بی سیم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امنیت </a:t>
            </a:r>
            <a:r>
              <a:rPr lang="en-US" sz="2400" dirty="0">
                <a:cs typeface="B Nazanin" panose="00000400000000000000" pitchFamily="2" charset="-78"/>
              </a:rPr>
              <a:t>802.11 </a:t>
            </a:r>
            <a:r>
              <a:rPr lang="en-US" sz="2400" dirty="0" err="1">
                <a:cs typeface="B Nazanin" panose="00000400000000000000" pitchFamily="2" charset="-78"/>
              </a:rPr>
              <a:t>i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1548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کانال بی سیم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750832" y="3119258"/>
            <a:ext cx="1764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امنیت </a:t>
            </a:r>
            <a:r>
              <a:rPr lang="en-US" sz="2400" b="1" dirty="0">
                <a:cs typeface="B Nazanin" panose="00000400000000000000" pitchFamily="2" charset="-78"/>
              </a:rPr>
              <a:t>802.11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احراز هویت بر مبنای کانال </a:t>
            </a:r>
            <a:endParaRPr lang="fa-IR" sz="2800" b="1" u="sng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در این بخش از منحصر به فردی کانال </a:t>
            </a:r>
            <a:r>
              <a:rPr lang="en-US" sz="2800" dirty="0">
                <a:cs typeface="B Nazanin" panose="00000400000000000000" pitchFamily="2" charset="-78"/>
              </a:rPr>
              <a:t>Alice-Bob</a:t>
            </a:r>
            <a:r>
              <a:rPr lang="fa-IR" sz="2800" dirty="0">
                <a:cs typeface="B Nazanin" panose="00000400000000000000" pitchFamily="2" charset="-78"/>
              </a:rPr>
              <a:t> به عنوان تائید کننده اعتبار جهت تمایز بین فرستنده مجاز و غیر مجاز استفاده می کنیم. برای تشریح روش استفاده از خصوصیت همبستگی زدایی فضایی سریع جهت تائید و احراز هویت فرستنده، پروتکل بازشناسی یا شناسایی فرستنده را در نظر بگیرید که </a:t>
            </a:r>
            <a:r>
              <a:rPr lang="en-US" sz="2800" dirty="0">
                <a:cs typeface="B Nazanin" panose="00000400000000000000" pitchFamily="2" charset="-78"/>
              </a:rPr>
              <a:t>Bob</a:t>
            </a:r>
            <a:r>
              <a:rPr lang="fa-IR" sz="2800" dirty="0">
                <a:cs typeface="B Nazanin" panose="00000400000000000000" pitchFamily="2" charset="-78"/>
              </a:rPr>
              <a:t> به دنبال تائید فرستنده بودن </a:t>
            </a:r>
            <a:r>
              <a:rPr lang="en-US" sz="2800" dirty="0">
                <a:cs typeface="B Nazanin" panose="00000400000000000000" pitchFamily="2" charset="-78"/>
              </a:rPr>
              <a:t>Alice</a:t>
            </a:r>
            <a:r>
              <a:rPr lang="fa-IR" sz="2800" dirty="0">
                <a:cs typeface="B Nazanin" panose="00000400000000000000" pitchFamily="2" charset="-78"/>
              </a:rPr>
              <a:t> می باشد. فرض کنید </a:t>
            </a:r>
            <a:r>
              <a:rPr lang="en-US" sz="2800" dirty="0">
                <a:cs typeface="B Nazanin" panose="00000400000000000000" pitchFamily="2" charset="-78"/>
              </a:rPr>
              <a:t>Alice</a:t>
            </a:r>
            <a:r>
              <a:rPr lang="fa-IR" sz="2800" dirty="0">
                <a:cs typeface="B Nazanin" panose="00000400000000000000" pitchFamily="2" charset="-78"/>
              </a:rPr>
              <a:t> اغلب برای اطمینان از انسجام و پیوستگی زمانی بین پیام های متوالی اغلب به اندازه کافی برای </a:t>
            </a:r>
            <a:r>
              <a:rPr lang="en-US" sz="2800" dirty="0">
                <a:cs typeface="B Nazanin" panose="00000400000000000000" pitchFamily="2" charset="-78"/>
              </a:rPr>
              <a:t>Bob</a:t>
            </a:r>
            <a:r>
              <a:rPr lang="fa-IR" sz="2800" dirty="0">
                <a:cs typeface="B Nazanin" panose="00000400000000000000" pitchFamily="2" charset="-78"/>
              </a:rPr>
              <a:t> پیام ارسال می کند و اینکه قبل از ورود </a:t>
            </a:r>
            <a:r>
              <a:rPr lang="en-US" sz="2800" dirty="0">
                <a:cs typeface="B Nazanin" panose="00000400000000000000" pitchFamily="2" charset="-78"/>
              </a:rPr>
              <a:t>Eve</a:t>
            </a:r>
            <a:r>
              <a:rPr lang="fa-IR" sz="2800" dirty="0">
                <a:cs typeface="B Nazanin" panose="00000400000000000000" pitchFamily="2" charset="-78"/>
              </a:rPr>
              <a:t>،</a:t>
            </a:r>
            <a:r>
              <a:rPr lang="en-US" sz="2800" dirty="0">
                <a:cs typeface="B Nazanin" panose="00000400000000000000" pitchFamily="2" charset="-78"/>
              </a:rPr>
              <a:t>Bob</a:t>
            </a:r>
            <a:r>
              <a:rPr lang="fa-IR" sz="2800" dirty="0">
                <a:cs typeface="B Nazanin" panose="00000400000000000000" pitchFamily="2" charset="-78"/>
              </a:rPr>
              <a:t> کانال </a:t>
            </a:r>
            <a:r>
              <a:rPr lang="en-US" sz="2800" dirty="0">
                <a:cs typeface="B Nazanin" panose="00000400000000000000" pitchFamily="2" charset="-78"/>
              </a:rPr>
              <a:t>Alice-Bob</a:t>
            </a:r>
            <a:r>
              <a:rPr lang="fa-IR" sz="2800" dirty="0">
                <a:cs typeface="B Nazanin" panose="00000400000000000000" pitchFamily="2" charset="-78"/>
              </a:rPr>
              <a:t> را تخمین زده است. حال، </a:t>
            </a:r>
            <a:r>
              <a:rPr lang="en-US" sz="2800" dirty="0">
                <a:cs typeface="B Nazanin" panose="00000400000000000000" pitchFamily="2" charset="-78"/>
              </a:rPr>
              <a:t>Eve</a:t>
            </a:r>
            <a:r>
              <a:rPr lang="fa-IR" sz="2800" dirty="0">
                <a:cs typeface="B Nazanin" panose="00000400000000000000" pitchFamily="2" charset="-78"/>
              </a:rPr>
              <a:t> امیدواراست </a:t>
            </a:r>
            <a:r>
              <a:rPr lang="en-US" sz="2800" dirty="0">
                <a:cs typeface="B Nazanin" panose="00000400000000000000" pitchFamily="2" charset="-78"/>
              </a:rPr>
              <a:t>Bob</a:t>
            </a:r>
            <a:r>
              <a:rPr lang="fa-IR" sz="2800" dirty="0">
                <a:cs typeface="B Nazanin" panose="00000400000000000000" pitchFamily="2" charset="-78"/>
              </a:rPr>
              <a:t> را متقاعد کند که او </a:t>
            </a:r>
            <a:r>
              <a:rPr lang="en-US" sz="2800" dirty="0">
                <a:cs typeface="B Nazanin" panose="00000400000000000000" pitchFamily="2" charset="-78"/>
              </a:rPr>
              <a:t>Alice</a:t>
            </a:r>
            <a:r>
              <a:rPr lang="fa-IR" sz="2800" dirty="0">
                <a:cs typeface="B Nazanin" panose="00000400000000000000" pitchFamily="2" charset="-78"/>
              </a:rPr>
              <a:t> است. 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6200000">
            <a:off x="9429608" y="3413103"/>
            <a:ext cx="384236" cy="25821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امنیت بی سیم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امنیت </a:t>
            </a:r>
            <a:r>
              <a:rPr lang="en-US" sz="2400" dirty="0">
                <a:cs typeface="B Nazanin" panose="00000400000000000000" pitchFamily="2" charset="-78"/>
              </a:rPr>
              <a:t>802.11 </a:t>
            </a:r>
            <a:r>
              <a:rPr lang="en-US" sz="2400" dirty="0" err="1">
                <a:cs typeface="B Nazanin" panose="00000400000000000000" pitchFamily="2" charset="-78"/>
              </a:rPr>
              <a:t>i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26258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384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madsg.com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Khastkhodaei;madsg.com</dc:creator>
  <dc:description>madsg.com</dc:description>
  <cp:lastModifiedBy>8p</cp:lastModifiedBy>
  <cp:revision>27</cp:revision>
  <dcterms:created xsi:type="dcterms:W3CDTF">2014-08-21T14:23:12Z</dcterms:created>
  <dcterms:modified xsi:type="dcterms:W3CDTF">2017-10-19T06:35:31Z</dcterms:modified>
</cp:coreProperties>
</file>