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3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8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0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8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3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08B6-3C68-443D-8F55-B3AD0BC9A5A8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پیشینه پژوهش 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996399" y="228884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 روش ها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 و بحث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r" rtl="1"/>
            <a:r>
              <a:rPr lang="fa-IR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دوم</a:t>
            </a:r>
          </a:p>
          <a:p>
            <a:pPr algn="ctr" rtl="1"/>
            <a:r>
              <a:rPr lang="fa-IR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 پیشینه پژوهش (مرور ادبیات) و فرضیات </a:t>
            </a: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411575" y="1712728"/>
            <a:ext cx="384236" cy="25821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59989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پیشینه پژوهش 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996399" y="228884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 روش ها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 و بحث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مدل و </a:t>
            </a:r>
            <a:r>
              <a:rPr lang="fa-IR" sz="28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فرضیات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در این بخش مدلی ساختاری با بهره گیری از پذیرش تکنولوژی </a:t>
            </a:r>
            <a:r>
              <a:rPr lang="en-US" sz="2800" dirty="0">
                <a:cs typeface="B Nazanin" panose="00000400000000000000" pitchFamily="2" charset="-78"/>
              </a:rPr>
              <a:t>RFID</a:t>
            </a:r>
            <a:r>
              <a:rPr lang="fa-IR" sz="2800" dirty="0">
                <a:cs typeface="B Nazanin" panose="00000400000000000000" pitchFamily="2" charset="-78"/>
              </a:rPr>
              <a:t> به عنوان پیشایندی برای چابکی سازمانی، پذیرش تکنولوژی </a:t>
            </a:r>
            <a:r>
              <a:rPr lang="en-US" sz="2800" dirty="0">
                <a:cs typeface="B Nazanin" panose="00000400000000000000" pitchFamily="2" charset="-78"/>
              </a:rPr>
              <a:t>RFID</a:t>
            </a:r>
            <a:r>
              <a:rPr lang="fa-IR" sz="2800" dirty="0">
                <a:cs typeface="B Nazanin" panose="00000400000000000000" pitchFamily="2" charset="-78"/>
              </a:rPr>
              <a:t> و چابکی سازمانی به عنوان پیشایندهایی برای عملکرد عملیاتی و لجیستیک و همچنین عملکرد عملیاتی به عنوان پیشایندی برای عملکرد لجیستیک فرض می کنیم. به طور کلی پیشنهاد می کنیم پذیرش تکنولوژی </a:t>
            </a:r>
            <a:r>
              <a:rPr lang="en-US" sz="2800" dirty="0">
                <a:cs typeface="B Nazanin" panose="00000400000000000000" pitchFamily="2" charset="-78"/>
              </a:rPr>
              <a:t>RFID</a:t>
            </a:r>
            <a:r>
              <a:rPr lang="fa-IR" sz="2800" dirty="0">
                <a:cs typeface="B Nazanin" panose="00000400000000000000" pitchFamily="2" charset="-78"/>
              </a:rPr>
              <a:t> تاثیرات مثبتی بر چابکی سازمانی و در نتیجه عملکرد سازمانی می گذارد. چابکی بهبود یافته منجر به بهبود کارایی ( عملکرد عملیاتی) و رضایتمندی مشتری (عملکرد لجیستیک) می گردد. این مدل در شکل 1 نشان داده شده است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411575" y="1712728"/>
            <a:ext cx="384236" cy="25821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31436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پیشینه پژوهش 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996399" y="228884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 روش ها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 و بحث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 rtl="1">
              <a:lnSpc>
                <a:spcPct val="150000"/>
              </a:lnSpc>
            </a:pPr>
            <a:r>
              <a:rPr lang="fa-IR" sz="2200" dirty="0">
                <a:solidFill>
                  <a:schemeClr val="tx1"/>
                </a:solidFill>
                <a:cs typeface="B Nazanin" panose="00000400000000000000" pitchFamily="2" charset="-78"/>
              </a:rPr>
              <a:t>شکل 1. پذیرش تکنولوژی </a:t>
            </a:r>
            <a:r>
              <a:rPr lang="en-US" sz="2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RFID</a:t>
            </a:r>
            <a:r>
              <a:rPr lang="fa-IR" sz="2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و </a:t>
            </a:r>
            <a:r>
              <a:rPr lang="fa-IR" sz="2200" dirty="0">
                <a:solidFill>
                  <a:schemeClr val="tx1"/>
                </a:solidFill>
                <a:cs typeface="B Nazanin" panose="00000400000000000000" pitchFamily="2" charset="-78"/>
              </a:rPr>
              <a:t>مدل عملکرد چابکی سازمانی با </a:t>
            </a:r>
            <a:r>
              <a:rPr lang="fa-IR" sz="2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فرضیات</a:t>
            </a:r>
          </a:p>
          <a:p>
            <a:pPr algn="ctr" rtl="1">
              <a:lnSpc>
                <a:spcPct val="150000"/>
              </a:lnSpc>
            </a:pPr>
            <a:endParaRPr lang="fa-IR" sz="220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2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411575" y="1712728"/>
            <a:ext cx="384236" cy="25821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632" y="990359"/>
            <a:ext cx="8670134" cy="3786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13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پیشینه پژوهش 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996399" y="228884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 روش ها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 و بحث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اشاعه تکنولوژی و پذیرش </a:t>
            </a:r>
            <a:r>
              <a:rPr lang="en-US" sz="28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RFID</a:t>
            </a:r>
            <a:endParaRPr lang="fa-IR" sz="2800" b="1" u="sng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اشاعه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تکنولوژی در بخش تولید، بر بهره وری در محیط تولید تاثیرمی گذارد. اشاعه فناوری اطلاعات به شرکت ها امکان پویا بودن، واکنش پذیری و ایجاد تغییر را می دهد. این عناصر همگی به عنوان فعالیتهای چابک در نظر گرفته شده اند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. </a:t>
            </a:r>
            <a:r>
              <a:rPr lang="en-US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RFID،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تکنولوژی است که وسیله ای برای جمع آوری اطلاعات به موقع فراهم نموده و اشاعه تکنولوژی </a:t>
            </a:r>
            <a:r>
              <a:rPr lang="en-US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RFID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می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تواند راههایی برای پویا و واکنش پذیری و همچنین ایجاد تغییر برای شرکت ها فراهم نماید.</a:t>
            </a: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411575" y="1712728"/>
            <a:ext cx="384236" cy="25821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01142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276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Khastkhodaei;madsg.com</dc:creator>
  <dc:description>madsg.com</dc:description>
  <cp:lastModifiedBy>8p</cp:lastModifiedBy>
  <cp:revision>27</cp:revision>
  <dcterms:created xsi:type="dcterms:W3CDTF">2014-08-21T14:23:12Z</dcterms:created>
  <dcterms:modified xsi:type="dcterms:W3CDTF">2017-10-23T06:24:31Z</dcterms:modified>
</cp:coreProperties>
</file>