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10/31/2017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10/31/2017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10/31/2017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10/31/2017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10/31/2017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10/31/2017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603693" y="2288848"/>
            <a:ext cx="1963202" cy="461665"/>
          </a:xfrm>
          <a:prstGeom prst="rect">
            <a:avLst/>
          </a:prstGeom>
          <a:noFill/>
        </p:spPr>
        <p:txBody>
          <a:bodyPr wrap="square" rtlCol="0">
            <a:spAutoFit/>
          </a:bodyPr>
          <a:lstStyle/>
          <a:p>
            <a:pPr algn="r" rtl="1"/>
            <a:r>
              <a:rPr lang="fa-IR" sz="2400" dirty="0" smtClean="0">
                <a:cs typeface="B Nazanin" panose="00000400000000000000" pitchFamily="2" charset="-78"/>
              </a:rPr>
              <a:t>کارهای پیشنهادی</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650278" y="3119258"/>
            <a:ext cx="1864948"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جزئیات اجرایی</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r" rtl="1"/>
            <a:r>
              <a:rPr lang="fa-IR" sz="5400" b="1" dirty="0" smtClean="0">
                <a:solidFill>
                  <a:schemeClr val="tx1"/>
                </a:solidFill>
                <a:effectLst>
                  <a:outerShdw blurRad="38100" dist="38100" dir="2700000" algn="tl">
                    <a:srgbClr val="000000">
                      <a:alpha val="43137"/>
                    </a:srgbClr>
                  </a:outerShdw>
                </a:effectLst>
                <a:cs typeface="B Nazanin" panose="00000400000000000000" pitchFamily="2" charset="-78"/>
              </a:rPr>
              <a:t>فصل چهارم</a:t>
            </a:r>
            <a:endParaRPr lang="fa-IR" sz="5400" b="1" dirty="0">
              <a:solidFill>
                <a:schemeClr val="tx1"/>
              </a:solidFill>
              <a:effectLst>
                <a:outerShdw blurRad="38100" dist="38100" dir="2700000" algn="tl">
                  <a:srgbClr val="000000">
                    <a:alpha val="43137"/>
                  </a:srgbClr>
                </a:outerShdw>
              </a:effectLst>
              <a:cs typeface="B Nazanin" panose="00000400000000000000" pitchFamily="2" charset="-78"/>
            </a:endParaRPr>
          </a:p>
          <a:p>
            <a:pPr algn="ctr" rtl="1"/>
            <a:r>
              <a:rPr lang="fa-IR" sz="9600" b="1" dirty="0" smtClean="0">
                <a:solidFill>
                  <a:schemeClr val="tx1"/>
                </a:solidFill>
                <a:effectLst>
                  <a:outerShdw blurRad="38100" dist="38100" dir="2700000" algn="tl">
                    <a:srgbClr val="000000">
                      <a:alpha val="43137"/>
                    </a:srgbClr>
                  </a:outerShdw>
                </a:effectLst>
                <a:cs typeface="B Nazanin" panose="00000400000000000000" pitchFamily="2" charset="-78"/>
              </a:rPr>
              <a:t>جزئیات اجرایی</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25</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32</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8" y="3413103"/>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بررسی منابع</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12333139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603693" y="2288848"/>
            <a:ext cx="1963202" cy="461665"/>
          </a:xfrm>
          <a:prstGeom prst="rect">
            <a:avLst/>
          </a:prstGeom>
          <a:noFill/>
        </p:spPr>
        <p:txBody>
          <a:bodyPr wrap="square" rtlCol="0">
            <a:spAutoFit/>
          </a:bodyPr>
          <a:lstStyle/>
          <a:p>
            <a:pPr algn="r" rtl="1"/>
            <a:r>
              <a:rPr lang="fa-IR" sz="2400" dirty="0" smtClean="0">
                <a:cs typeface="B Nazanin" panose="00000400000000000000" pitchFamily="2" charset="-78"/>
              </a:rPr>
              <a:t>کارهای پیشنهادی</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650278" y="3119258"/>
            <a:ext cx="1864948"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جزئیات اجرایی</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برای </a:t>
            </a:r>
            <a:r>
              <a:rPr lang="fa-IR" sz="2800" dirty="0">
                <a:cs typeface="B Nazanin" panose="00000400000000000000" pitchFamily="2" charset="-78"/>
              </a:rPr>
              <a:t>نشان دادن جزییات اجرایی ما یک  سیستم ثبت تماس را برای  ویندوز های </a:t>
            </a:r>
            <a:r>
              <a:rPr lang="en-US" sz="2800" dirty="0" err="1" smtClean="0">
                <a:cs typeface="B Nazanin" panose="00000400000000000000" pitchFamily="2" charset="-78"/>
              </a:rPr>
              <a:t>Ntrace</a:t>
            </a:r>
            <a:r>
              <a:rPr lang="fa-IR" sz="2800" dirty="0" smtClean="0">
                <a:cs typeface="B Nazanin" panose="00000400000000000000" pitchFamily="2" charset="-78"/>
              </a:rPr>
              <a:t> استفاده </a:t>
            </a:r>
            <a:r>
              <a:rPr lang="fa-IR" sz="2800" dirty="0">
                <a:cs typeface="B Nazanin" panose="00000400000000000000" pitchFamily="2" charset="-78"/>
              </a:rPr>
              <a:t>کردیم. هم چنین یک سیستم ثبت تماس را برای محیط لینوکس موسوم به </a:t>
            </a:r>
            <a:r>
              <a:rPr lang="en-US" sz="2800" dirty="0" err="1" smtClean="0">
                <a:cs typeface="B Nazanin" panose="00000400000000000000" pitchFamily="2" charset="-78"/>
              </a:rPr>
              <a:t>Strace</a:t>
            </a:r>
            <a:r>
              <a:rPr lang="fa-IR" sz="2800" dirty="0" smtClean="0">
                <a:cs typeface="B Nazanin" panose="00000400000000000000" pitchFamily="2" charset="-78"/>
              </a:rPr>
              <a:t> استفاده </a:t>
            </a:r>
            <a:r>
              <a:rPr lang="fa-IR" sz="2800" dirty="0">
                <a:cs typeface="B Nazanin" panose="00000400000000000000" pitchFamily="2" charset="-78"/>
              </a:rPr>
              <a:t>کردیم که در بسیاری از آنالیز ها و اجراهای نمونه دیده می شود. این برنامه تماس های ورودی سیستم را طی یک اجرای برنامه وارد </a:t>
            </a:r>
            <a:r>
              <a:rPr lang="fa-IR" sz="2800" dirty="0" smtClean="0">
                <a:cs typeface="B Nazanin" panose="00000400000000000000" pitchFamily="2" charset="-78"/>
              </a:rPr>
              <a:t>میکند</a:t>
            </a:r>
            <a:r>
              <a:rPr lang="fa-IR" sz="2800" dirty="0">
                <a:cs typeface="B Nazanin" panose="00000400000000000000" pitchFamily="2" charset="-78"/>
              </a:rPr>
              <a:t>. ماشین های مجازی برای کاربرانی تعیین می شوند که دستورات اجرایی توسط </a:t>
            </a:r>
            <a:r>
              <a:rPr lang="fa-IR" sz="2800" dirty="0" smtClean="0">
                <a:cs typeface="B Nazanin" panose="00000400000000000000" pitchFamily="2" charset="-78"/>
              </a:rPr>
              <a:t>هایپرووایزر </a:t>
            </a:r>
            <a:r>
              <a:rPr lang="fa-IR" sz="2800" dirty="0">
                <a:cs typeface="B Nazanin" panose="00000400000000000000" pitchFamily="2" charset="-78"/>
              </a:rPr>
              <a:t>بررسی کرده و سیستم ثبت تماس آن ها در </a:t>
            </a:r>
            <a:r>
              <a:rPr lang="en-US" sz="2800" dirty="0">
                <a:cs typeface="B Nazanin" panose="00000400000000000000" pitchFamily="2" charset="-78"/>
              </a:rPr>
              <a:t>Dom-0</a:t>
            </a:r>
            <a:r>
              <a:rPr lang="fa-IR" sz="2800" dirty="0">
                <a:cs typeface="B Nazanin" panose="00000400000000000000" pitchFamily="2" charset="-78"/>
              </a:rPr>
              <a:t>   مجاز در </a:t>
            </a:r>
            <a:r>
              <a:rPr lang="en-US" sz="2800" dirty="0" err="1">
                <a:cs typeface="B Nazanin" panose="00000400000000000000" pitchFamily="2" charset="-78"/>
              </a:rPr>
              <a:t>xen</a:t>
            </a:r>
            <a:r>
              <a:rPr lang="fa-IR" sz="2800" dirty="0">
                <a:cs typeface="B Nazanin" panose="00000400000000000000" pitchFamily="2" charset="-78"/>
              </a:rPr>
              <a:t> ذخیره می شود. ما  تماس های ورودی چنین تماس هایی را برای هر برنامه با اجرای بآن ها جمع آوری کرده و به جست و جوی تماس های ورودی اجرا شده می پردازد</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26</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32</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8" y="3413103"/>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بررسی منابع</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38194558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603693" y="2288848"/>
            <a:ext cx="1963202" cy="461665"/>
          </a:xfrm>
          <a:prstGeom prst="rect">
            <a:avLst/>
          </a:prstGeom>
          <a:noFill/>
        </p:spPr>
        <p:txBody>
          <a:bodyPr wrap="square" rtlCol="0">
            <a:spAutoFit/>
          </a:bodyPr>
          <a:lstStyle/>
          <a:p>
            <a:pPr algn="r" rtl="1"/>
            <a:r>
              <a:rPr lang="fa-IR" sz="2400" dirty="0" smtClean="0">
                <a:cs typeface="B Nazanin" panose="00000400000000000000" pitchFamily="2" charset="-78"/>
              </a:rPr>
              <a:t>کارهای پیشنهادی</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650278" y="3119258"/>
            <a:ext cx="1864948"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جزئیات اجرایی</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الگوی تماس سیستم یک برنامه خاص شناخته شده همیشه  یکسان است و  به جهات مختلف در شرایط غیر طبیعی متغیر است. منظور ما از  ثبت تماس سیستم توالی ای از تماس های سیستم با شماره و  ترتیب تماس است که توسط برنامه به سیستم های عامل ذیربط ارسال می شود. از ورودی های تماس سیستم می توان همه تماس های منحصر به فرد سیستم را جمع اوری کرد که سپس اقدام به تهیه نقشه های های تماس و اعداد سیستم  می کنند.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27</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32</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8" y="3413103"/>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بررسی منابع</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4866146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603693" y="2288848"/>
            <a:ext cx="1963202" cy="461665"/>
          </a:xfrm>
          <a:prstGeom prst="rect">
            <a:avLst/>
          </a:prstGeom>
          <a:noFill/>
        </p:spPr>
        <p:txBody>
          <a:bodyPr wrap="square" rtlCol="0">
            <a:spAutoFit/>
          </a:bodyPr>
          <a:lstStyle/>
          <a:p>
            <a:pPr algn="r" rtl="1"/>
            <a:r>
              <a:rPr lang="fa-IR" sz="2400" dirty="0" smtClean="0">
                <a:cs typeface="B Nazanin" panose="00000400000000000000" pitchFamily="2" charset="-78"/>
              </a:rPr>
              <a:t>کارهای پیشنهادی</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650278" y="3119258"/>
            <a:ext cx="1864948"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جزئیات اجرایی</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700" dirty="0">
                <a:solidFill>
                  <a:schemeClr val="tx1"/>
                </a:solidFill>
                <a:cs typeface="B Nazanin" panose="00000400000000000000" pitchFamily="2" charset="-78"/>
              </a:rPr>
              <a:t>اگر برای  یک تماس سیستم خاص آرایه ای از  آن ها در دیتایس وجود دارند که نمی تواند ایجاد آرایه جدید برای آن کند و این در صورتی صادق است  که   تماس  سیستم یک تماس جدید در دیتابسی باشد که ما ایجاد کرده ایم. چه این آرایه وجود داشته باشد و چه وجود نداشته باشد، تماس سیستم بعدی در سیستم به  مرحله بعدی انتقال داده می شود که دارای یک شاخص مکانی جدید برای آن مرحله است. دیتابیس دارای اثر انکشت یکسان باقی مانده و  دارای طیف وسیعی  از سیستم های منحصر به فرد از تماس های ورودی است. وقتی که یک برنامه جدید برای  تحلیل   اجرا می شود تماس های سیستم استخراج شده و ورودی های تماس های سیستم بعدی  در همین دیتابیس در مکان آرایش متناظر خود ایجاد می شوند.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28</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32</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8" y="3413103"/>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بررسی منابع</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38558547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399</Words>
  <Application>Microsoft Office PowerPoint</Application>
  <PresentationFormat>Widescreen</PresentationFormat>
  <Paragraphs>33</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27</cp:revision>
  <dcterms:created xsi:type="dcterms:W3CDTF">2014-08-21T14:23:12Z</dcterms:created>
  <dcterms:modified xsi:type="dcterms:W3CDTF">2017-10-31T06:37:47Z</dcterms:modified>
</cp:coreProperties>
</file>