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کار در خانه: سنجش مقدار رضایت از تعادل بین کار و زندگی و استرس شغلی در طول همه‌گیری </a:t>
            </a:r>
            <a:r>
              <a:rPr lang="en-US" sz="2400" b="1" dirty="0">
                <a:cs typeface="B Nazanin" panose="00000400000000000000" pitchFamily="2" charset="-78"/>
              </a:rPr>
              <a:t>COVID-19 </a:t>
            </a:r>
            <a:r>
              <a:rPr lang="fa-IR" sz="2400" b="1" dirty="0" smtClean="0">
                <a:cs typeface="B Nazanin" panose="00000400000000000000" pitchFamily="2" charset="-78"/>
              </a:rPr>
              <a:t> در </a:t>
            </a:r>
            <a:r>
              <a:rPr lang="fa-IR" sz="2400" b="1" dirty="0">
                <a:cs typeface="B Nazanin" panose="00000400000000000000" pitchFamily="2" charset="-78"/>
              </a:rPr>
              <a:t>اندونزی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تحت تاثير شروع پاندمي کوويد-19 ، دورکاري بعنوان يکي از انتخاب هاي موجود براي ادامه دادن به روند عادي مشاغل و جلوگيري از وقفۀ هاي مضر براي اقتصاد و جامعه شناخته شد. اين نحوۀ کاري در ابتدا توسط سازمان جهانی بهداشت برای جلوگیری از انتشار ویروس و همچنین راه حلی برای اجرای کارها به صورت معمول پیشنهاد شد تا دولت ها و سازمان های سراسر جهان به عنوان یک نوآوری در نحوۀ کار کردن آن را بپذیرند. به طور کل مي توان گفت عبارت دورکاري و "کار از خانه" به يک رویکرد کاری انعطاف پذیر اشاره دارد که توسط زمان، مکان، نحوۀ ارتباطات فنی و استفاده از اطلاعات محدود نمی شود و همانطور که از نام آن پيداست، کارکنان براي انجام کار نيازي به حضور در محل کار مشخصي ندارند و بعضا حتي تحت چارچوب زماني خاصي نيز به کار خود ادامه نمي دهند.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1/17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در نتيجۀ مطالعات قبلي انجام شده، مي توان ادعا کرد که تمام کارشناسان معتقد بودند پديدۀ دورکاري، در نهايت به پديده اي همه گير تبديل شده و طي شدن اين فرآيند اجتناب ناپذير است. اما با اين وجود، باز هم همۀ گيري اجباري آن در دوران پاندمي و شروع همه گيري بيماري، پيش بيني نشده بود و باعث شد اين فرآيند به اجبار و به سرعت انجام شود. با اين حال، . حدس زده می شود که حتی پس از پایان پاندمی، این تبدیل به یک هنجار شغلی جهانی خواهد شد. مي توان ادعا کرد که دورکاری بازده و عملکرد شغلی را افزایش داده، عدم تعادل بین کار و خانواده را کاهش می‌دهد، سطح استرس شغلی را پایین آورده و از استعفا های زیادی جلوگیری می کند. اما در مقابل، مشکلات زيادي نيز وجود دارند که ممکن است بازدهي اين نقاط قوت را زير سوال برده و مانع وقوع درست آنها شوند.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2/17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61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براي مثال در برخي از شرکت ها هنوز چارچوبي در مورد دورکاري براي مديريت تعريف نشده و از کارکنان در شرايط دورکاري حمايتي صورت نمي گيرد. يا مي توان شرکت هاي بسياري را يافت که از پشتيباني در حوزۀ کاري و فناوري برخوردار نبوده و زيرساخت هاي مناسب را نيز فراهم ندارند. اين شرايط همگي ادامه دادن به شغل توسط دورکاري را دشوار تر کرده و براي آن معايبي نيز قائل مي شود. البته که دورکاری در خانه، انعطاف بیشتری را برای کارکنان برای رسیدگی به مسائل خانوادگی فراهم کرده و در نتیجه محیط خانواده را تقویت می کند  اما مزاياي آن خصوصا اگر به طور استاندارد و در چارچوب هاي معيني اجرايي نشود مي توانند خطرناک باشند. براي مثال عوارض جانبی و خطراتی مانند انزوای اجتماعی که گاهي می تواند یک مشکل جدی باشد،  باید در هنگام گسترش دورکاری در نظر گرفته شود 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3/17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141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2022-01-15T18:39:01Z</dcterms:modified>
</cp:coreProperties>
</file>