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1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2/20/2022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چالش ها، تهدید ها و آسیب پذیری های امنیتی رایانش ابری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ذخیره سازی داده ها همیشه مکانی برای کمبود اطلاعات مفید بوده است. حتی با دستگاه های ذخیره سازی داده مقیاس بزرگ، فضا برای ذخیره حجم زیادی از اطلاعات موجود کافی نخواهد بود. رایانش ابری در اصل بعنوان یک مدل استاندارد باز مبتنی بر اینترنت در نظر گرفته می شود. هدف عبارت «رایانش ابری» افزایش قابلیت های سیستم های رایانش ابری با توان زیاد است. یکی از اجزای اصلی رایانش ابری، امنیت است و همچنین بعنوان مهمترین نگرانی سیستم است. رایانش ابری معمولا از انواع مختلف مسائل امنیتی و حملات امنیتی مانند کدهای مخرب تاثیر می پذیرد. علاوه بر این، مسائل جدیدی مانند ذخیره سازی و انتقال داده ها از طریق ابر، مشکل بزرگی برای کاربر است. همچنین برای یک ارائه دهنده سرویس های ابری، تایید شدن قابلیت استفاده و در دسترس بودن سرویس های آنها مهم است.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حفظ حریم خصوصی داده ها، یکی از مسائل اصلی مرتبط با امنیت رایانش ابری است، زیرا داده ها باید از هر طرف سومی که اغلب توسط کاربران گزارش می شود، محافظت شوند</a:t>
            </a:r>
            <a:r>
              <a:rPr lang="fa-IR" sz="2000" dirty="0" smtClean="0">
                <a:cs typeface="B Nazanin" panose="00000400000000000000" pitchFamily="2" charset="-78"/>
              </a:rPr>
              <a:t>.</a:t>
            </a:r>
            <a:endParaRPr lang="en-US"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رایانش ابری از شیوه های مختلفی برای برآورده کردن نیازهای مصرف کننده استفاده می کند و یکی از این روش ها مجازی سازی است. این احتمال وجود دارد که سرویس های رایانش ابری توسط هکر ها فریب بخورند، زیرا آنها ورود غیرمجاز خود را به داده ها به صورت ورودی معتبر می سازند و بنابراین کنترل دسترسی به داده های ذخیره شده در ابر را به دست می‌آورند. هکرها پس از به دست آوردن دسترسی برای ورود غیرقانونی به داده ها، موقعیت ذخیره سازی داده ها را پیدا می‌کنند، و سپس داده های بسیار حساس را سرقت می کنند.</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9163613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مدل </a:t>
            </a:r>
            <a:r>
              <a:rPr lang="fa-IR" sz="2000" dirty="0">
                <a:cs typeface="B Nazanin" panose="00000400000000000000" pitchFamily="2" charset="-78"/>
              </a:rPr>
              <a:t>های مختلفی برای ارائه سرویس ها توسط رایانش ابری وجود دارند</a:t>
            </a:r>
            <a:r>
              <a:rPr lang="fa-IR" sz="2000" dirty="0" smtClean="0">
                <a:cs typeface="B Nazanin" panose="00000400000000000000" pitchFamily="2" charset="-78"/>
              </a:rPr>
              <a:t>:</a:t>
            </a:r>
            <a:endParaRPr lang="en-US" sz="2000" dirty="0" smtClean="0">
              <a:cs typeface="B Nazanin" panose="00000400000000000000" pitchFamily="2" charset="-78"/>
            </a:endParaRPr>
          </a:p>
          <a:p>
            <a:pPr algn="just" rtl="1">
              <a:lnSpc>
                <a:spcPct val="150000"/>
              </a:lnSpc>
            </a:pPr>
            <a:endParaRPr lang="fa-IR" sz="2000" dirty="0">
              <a:cs typeface="B Nazanin" panose="00000400000000000000" pitchFamily="2" charset="-78"/>
            </a:endParaRPr>
          </a:p>
          <a:p>
            <a:pPr lvl="1" algn="just" rtl="1">
              <a:lnSpc>
                <a:spcPct val="150000"/>
              </a:lnSpc>
            </a:pPr>
            <a:r>
              <a:rPr lang="fa-IR" sz="2000" dirty="0" smtClean="0">
                <a:cs typeface="B Nazanin" panose="00000400000000000000" pitchFamily="2" charset="-78"/>
              </a:rPr>
              <a:t>1. نرم </a:t>
            </a:r>
            <a:r>
              <a:rPr lang="fa-IR" sz="2000" dirty="0">
                <a:cs typeface="B Nazanin" panose="00000400000000000000" pitchFamily="2" charset="-78"/>
              </a:rPr>
              <a:t>افزار بعنوان </a:t>
            </a:r>
            <a:r>
              <a:rPr lang="fa-IR" sz="2000" dirty="0" smtClean="0">
                <a:cs typeface="B Nazanin" panose="00000400000000000000" pitchFamily="2" charset="-78"/>
              </a:rPr>
              <a:t>سرویس</a:t>
            </a:r>
            <a:endParaRPr lang="en-US" sz="2000" dirty="0" smtClean="0">
              <a:cs typeface="B Nazanin" panose="00000400000000000000" pitchFamily="2" charset="-78"/>
            </a:endParaRPr>
          </a:p>
          <a:p>
            <a:pPr marL="914400" lvl="1" indent="-457200" algn="just" rtl="1">
              <a:lnSpc>
                <a:spcPct val="150000"/>
              </a:lnSpc>
              <a:buAutoNum type="arabicPeriod"/>
            </a:pPr>
            <a:endParaRPr lang="en-US" sz="2000" dirty="0">
              <a:cs typeface="B Nazanin" panose="00000400000000000000" pitchFamily="2" charset="-78"/>
            </a:endParaRPr>
          </a:p>
          <a:p>
            <a:pPr lvl="1" algn="just" rtl="1">
              <a:lnSpc>
                <a:spcPct val="150000"/>
              </a:lnSpc>
            </a:pPr>
            <a:r>
              <a:rPr lang="fa-IR" sz="2000" dirty="0" smtClean="0">
                <a:cs typeface="B Nazanin" panose="00000400000000000000" pitchFamily="2" charset="-78"/>
              </a:rPr>
              <a:t>2</a:t>
            </a:r>
            <a:r>
              <a:rPr lang="fa-IR" sz="2000" dirty="0">
                <a:cs typeface="B Nazanin" panose="00000400000000000000" pitchFamily="2" charset="-78"/>
              </a:rPr>
              <a:t>. پلتفرم بعنوان </a:t>
            </a:r>
            <a:r>
              <a:rPr lang="fa-IR" sz="2000" dirty="0" smtClean="0">
                <a:cs typeface="B Nazanin" panose="00000400000000000000" pitchFamily="2" charset="-78"/>
              </a:rPr>
              <a:t>سرویس</a:t>
            </a:r>
            <a:endParaRPr lang="en-US" sz="2000" dirty="0" smtClean="0">
              <a:cs typeface="B Nazanin" panose="00000400000000000000" pitchFamily="2" charset="-78"/>
            </a:endParaRPr>
          </a:p>
          <a:p>
            <a:pPr lvl="1" algn="just" rtl="1">
              <a:lnSpc>
                <a:spcPct val="150000"/>
              </a:lnSpc>
            </a:pPr>
            <a:endParaRPr lang="fa-IR" sz="2000" dirty="0">
              <a:cs typeface="B Nazanin" panose="00000400000000000000" pitchFamily="2" charset="-78"/>
            </a:endParaRPr>
          </a:p>
          <a:p>
            <a:pPr lvl="1" algn="just" rtl="1">
              <a:lnSpc>
                <a:spcPct val="150000"/>
              </a:lnSpc>
            </a:pPr>
            <a:r>
              <a:rPr lang="fa-IR" sz="2000" dirty="0">
                <a:cs typeface="B Nazanin" panose="00000400000000000000" pitchFamily="2" charset="-78"/>
              </a:rPr>
              <a:t>3. زیرساخت بعنوان سرویس</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3466435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891145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413</Words>
  <Application>Microsoft Office PowerPoint</Application>
  <PresentationFormat>On-screen Show (4:3)</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2022-02-20T17:06:52Z</dcterms:modified>
</cp:coreProperties>
</file>