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حریم خصوصی، امنیت و سیاست ها: مرور مشکلات و راه حل های کابردهای اینترنت اشیاء مبتنی بر بلاک چین در صنعت تولید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یک فناوری ممکن برای تولید مدرن، اینترنت اشیاء است. رشد سریع </a:t>
            </a:r>
            <a:r>
              <a:rPr lang="en-US" sz="2000" dirty="0" err="1" smtClean="0">
                <a:cs typeface="B Nazanin" panose="00000400000000000000" pitchFamily="2" charset="-78"/>
              </a:rPr>
              <a:t>IoT</a:t>
            </a:r>
            <a:r>
              <a:rPr lang="fa-IR" sz="2000" dirty="0" smtClean="0">
                <a:cs typeface="B Nazanin" panose="00000400000000000000" pitchFamily="2" charset="-78"/>
              </a:rPr>
              <a:t> در </a:t>
            </a:r>
            <a:r>
              <a:rPr lang="fa-IR" sz="2000" dirty="0">
                <a:cs typeface="B Nazanin" panose="00000400000000000000" pitchFamily="2" charset="-78"/>
              </a:rPr>
              <a:t>مقیاس بزرگ سبب ظهور داده های انبوه ذخیره شده به صورت محلی یا مخازن داده توزیع شده در ابر (محاسباتی) می شود. در نظر گرفتن قابلیت کامل داده های انبوه برای تولید جدید نیازمند راهکارهای اساسی جدید برای مدیریت داده </a:t>
            </a:r>
            <a:r>
              <a:rPr lang="en-US" sz="2000" dirty="0" err="1">
                <a:cs typeface="B Nazanin" panose="00000400000000000000" pitchFamily="2" charset="-78"/>
              </a:rPr>
              <a:t>IoT</a:t>
            </a:r>
            <a:r>
              <a:rPr lang="en-US" sz="2000" dirty="0">
                <a:cs typeface="B Nazanin" panose="00000400000000000000" pitchFamily="2" charset="-78"/>
              </a:rPr>
              <a:t> </a:t>
            </a:r>
            <a:r>
              <a:rPr lang="fa-IR" sz="2000" smtClean="0">
                <a:cs typeface="B Nazanin" panose="00000400000000000000" pitchFamily="2" charset="-78"/>
              </a:rPr>
              <a:t> در </a:t>
            </a:r>
            <a:r>
              <a:rPr lang="fa-IR" sz="2000" dirty="0">
                <a:cs typeface="B Nazanin" panose="00000400000000000000" pitchFamily="2" charset="-78"/>
              </a:rPr>
              <a:t>مقیاس بزرگ، پردازش اطلاعات و ساختار کنترل فرایند تولید است. دیجیتال سازی فعالیت های کسب و کار، توجه اهداف مدیریت شبکه تولید را جلب نموده، ارتباطات را بهبود بخشیده، سبب همکاری شده و به دلیل به اشتراک گذاری آنی اطلاعات و یکپارچه سازی بهتر فرایند کسب و کار، اعتماد را در بین شرکای تجاری افزایش می دهد.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با این حال، فناوری های جدید مذکور سبب ایجاد انواع وقفه ها در عملیات و تولید نهایی می شود. به صورت شهودی، یک روش غیرمتمرکز مبتنی بر فناوری بلاک چین می تواند مشکلات فوق را در یک سیستم اطلاعاتی متمرکز مبتنی بر </a:t>
            </a:r>
            <a:r>
              <a:rPr lang="en-US" sz="2000" dirty="0" err="1" smtClean="0">
                <a:cs typeface="B Nazanin" panose="00000400000000000000" pitchFamily="2" charset="-78"/>
              </a:rPr>
              <a:t>IoT</a:t>
            </a:r>
            <a:r>
              <a:rPr lang="fa-IR" sz="2000" dirty="0" smtClean="0">
                <a:cs typeface="B Nazanin" panose="00000400000000000000" pitchFamily="2" charset="-78"/>
              </a:rPr>
              <a:t> حل </a:t>
            </a:r>
            <a:r>
              <a:rPr lang="fa-IR" sz="2000" dirty="0">
                <a:cs typeface="B Nazanin" panose="00000400000000000000" pitchFamily="2" charset="-78"/>
              </a:rPr>
              <a:t>کند. ساختار </a:t>
            </a:r>
            <a:r>
              <a:rPr lang="en-US" sz="2000" dirty="0" err="1" smtClean="0">
                <a:cs typeface="B Nazanin" panose="00000400000000000000" pitchFamily="2" charset="-78"/>
              </a:rPr>
              <a:t>IoT</a:t>
            </a:r>
            <a:r>
              <a:rPr lang="fa-IR" sz="2000" dirty="0" smtClean="0">
                <a:cs typeface="B Nazanin" panose="00000400000000000000" pitchFamily="2" charset="-78"/>
              </a:rPr>
              <a:t> مبتنی </a:t>
            </a:r>
            <a:r>
              <a:rPr lang="fa-IR" sz="2000" dirty="0">
                <a:cs typeface="B Nazanin" panose="00000400000000000000" pitchFamily="2" charset="-78"/>
              </a:rPr>
              <a:t>بر بلاک چین برای سیستم های اطلاعاتی تولیدی، توجه محققان را به خود جلب نموده است. با وجود قابلیت فناوری مبتنی بر بلاک چین، مسائل حاد امنیتی در ادغام آن با </a:t>
            </a:r>
            <a:r>
              <a:rPr lang="en-US" sz="2000" dirty="0" err="1" smtClean="0">
                <a:cs typeface="B Nazanin" panose="00000400000000000000" pitchFamily="2" charset="-78"/>
              </a:rPr>
              <a:t>IoT</a:t>
            </a:r>
            <a:r>
              <a:rPr lang="fa-IR" sz="2000" dirty="0" smtClean="0">
                <a:cs typeface="B Nazanin" panose="00000400000000000000" pitchFamily="2" charset="-78"/>
              </a:rPr>
              <a:t> طرح </a:t>
            </a:r>
            <a:r>
              <a:rPr lang="fa-IR" sz="2000" dirty="0">
                <a:cs typeface="B Nazanin" panose="00000400000000000000" pitchFamily="2" charset="-78"/>
              </a:rPr>
              <a:t>شده است تا یک ساختار برای کاربردهای کسب و کار تولیدی شکل دهد.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2157103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دیجیتال سازی فرایند کسب و کار تولید</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دیجیتال سازی فرایند کسب و کار تولید</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مسیر </a:t>
            </a:r>
            <a:r>
              <a:rPr lang="fa-IR" sz="2000" dirty="0">
                <a:cs typeface="B Nazanin" panose="00000400000000000000" pitchFamily="2" charset="-78"/>
              </a:rPr>
              <a:t>ارتباطی از تامین کننده به مشتری بسته به محصولات و بازارهای نهایی، می تواند شامل چند واسطه مانند انبار، عمده فروشی و خرده فروشی باشد. هدف فناوری </a:t>
            </a:r>
            <a:r>
              <a:rPr lang="en-US" sz="2000" dirty="0" err="1" smtClean="0">
                <a:cs typeface="B Nazanin" panose="00000400000000000000" pitchFamily="2" charset="-78"/>
              </a:rPr>
              <a:t>IoT</a:t>
            </a:r>
            <a:r>
              <a:rPr lang="fa-IR" sz="2000" dirty="0" smtClean="0">
                <a:cs typeface="B Nazanin" panose="00000400000000000000" pitchFamily="2" charset="-78"/>
              </a:rPr>
              <a:t> ارتباط </a:t>
            </a:r>
            <a:r>
              <a:rPr lang="fa-IR" sz="2000" dirty="0">
                <a:cs typeface="B Nazanin" panose="00000400000000000000" pitchFamily="2" charset="-78"/>
              </a:rPr>
              <a:t>با اشیاء مختلف در شبکه های ارتباط داده است. </a:t>
            </a:r>
            <a:r>
              <a:rPr lang="en-US" sz="2000" dirty="0" smtClean="0">
                <a:cs typeface="B Nazanin" panose="00000400000000000000" pitchFamily="2" charset="-78"/>
              </a:rPr>
              <a:t>SOA</a:t>
            </a:r>
            <a:r>
              <a:rPr lang="fa-IR" sz="2000" dirty="0" smtClean="0">
                <a:cs typeface="B Nazanin" panose="00000400000000000000" pitchFamily="2" charset="-78"/>
              </a:rPr>
              <a:t> به </a:t>
            </a:r>
            <a:r>
              <a:rPr lang="fa-IR" sz="2000" dirty="0">
                <a:cs typeface="B Nazanin" panose="00000400000000000000" pitchFamily="2" charset="-78"/>
              </a:rPr>
              <a:t>عنوان فناوری دقیق در یکپارچه سازی سیستم ها یا تجهیزات غیریکنواخت، اغلب برای پشتیبانی از پردازش داده های جمع آوری شده در سیستم </a:t>
            </a:r>
            <a:r>
              <a:rPr lang="en-US" sz="2000" dirty="0" err="1" smtClean="0">
                <a:cs typeface="B Nazanin" panose="00000400000000000000" pitchFamily="2" charset="-78"/>
              </a:rPr>
              <a:t>IoT</a:t>
            </a:r>
            <a:r>
              <a:rPr lang="fa-IR" sz="2000" dirty="0" smtClean="0">
                <a:cs typeface="B Nazanin" panose="00000400000000000000" pitchFamily="2" charset="-78"/>
              </a:rPr>
              <a:t> مورد </a:t>
            </a:r>
            <a:r>
              <a:rPr lang="fa-IR" sz="2000" dirty="0">
                <a:cs typeface="B Nazanin" panose="00000400000000000000" pitchFamily="2" charset="-78"/>
              </a:rPr>
              <a:t>استفاده قرار می گیرد.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5251334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422</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2022-02-22T11:11:16Z</dcterms:modified>
</cp:coreProperties>
</file>