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299" r:id="rId4"/>
    <p:sldId id="30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53" d="100"/>
          <a:sy n="53" d="100"/>
        </p:scale>
        <p:origin x="144" y="29"/>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2/8/2022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2/8/2022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2/8/2022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2/8/2022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بخشش در زمینه طلاق: مطالعه تغییر ناپذیری اندازه گیری (هم ارزی اندازه گیری) میان فرهنگی از طریق تحلیل عاملی چند گروهی (</a:t>
            </a:r>
            <a:r>
              <a:rPr lang="en-US" sz="2400" b="1" dirty="0" smtClean="0">
                <a:cs typeface="B Nazanin" panose="00000400000000000000" pitchFamily="2" charset="-78"/>
              </a:rPr>
              <a:t>CFA</a:t>
            </a:r>
            <a:r>
              <a:rPr lang="fa-IR" sz="2400" b="1" dirty="0" smtClean="0">
                <a:cs typeface="B Nazanin" panose="00000400000000000000" pitchFamily="2" charset="-78"/>
              </a:rPr>
              <a:t>)</a:t>
            </a:r>
            <a:r>
              <a:rPr lang="en-US" sz="2400" b="1" dirty="0" smtClean="0">
                <a:cs typeface="B Nazanin" panose="00000400000000000000" pitchFamily="2" charset="-78"/>
              </a:rPr>
              <a:t> </a:t>
            </a:r>
            <a:r>
              <a:rPr lang="fa-IR" sz="2400" b="1" dirty="0">
                <a:cs typeface="B Nazanin" panose="00000400000000000000" pitchFamily="2" charset="-78"/>
              </a:rPr>
              <a:t>در شیلی و اسپانیا</a:t>
            </a:r>
            <a:endParaRPr lang="fa-IR" sz="2400" b="1" dirty="0">
              <a:cs typeface="B Nazanin" panose="00000400000000000000" pitchFamily="2" charset="-78"/>
            </a:endParaRP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16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طلاق عموما یک تجربه استرس زاست که شامل سازماندهی مجدد بسیاری از زمینه های زندگی است، و معمولاً با پیامدهای نامطلوب بر بهزیستی روانشناختی و سلامت روان همراه است.</a:t>
            </a:r>
          </a:p>
          <a:p>
            <a:pPr algn="just" rtl="1">
              <a:lnSpc>
                <a:spcPct val="150000"/>
              </a:lnSpc>
            </a:pPr>
            <a:r>
              <a:rPr lang="fa-IR" sz="2000" dirty="0">
                <a:cs typeface="B Nazanin" panose="00000400000000000000" pitchFamily="2" charset="-78"/>
              </a:rPr>
              <a:t> در زمینه طلاق، بخشش با سازگاری بهتر با جدایی، رضایت بیشتر از زندگی و میزان کمتر مشکلات سلامت روان پس از جدایی مرتبط است. بعلاوه، بخشش همسر سابق باعث ایجاد اتحاد مثبت والدین، حمایت بیشتر از طرف شریک قبلی ، کاهش پیامدهای منفی بر فرزندان، کاهش احساسات منفی (یعنی رنجش و خشم) نسبت به فرد مقصر و کاهش تمایل به تنبیه در پاسخ به خطای او می شود.</a:t>
            </a:r>
          </a:p>
          <a:p>
            <a:pPr algn="just" rtl="1">
              <a:lnSpc>
                <a:spcPct val="150000"/>
              </a:lnSpc>
            </a:pPr>
            <a:r>
              <a:rPr lang="fa-IR" sz="2000" dirty="0">
                <a:cs typeface="B Nazanin" panose="00000400000000000000" pitchFamily="2" charset="-78"/>
              </a:rPr>
              <a:t>هدف این مطالعه بررسی هم ارزی میان فرهنگی یکی از پرکاربردترین مقیاس‌ها برای سنجش بخشش در زمینه طلاق، پرسشنامه بخشش در طلاق-جدایی (</a:t>
            </a:r>
            <a:r>
              <a:rPr lang="en-US" sz="2000" dirty="0" smtClean="0">
                <a:cs typeface="B Nazanin" panose="00000400000000000000" pitchFamily="2" charset="-78"/>
              </a:rPr>
              <a:t>CPD-S</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در نمونه ای از افراد مطلقه شیلیایی و اسپانیایی است.</a:t>
            </a:r>
          </a:p>
          <a:p>
            <a:pPr algn="just" rtl="1">
              <a:lnSpc>
                <a:spcPct val="150000"/>
              </a:lnSpc>
            </a:pPr>
            <a:endParaRPr lang="fa-IR" sz="2000"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1/9</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2/9</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ابزار و روشها</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ابزار و روشها</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b="1" dirty="0" smtClean="0">
                <a:cs typeface="B Nazanin" panose="00000400000000000000" pitchFamily="2" charset="-78"/>
              </a:rPr>
              <a:t>ابزار</a:t>
            </a:r>
          </a:p>
          <a:p>
            <a:pPr algn="just" rtl="1">
              <a:lnSpc>
                <a:spcPct val="150000"/>
              </a:lnSpc>
            </a:pPr>
            <a:r>
              <a:rPr lang="fa-IR" sz="2000" dirty="0">
                <a:cs typeface="B Nazanin" panose="00000400000000000000" pitchFamily="2" charset="-78"/>
              </a:rPr>
              <a:t>بخشش شریک سابق با پرسشنامه 5 سوالی بخشش در جدایی-طلاق (</a:t>
            </a:r>
            <a:r>
              <a:rPr lang="en-US" sz="2000" dirty="0">
                <a:cs typeface="B Nazanin" panose="00000400000000000000" pitchFamily="2" charset="-78"/>
              </a:rPr>
              <a:t>CPD-S؛ </a:t>
            </a:r>
            <a:r>
              <a:rPr lang="fa-IR" sz="2000" dirty="0">
                <a:cs typeface="B Nazanin" panose="00000400000000000000" pitchFamily="2" charset="-78"/>
              </a:rPr>
              <a:t>یارنوز یابن و کومینو، 2012) مورد ارزیابی قرار گرفت. موارد عبارتند از: «من از همسر سابقم عصبانی هستم»، «نمی توانم همسر سابقم را به خاطر جدایی سرزنش نکنم»، «من همسر سابقم را بخشیده ام»، «اگر چه رفتار همسر سابقم به من صدمه زد اما من کینه ای ندارم» و « امیدوارم همسر سابقم به خاطر تمام آسیب هایی که به من وارد کرد، به آنچه که شایسته اوست، برسد » . این مقیاس دارای پایایی 0.77 برای نسخه اصلی و 0.75 برای نسخه شیلیایی بود.</a:t>
            </a:r>
            <a:endParaRPr lang="fa-IR" sz="2000"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391516201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374</Words>
  <Application>Microsoft Office PowerPoint</Application>
  <PresentationFormat>On-screen Show (4:3)</PresentationFormat>
  <Paragraphs>37</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2022-02-08T17:52:35Z</dcterms:modified>
</cp:coreProperties>
</file>