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1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ابزار هوشمند پزشکی مبنی بر </a:t>
            </a:r>
            <a:r>
              <a:rPr lang="en-US" sz="3200" b="1" dirty="0" err="1">
                <a:cs typeface="B Nazanin" panose="00000400000000000000" pitchFamily="2" charset="-78"/>
              </a:rPr>
              <a:t>IoT</a:t>
            </a:r>
            <a:endParaRPr lang="fa-IR" sz="3200" b="1"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این مقاله راه حلی بهینه، ابزار هوشمند پزشکی برای بیماران معمولی با استفاده از حسگرهای مبنی بر </a:t>
            </a:r>
            <a:r>
              <a:rPr lang="en-US" sz="2000" dirty="0" err="1">
                <a:cs typeface="B Nazanin" panose="00000400000000000000" pitchFamily="2" charset="-78"/>
              </a:rPr>
              <a:t>IoT</a:t>
            </a:r>
            <a:r>
              <a:rPr lang="en-US" sz="2000" dirty="0">
                <a:cs typeface="B Nazanin" panose="00000400000000000000" pitchFamily="2" charset="-78"/>
              </a:rPr>
              <a:t> </a:t>
            </a:r>
            <a:r>
              <a:rPr lang="fa-IR" sz="2000" dirty="0" smtClean="0">
                <a:cs typeface="B Nazanin" panose="00000400000000000000" pitchFamily="2" charset="-78"/>
              </a:rPr>
              <a:t> که </a:t>
            </a:r>
            <a:r>
              <a:rPr lang="fa-IR" sz="2000" dirty="0">
                <a:cs typeface="B Nazanin" panose="00000400000000000000" pitchFamily="2" charset="-78"/>
              </a:rPr>
              <a:t>ویژگی‌های تشحیصی را مهیا می‌سازند را ارائه می‌دهد. امروزه به علت مشغله‌های بسیار یادآوری مداوم زمان و میزن مصرف دارو به افراد علی‌الخصوص افراد کهنسال میسر نبوده پس استفاده از سیستمی نظارتی برای انجام این کار مفید خواهد بود.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1/11</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2/11</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مروری بر منابع</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مروری بر منابع</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فناوری </a:t>
            </a:r>
            <a:r>
              <a:rPr lang="en-US" sz="2000" dirty="0" err="1" smtClean="0">
                <a:cs typeface="B Nazanin" panose="00000400000000000000" pitchFamily="2" charset="-78"/>
              </a:rPr>
              <a:t>IoT</a:t>
            </a:r>
            <a:r>
              <a:rPr lang="fa-IR" sz="2000" dirty="0" smtClean="0">
                <a:cs typeface="B Nazanin" panose="00000400000000000000" pitchFamily="2" charset="-78"/>
              </a:rPr>
              <a:t> برای </a:t>
            </a:r>
            <a:r>
              <a:rPr lang="fa-IR" sz="2000" dirty="0">
                <a:cs typeface="B Nazanin" panose="00000400000000000000" pitchFamily="2" charset="-78"/>
              </a:rPr>
              <a:t>کنترل و سیستم نظارتی خانگی برای دسترسی و کنترل از راه دور دستگاه‌ها و ابزارها با استفاده از یک نرم‌افزار تلفن هوشمند مبنی بر اندروید، یک سیستم نظارتی </a:t>
            </a:r>
            <a:r>
              <a:rPr lang="en-US" sz="2000" dirty="0" smtClean="0">
                <a:cs typeface="B Nazanin" panose="00000400000000000000" pitchFamily="2" charset="-78"/>
              </a:rPr>
              <a:t>ECG</a:t>
            </a:r>
            <a:r>
              <a:rPr lang="fa-IR" sz="2000" dirty="0" smtClean="0">
                <a:cs typeface="B Nazanin" panose="00000400000000000000" pitchFamily="2" charset="-78"/>
              </a:rPr>
              <a:t> شبکه‌ای </a:t>
            </a:r>
            <a:r>
              <a:rPr lang="fa-IR" sz="2000" dirty="0">
                <a:cs typeface="B Nazanin" panose="00000400000000000000" pitchFamily="2" charset="-78"/>
              </a:rPr>
              <a:t>یکپارچه که از ابزارهای محاسبه‌گر سیار و صفحات وب به عنوان فصول مشترک کنترلی بهره می‌گیرد، یک سیستم نظارت درمانی متشکل از چندیدن حسگر متصل به بیمار که داده‌ها را از طریق واحد پردازش‌گر منتقل می‌کنند، استفاده از تلفن هوشمند/کامپیوتر بیمار و مریض به عنوان سیستم نظارت کننده، از جمله مواردی بوده‌اند که برای این پژوهش مورد مطالعه قرار گرفته‌اند. در این پروژه، از </a:t>
            </a:r>
            <a:r>
              <a:rPr lang="en-US" sz="2000" dirty="0">
                <a:cs typeface="B Nazanin" panose="00000400000000000000" pitchFamily="2" charset="-78"/>
              </a:rPr>
              <a:t>Raspberry </a:t>
            </a:r>
            <a:r>
              <a:rPr lang="en-US" sz="2000" dirty="0" smtClean="0">
                <a:cs typeface="B Nazanin" panose="00000400000000000000" pitchFamily="2" charset="-78"/>
              </a:rPr>
              <a:t>Pi</a:t>
            </a:r>
            <a:r>
              <a:rPr lang="fa-IR" sz="2000" dirty="0" smtClean="0">
                <a:cs typeface="B Nazanin" panose="00000400000000000000" pitchFamily="2" charset="-78"/>
              </a:rPr>
              <a:t> </a:t>
            </a:r>
            <a:r>
              <a:rPr lang="en-US" sz="2000" dirty="0" smtClean="0">
                <a:cs typeface="B Nazanin" panose="00000400000000000000" pitchFamily="2" charset="-78"/>
              </a:rPr>
              <a:t> </a:t>
            </a:r>
            <a:r>
              <a:rPr lang="fa-IR" sz="2000" dirty="0">
                <a:cs typeface="B Nazanin" panose="00000400000000000000" pitchFamily="2" charset="-78"/>
              </a:rPr>
              <a:t>به عنوان گردآورنده داده‌ها و نیز پردازش‌گر استفاده شده است.</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6431548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266</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2022-03-02T10:27:40Z</dcterms:modified>
</cp:coreProperties>
</file>