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1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اینترنت اشیا در خدمات کشاورزی فردا</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امروزه با تکامل و پیشرفت فناوری، امکان کشاورزی و فضاهای خانه سازی پیشرفته تر فراهم شده است. فناوری </a:t>
            </a:r>
            <a:r>
              <a:rPr lang="en-US" sz="2000" dirty="0" smtClean="0">
                <a:cs typeface="B Nazanin" panose="00000400000000000000" pitchFamily="2" charset="-78"/>
              </a:rPr>
              <a:t>IOT</a:t>
            </a:r>
            <a:r>
              <a:rPr lang="fa-IR" sz="2000" dirty="0" smtClean="0">
                <a:cs typeface="B Nazanin" panose="00000400000000000000" pitchFamily="2" charset="-78"/>
              </a:rPr>
              <a:t> تمام </a:t>
            </a:r>
            <a:r>
              <a:rPr lang="fa-IR" sz="2000" dirty="0">
                <a:cs typeface="B Nazanin" panose="00000400000000000000" pitchFamily="2" charset="-78"/>
              </a:rPr>
              <a:t>حوزه های زندگی افراد را تحت تاثیر قرار داده است. </a:t>
            </a:r>
            <a:r>
              <a:rPr lang="en-US" sz="2000" dirty="0" smtClean="0">
                <a:cs typeface="B Nazanin" panose="00000400000000000000" pitchFamily="2" charset="-78"/>
              </a:rPr>
              <a:t>IOT</a:t>
            </a:r>
            <a:r>
              <a:rPr lang="fa-IR" sz="2000" dirty="0" smtClean="0">
                <a:cs typeface="B Nazanin" panose="00000400000000000000" pitchFamily="2" charset="-78"/>
              </a:rPr>
              <a:t> به </a:t>
            </a:r>
            <a:r>
              <a:rPr lang="fa-IR" sz="2000" dirty="0">
                <a:cs typeface="B Nazanin" panose="00000400000000000000" pitchFamily="2" charset="-78"/>
              </a:rPr>
              <a:t>شبکه ای از اشیا اشاره می کند که یک شبکه خود پیکربندی را ایجاد می کنند. کشاورزی هوشمند با استفاده </a:t>
            </a:r>
            <a:r>
              <a:rPr lang="fa-IR" sz="2000" dirty="0" smtClean="0">
                <a:cs typeface="B Nazanin" panose="00000400000000000000" pitchFamily="2" charset="-78"/>
              </a:rPr>
              <a:t>از </a:t>
            </a:r>
            <a:r>
              <a:rPr lang="en-US" sz="2000" dirty="0" smtClean="0">
                <a:cs typeface="B Nazanin" panose="00000400000000000000" pitchFamily="2" charset="-78"/>
              </a:rPr>
              <a:t>IOT</a:t>
            </a:r>
            <a:r>
              <a:rPr lang="en-US" sz="2000" dirty="0">
                <a:cs typeface="B Nazanin" panose="00000400000000000000" pitchFamily="2" charset="-78"/>
              </a:rPr>
              <a:t>، </a:t>
            </a:r>
            <a:r>
              <a:rPr lang="fa-IR" sz="2000" dirty="0">
                <a:cs typeface="B Nazanin" panose="00000400000000000000" pitchFamily="2" charset="-78"/>
              </a:rPr>
              <a:t>تولید محصولات کشاورزی را تقویت می کند و باعث افزایش سود و کاهش ضایعات می شود.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هدف این مقاله این است که به کشاورزان کمک کند تا با دستیابی به کشاورزی هوشمند، داده های واقعی مثل دما، طوبت خاک، میزان نور محیط را بدست آورند تا بر محیط زیست خود نظارت موثر داشته باشند. کشاورزی هوشمند توسط نرم افزار مدیریت می شود و توسط حسگرها کنترل می شود. استفاده از حسگرهای مختلف در فرایند کشاورزی مفید هستند. در این مقاله، </a:t>
            </a:r>
            <a:r>
              <a:rPr lang="en-US" sz="2000" dirty="0" smtClean="0">
                <a:cs typeface="B Nazanin" panose="00000400000000000000" pitchFamily="2" charset="-78"/>
              </a:rPr>
              <a:t>IOT</a:t>
            </a:r>
            <a:r>
              <a:rPr lang="fa-IR" sz="2000" dirty="0" smtClean="0">
                <a:cs typeface="B Nazanin" panose="00000400000000000000" pitchFamily="2" charset="-78"/>
              </a:rPr>
              <a:t> مبتنی </a:t>
            </a:r>
            <a:r>
              <a:rPr lang="fa-IR" sz="2000" dirty="0">
                <a:cs typeface="B Nazanin" panose="00000400000000000000" pitchFamily="2" charset="-78"/>
              </a:rPr>
              <a:t>بر معماری زنجیره کشاورزی هوشمند مورد بحث قرار می گیرد و اینکه چگونه کشاورزان، مصرف کنندگان و اقتصاد از کشاورزی هوشمند بهره می برند.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2960277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9874983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255</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2022-03-15T09:14:27Z</dcterms:modified>
</cp:coreProperties>
</file>