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سوء تغذیه سالمندان و افسردگی: شواهد حاصل از جمعیت سالمندان از بنگلادش که در خانه مراقبت می شوند.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بالا رفتن سن و پیری پروسه ای بیولوژیکی بوده و غیر قابل اجتناب است. بر اساس تقسیم جمعیت سازمان ملل ، در حال حاضر جمعیت سالمند در جهان 674 میلیون نفر بوده که 9.8 درصد جمعیت جهان را تشکیل می دهد. جمعیت سالمند را بطور کلی به افراد بالای 65 سال نسبت می دهیم . سالمندان در دوران پیری با مشکلات فراوانی همچون اختلالات دستگاه گوارش ، کاهش اشتها ، اختلالات شناختی به ویژه افسردگی و ... دست و پنجه نرم می کنند. افسردگی پیری اختلالی ذهنی است که افراد مسن به آن دچار می شوند. سوء تغذیه مشکلی رایج در جهان بوده و افسردگی و سوء تغذیه بهم مرتبط هستند. اشتها و کاهش وزن دو فاکتور عمده ای هستند که ارتباط بین این دو را تطبیق می دهند. این مطالعه نیز برای بررسی پراکندگی علائم سوء تغذیه و افسردگی و نیز عوامل مرتبط بین این دو در جامعه منتخب جمعیت سالمند بنگلادش انجام شده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اصول و 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اصول و 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مجموعا 400 شرکت کننده در این مطالعه که جامعه محور بود شرکت کردند. برای ارزیابی افسردگی ، از سالمندان 15 سوال در مورد رضایت زندگی پرسیده شد که با توجه به مقیاس افسردگی سالمندان </a:t>
            </a:r>
            <a:r>
              <a:rPr lang="en-US" sz="2000" dirty="0">
                <a:cs typeface="B Nazanin" panose="00000400000000000000" pitchFamily="2" charset="-78"/>
              </a:rPr>
              <a:t>(GDS)</a:t>
            </a:r>
            <a:r>
              <a:rPr lang="fa-IR" sz="2000" dirty="0">
                <a:cs typeface="B Nazanin" panose="00000400000000000000" pitchFamily="2" charset="-78"/>
              </a:rPr>
              <a:t> ،از مقیاس 15 ، 12-15 به عنوان افسردگی </a:t>
            </a:r>
            <a:r>
              <a:rPr lang="fa-IR" sz="2000" dirty="0" smtClean="0">
                <a:cs typeface="B Nazanin" panose="00000400000000000000" pitchFamily="2" charset="-78"/>
              </a:rPr>
              <a:t>شدید، </a:t>
            </a:r>
            <a:r>
              <a:rPr lang="fa-IR" sz="2000" dirty="0">
                <a:cs typeface="B Nazanin" panose="00000400000000000000" pitchFamily="2" charset="-78"/>
              </a:rPr>
              <a:t>11-9 به عنوان افسردگی </a:t>
            </a:r>
            <a:r>
              <a:rPr lang="fa-IR" sz="2000" dirty="0" smtClean="0">
                <a:cs typeface="B Nazanin" panose="00000400000000000000" pitchFamily="2" charset="-78"/>
              </a:rPr>
              <a:t>متوسط، </a:t>
            </a:r>
            <a:r>
              <a:rPr lang="fa-IR" sz="2000" dirty="0">
                <a:cs typeface="B Nazanin" panose="00000400000000000000" pitchFamily="2" charset="-78"/>
              </a:rPr>
              <a:t>5-8 به عنوان افسردگی خفیف ، و 4-0 به عنوان عادی یا بدون افسردگی طبقه بندی شد. پرشسنامه های ارزیابی کوچک غذایی </a:t>
            </a:r>
            <a:r>
              <a:rPr lang="en-US" sz="2000" dirty="0">
                <a:cs typeface="B Nazanin" panose="00000400000000000000" pitchFamily="2" charset="-78"/>
              </a:rPr>
              <a:t>(MNA)</a:t>
            </a:r>
            <a:r>
              <a:rPr lang="fa-IR" sz="2000" dirty="0">
                <a:cs typeface="B Nazanin" panose="00000400000000000000" pitchFamily="2" charset="-78"/>
              </a:rPr>
              <a:t> برای ارزیابی وضعیت تغذیه سالمندان استفاده شد که </a:t>
            </a:r>
            <a:r>
              <a:rPr lang="en-US" sz="2000" dirty="0">
                <a:cs typeface="B Nazanin" panose="00000400000000000000" pitchFamily="2" charset="-78"/>
              </a:rPr>
              <a:t>MNA</a:t>
            </a:r>
            <a:r>
              <a:rPr lang="fa-IR" sz="2000" dirty="0">
                <a:cs typeface="B Nazanin" panose="00000400000000000000" pitchFamily="2" charset="-78"/>
              </a:rPr>
              <a:t> از 18 سوال در مورد اندازه گیری های آنتروپومتریک مانند شاخص توده بدنی </a:t>
            </a:r>
            <a:r>
              <a:rPr lang="en-US" sz="2000" dirty="0">
                <a:cs typeface="B Nazanin" panose="00000400000000000000" pitchFamily="2" charset="-78"/>
              </a:rPr>
              <a:t>(BMI</a:t>
            </a:r>
            <a:r>
              <a:rPr lang="en-US" sz="2000" dirty="0" smtClean="0">
                <a:cs typeface="B Nazanin" panose="00000400000000000000" pitchFamily="2" charset="-78"/>
              </a:rPr>
              <a:t>)</a:t>
            </a:r>
            <a:r>
              <a:rPr lang="fa-IR" sz="2000" dirty="0" smtClean="0">
                <a:cs typeface="B Nazanin" panose="00000400000000000000" pitchFamily="2" charset="-78"/>
              </a:rPr>
              <a:t>، </a:t>
            </a:r>
            <a:r>
              <a:rPr lang="fa-IR" sz="2000" dirty="0">
                <a:cs typeface="B Nazanin" panose="00000400000000000000" pitchFamily="2" charset="-78"/>
              </a:rPr>
              <a:t>محدوده اندام بین فوقانی </a:t>
            </a:r>
            <a:r>
              <a:rPr lang="en-US" sz="2000" dirty="0">
                <a:cs typeface="B Nazanin" panose="00000400000000000000" pitchFamily="2" charset="-78"/>
              </a:rPr>
              <a:t>(MUAC) </a:t>
            </a:r>
            <a:r>
              <a:rPr lang="fa-IR" sz="2000" dirty="0" smtClean="0">
                <a:cs typeface="B Nazanin" panose="00000400000000000000" pitchFamily="2" charset="-78"/>
              </a:rPr>
              <a:t> و </a:t>
            </a:r>
            <a:r>
              <a:rPr lang="fa-IR" sz="2000" dirty="0">
                <a:cs typeface="B Nazanin" panose="00000400000000000000" pitchFamily="2" charset="-78"/>
              </a:rPr>
              <a:t>کاهش و افزایش </a:t>
            </a:r>
            <a:r>
              <a:rPr lang="fa-IR" sz="2000" dirty="0" smtClean="0">
                <a:cs typeface="B Nazanin" panose="00000400000000000000" pitchFamily="2" charset="-78"/>
              </a:rPr>
              <a:t>وزن، </a:t>
            </a:r>
            <a:r>
              <a:rPr lang="fa-IR" sz="2000" dirty="0">
                <a:cs typeface="B Nazanin" panose="00000400000000000000" pitchFamily="2" charset="-78"/>
              </a:rPr>
              <a:t>سبک </a:t>
            </a:r>
            <a:r>
              <a:rPr lang="fa-IR" sz="2000" dirty="0" smtClean="0">
                <a:cs typeface="B Nazanin" panose="00000400000000000000" pitchFamily="2" charset="-78"/>
              </a:rPr>
              <a:t>زندگی، </a:t>
            </a:r>
            <a:r>
              <a:rPr lang="fa-IR" sz="2000" dirty="0">
                <a:cs typeface="B Nazanin" panose="00000400000000000000" pitchFamily="2" charset="-78"/>
              </a:rPr>
              <a:t>تحرک و </a:t>
            </a:r>
            <a:r>
              <a:rPr lang="en-US" sz="2000" dirty="0">
                <a:cs typeface="B Nazanin" panose="00000400000000000000" pitchFamily="2" charset="-78"/>
              </a:rPr>
              <a:t>…</a:t>
            </a:r>
            <a:r>
              <a:rPr lang="fa-IR" sz="2000" dirty="0">
                <a:cs typeface="B Nazanin" panose="00000400000000000000" pitchFamily="2" charset="-78"/>
              </a:rPr>
              <a:t> تشکیل شده بود. پرسشنامه هایی که از پیش تست شده بودند بر روی 15 شرکت کننده مرد و نیز 15 شرکت کننده زن انجام شده بود. پایایی داخلی در این مطالعه به وسیله </a:t>
            </a:r>
            <a:r>
              <a:rPr lang="fa-IR" sz="2000" dirty="0" smtClean="0">
                <a:cs typeface="B Nazanin" panose="00000400000000000000" pitchFamily="2" charset="-78"/>
              </a:rPr>
              <a:t>آلفای </a:t>
            </a:r>
            <a:r>
              <a:rPr lang="fa-IR" sz="2000" dirty="0">
                <a:cs typeface="B Nazanin" panose="00000400000000000000" pitchFamily="2" charset="-78"/>
              </a:rPr>
              <a:t>کرونباخ اندازه گیری شده است.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946009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436</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2022-03-17T08:50:31Z</dcterms:modified>
</cp:coreProperties>
</file>