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2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پیامد های (تبعات) نوع مدرسه بر رفت و آمد فعال به مدرسه در دانش آموزان آموزش ابتدایی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تمرکز زدایی مدارس و افزایش استفاده از وسایل نقلیه باعت کاهش سفر های فعال مانند پیاده روی یا دوچرخه سواری شده است. عواملی از قبیل درآمد، سن، فاصله مدرسه، احساس امنیت، نگرش والدین، جنسیت بر </a:t>
            </a:r>
            <a:r>
              <a:rPr lang="en-US" sz="2000" dirty="0" smtClean="0">
                <a:cs typeface="B Nazanin" panose="00000400000000000000" pitchFamily="2" charset="-78"/>
              </a:rPr>
              <a:t>ACS</a:t>
            </a:r>
            <a:r>
              <a:rPr lang="fa-IR" sz="2000" dirty="0" smtClean="0">
                <a:cs typeface="B Nazanin" panose="00000400000000000000" pitchFamily="2" charset="-78"/>
              </a:rPr>
              <a:t> (رفت </a:t>
            </a:r>
            <a:r>
              <a:rPr lang="fa-IR" sz="2000" dirty="0">
                <a:cs typeface="B Nazanin" panose="00000400000000000000" pitchFamily="2" charset="-78"/>
              </a:rPr>
              <a:t>و آمد فعال به مدرسه) تاثیر گذارند. در اسپانیا مقامات آموزشی سیاست های انتخاب مدرسه را به دو شکل پیاده سازی می کنند</a:t>
            </a:r>
            <a:r>
              <a:rPr lang="fa-IR" sz="2000" dirty="0" smtClean="0">
                <a:cs typeface="B Nazanin" panose="00000400000000000000" pitchFamily="2" charset="-78"/>
              </a:rPr>
              <a:t>:</a:t>
            </a:r>
          </a:p>
          <a:p>
            <a:pPr algn="just" rtl="1">
              <a:lnSpc>
                <a:spcPct val="150000"/>
              </a:lnSpc>
            </a:pPr>
            <a:r>
              <a:rPr lang="fa-IR" sz="2000" dirty="0" smtClean="0">
                <a:cs typeface="B Nazanin" panose="00000400000000000000" pitchFamily="2" charset="-78"/>
              </a:rPr>
              <a:t> </a:t>
            </a:r>
            <a:r>
              <a:rPr lang="fa-IR" sz="2000" dirty="0">
                <a:cs typeface="B Nazanin" panose="00000400000000000000" pitchFamily="2" charset="-78"/>
              </a:rPr>
              <a:t>الف) انتخاب مدرسه بین ناحیه ای </a:t>
            </a: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 </a:t>
            </a:r>
            <a:r>
              <a:rPr lang="fa-IR" sz="2000" dirty="0">
                <a:cs typeface="B Nazanin" panose="00000400000000000000" pitchFamily="2" charset="-78"/>
              </a:rPr>
              <a:t>ب) مدرسه درون ناحیه ای. </a:t>
            </a:r>
            <a:endParaRPr lang="fa-IR" sz="2000" dirty="0" smtClean="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منطقه ای که این تحقیقات در آن انجام گرفت دارای سیاست انتخاب مدرسه درون ناحیه ای را بود. در مدل درون ناحیه ای، به هر یک از این نواحی در صورت وجود، یک مدرسه دولتی و یک مدرسه خصوصی اختصاص می یابد. این مدل به خانواده ها این اجازه را می دهد تا بطور آزادانه یک مدرسه را انتخاب کنند ( خصوصی یا دولتی). اما، این سیاست های انتخاب مدرسه می تواند حمل و نقل فرزندان را تحت تاثیر قرار دهد. تاثیر انتخاب مدرسه بر رفتار </a:t>
            </a:r>
            <a:r>
              <a:rPr lang="en-US" sz="2000" dirty="0" smtClean="0">
                <a:cs typeface="B Nazanin" panose="00000400000000000000" pitchFamily="2" charset="-78"/>
              </a:rPr>
              <a:t>ACS</a:t>
            </a:r>
            <a:r>
              <a:rPr lang="fa-IR" sz="2000" dirty="0" smtClean="0">
                <a:cs typeface="B Nazanin" panose="00000400000000000000" pitchFamily="2" charset="-78"/>
              </a:rPr>
              <a:t> به </a:t>
            </a:r>
            <a:r>
              <a:rPr lang="fa-IR" sz="2000" dirty="0">
                <a:cs typeface="B Nazanin" panose="00000400000000000000" pitchFamily="2" charset="-78"/>
              </a:rPr>
              <a:t>دو طریق اتفاق می افتد. اول، </a:t>
            </a:r>
            <a:r>
              <a:rPr lang="en-US" sz="2000" dirty="0" smtClean="0">
                <a:cs typeface="B Nazanin" panose="00000400000000000000" pitchFamily="2" charset="-78"/>
              </a:rPr>
              <a:t>ACS</a:t>
            </a:r>
            <a:r>
              <a:rPr lang="fa-IR" sz="2000" dirty="0" smtClean="0">
                <a:cs typeface="B Nazanin" panose="00000400000000000000" pitchFamily="2" charset="-78"/>
              </a:rPr>
              <a:t> را </a:t>
            </a:r>
            <a:r>
              <a:rPr lang="fa-IR" sz="2000" dirty="0">
                <a:cs typeface="B Nazanin" panose="00000400000000000000" pitchFamily="2" charset="-78"/>
              </a:rPr>
              <a:t>از طریق ارتباطش با عوامل محیط از جمله فاصله خانه تا مدرسه تحت تاثیر قرار می دهد. زیرا انتخاب آزادانه مدرسه معمولا موجب طولانی تر شدن فاصله رفت و آمد به مدرسه می شود و در نتیجه فاصله طولانی تا مدرسه احتمال اتخاذ حمل و نقل فعال را کاهش می دهد. دوم، انتخاب مدرسه می تواند نگرش والدین را نسبت به </a:t>
            </a:r>
            <a:r>
              <a:rPr lang="en-US" sz="2000" dirty="0" smtClean="0">
                <a:cs typeface="B Nazanin" panose="00000400000000000000" pitchFamily="2" charset="-78"/>
              </a:rPr>
              <a:t>ACS</a:t>
            </a:r>
            <a:r>
              <a:rPr lang="fa-IR" sz="2000" dirty="0" smtClean="0">
                <a:cs typeface="B Nazanin" panose="00000400000000000000" pitchFamily="2" charset="-78"/>
              </a:rPr>
              <a:t> تحت </a:t>
            </a:r>
            <a:r>
              <a:rPr lang="fa-IR" sz="2000" dirty="0">
                <a:cs typeface="B Nazanin" panose="00000400000000000000" pitchFamily="2" charset="-78"/>
              </a:rPr>
              <a:t>تاثیر قرار دهد.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0527864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مواد و 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مواد و 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تنظیمات، شرکت کنندگان و روش ها</a:t>
            </a:r>
          </a:p>
          <a:p>
            <a:pPr algn="just" rtl="1">
              <a:lnSpc>
                <a:spcPct val="150000"/>
              </a:lnSpc>
            </a:pPr>
            <a:r>
              <a:rPr lang="fa-IR" sz="2000" dirty="0">
                <a:cs typeface="B Nazanin" panose="00000400000000000000" pitchFamily="2" charset="-78"/>
              </a:rPr>
              <a:t>این مطالعه در شهر هیوسکا (</a:t>
            </a:r>
            <a:r>
              <a:rPr lang="en-US" sz="2000" dirty="0" err="1" smtClean="0">
                <a:cs typeface="B Nazanin" panose="00000400000000000000" pitchFamily="2" charset="-78"/>
              </a:rPr>
              <a:t>Huesca</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اسپانیا، انجام گرفت. از دوازده مدرسه ابتدایی دولتی و خصوصی در شهر هیوسکا یازده مدرسه ابتدایی پذیرفتند تا در این مطالعه شرکت کنند. بعد از اخذ رضایت از مدارس، از تمام دانش آموزان 9 تا 11 ساله از تمام مدارس آموزش ابتدایی و والدین آنها (مادر و پدر بصورت جداگانه) دعوت به عمل آمد تا در این مطالعه شرکت کنند. داده ها از دانش آموزان و والدین از طریق پرسشنامه های خود اظهاری جمع آوری شدند.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8944859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470</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2022-04-11T05:06:22Z</dcterms:modified>
</cp:coreProperties>
</file>