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299" r:id="rId4"/>
    <p:sldId id="31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قانونمند کردن کاربردهای هوش مصنوعی برای دستیابی به اهداف توسعه پایدار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پیدایش فن­آوری­های اطلاعات و ارتباطات و نیز اینترنت اشیاء در انقلاب چهارم صنعتی به اوج خود رسیده است. این مقاله بر آن است تا برخی از کاربردهای شناخته­شده­ی هوش مصنوعی را نمایش دهد و برخی از ملاحظات یا مسائل مهم مرتبط با پیاده­سازی هوش مصنوعی را در راستای تسریع تحقق اهداف توسعه­ی پایدار مورد تأکید قرار می­دهد. در ادامه درباره­ی حوزه­هایی که هوش مصنوعی می­تواند در آن­ها دارای تأثیر چشمگیری باشد، بحث می­شود.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1/11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2/11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ملاحظات و مسائل کاربردهای هوش مصنوعی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ملاحظات و مسائل کاربردهای هوش مصنوعی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اگرچه فن آوری هوش مصنوعی می تواند یک شتاب دهنده یا تسریع کننده برای دستیابی به اهداف توسعه ی پایدار ملل متحد باشد، لازم است که درک کنیم هوش مصنوعی یک راه حل همگانی و همه منظوره نیست. راه حل های هوش مصنوعی اغلب از طریق یک فرایند تکاملی به دست می آیند. رهبران پرشور و هدفگرا برای پیشبرد پایداری به عنوان هدف اصلی در سازمان ها، جامعه، دولت های محلی، و کشورها حیاتی هستند. چشم اندازها درباره ی هوش مصنوعی مستلزم بحث های فعال از جانب همه ی </a:t>
            </a:r>
            <a:r>
              <a:rPr lang="fa-IR" sz="2000" dirty="0" smtClean="0">
                <a:cs typeface="B Nazanin" panose="00000400000000000000" pitchFamily="2" charset="-78"/>
              </a:rPr>
              <a:t>ذینفعان </a:t>
            </a:r>
            <a:r>
              <a:rPr lang="fa-IR" sz="2000" dirty="0">
                <a:cs typeface="B Nazanin" panose="00000400000000000000" pitchFamily="2" charset="-78"/>
              </a:rPr>
              <a:t>پیرامون مسائل، ملاحظات، و دلالت های کاربردهای گوناگون هوش مصنوعی است (شکل زیر). هوش مصنوعی می تواند هم نقش زمینه ساز و هم نقش بازدارنده را در دستیابی به اهداف توسعه ی پایدار ایفا کند. از همین رو، ارزیابی های کل نگر برای هر برنامه ی هوش مصنوعی از طریق در نظر گرفتن تأثیرات اجتماعی، اقتصادی، و زیست محیطیِ پایداری دیجیتال ضروی خواهد بود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  <a:endParaRPr lang="fa-IR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4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347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2022-04-14T14:48:04Z</dcterms:modified>
</cp:coreProperties>
</file>