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1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en-US" sz="2800" b="1" dirty="0" err="1">
                <a:cs typeface="B Nazanin" panose="00000400000000000000" pitchFamily="2" charset="-78"/>
              </a:rPr>
              <a:t>IoT</a:t>
            </a:r>
            <a:r>
              <a:rPr lang="en-US" sz="2800" b="1" dirty="0">
                <a:cs typeface="B Nazanin" panose="00000400000000000000" pitchFamily="2" charset="-78"/>
              </a:rPr>
              <a:t> </a:t>
            </a:r>
            <a:r>
              <a:rPr lang="fa-IR" sz="2800" b="1" dirty="0">
                <a:cs typeface="B Nazanin" panose="00000400000000000000" pitchFamily="2" charset="-78"/>
              </a:rPr>
              <a:t>مبتنی بر یادگیری ماشین برای ایجاد سیستم تشخیص نفوذ برای امنیت</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ارتباطات دیجیتال با چهارچوب ارتباطی موثر برای به </a:t>
            </a:r>
            <a:r>
              <a:rPr lang="fa-IR" sz="2000" dirty="0" smtClean="0">
                <a:cs typeface="B Nazanin" panose="00000400000000000000" pitchFamily="2" charset="-78"/>
              </a:rPr>
              <a:t>اشتراک گذاری </a:t>
            </a:r>
            <a:r>
              <a:rPr lang="fa-IR" sz="2000" dirty="0">
                <a:cs typeface="B Nazanin" panose="00000400000000000000" pitchFamily="2" charset="-78"/>
              </a:rPr>
              <a:t>و انتقال اطلاعات ایجاد شده است. ظهور سیستم فیزیکی-سایبری (</a:t>
            </a:r>
            <a:r>
              <a:rPr lang="en-US" sz="2000" dirty="0" smtClean="0">
                <a:cs typeface="B Nazanin" panose="00000400000000000000" pitchFamily="2" charset="-78"/>
              </a:rPr>
              <a:t>CPS</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چهارچوبی است که با تجهیزات الکترونیکی ادغام شده است که خدمات را از طریق یک چهارچوب دیجیتالی ممکن </a:t>
            </a:r>
            <a:r>
              <a:rPr lang="fa-IR" sz="2000" dirty="0" smtClean="0">
                <a:cs typeface="B Nazanin" panose="00000400000000000000" pitchFamily="2" charset="-78"/>
              </a:rPr>
              <a:t>می کنند</a:t>
            </a:r>
            <a:r>
              <a:rPr lang="fa-IR" sz="2000" dirty="0">
                <a:cs typeface="B Nazanin" panose="00000400000000000000" pitchFamily="2" charset="-78"/>
              </a:rPr>
              <a:t>. چالش های قابل ملاحظه این سیستم عبارتند از مسائل امنیتی، ناهنجاری و نقص در سرویس. بنابراین، نیاز به یک سیستم کارآمد است که باید بر این مشکلات غلبه کند. این مقاله این مشکلات را تحلیل می کند و الگویی را از لحاظ ارتباطات پیشرفته، خصوصاً چهارچوب خانه هوشمند مطلع از انرژی (</a:t>
            </a:r>
            <a:r>
              <a:rPr lang="en-US" sz="2000" dirty="0" smtClean="0">
                <a:cs typeface="B Nazanin" panose="00000400000000000000" pitchFamily="2" charset="-78"/>
              </a:rPr>
              <a:t>EASH</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را پیشنهاد می کند.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با این کار، مشکل در نواقص ارتباطی و انواع حملات شبکه در </a:t>
            </a:r>
            <a:r>
              <a:rPr lang="en-US" sz="2000" dirty="0">
                <a:cs typeface="B Nazanin" panose="00000400000000000000" pitchFamily="2" charset="-78"/>
              </a:rPr>
              <a:t>EASH</a:t>
            </a:r>
            <a:r>
              <a:rPr lang="fa-IR" sz="2000" dirty="0">
                <a:cs typeface="B Nazanin" panose="00000400000000000000" pitchFamily="2" charset="-78"/>
              </a:rPr>
              <a:t> </a:t>
            </a:r>
            <a:r>
              <a:rPr lang="fa-IR" sz="2000" dirty="0" smtClean="0">
                <a:cs typeface="B Nazanin" panose="00000400000000000000" pitchFamily="2" charset="-78"/>
              </a:rPr>
              <a:t>تحلیل </a:t>
            </a:r>
            <a:r>
              <a:rPr lang="fa-IR" sz="2000" dirty="0">
                <a:cs typeface="B Nazanin" panose="00000400000000000000" pitchFamily="2" charset="-78"/>
              </a:rPr>
              <a:t>می شود. پیشرفت در فناوری نوین، امکان برقراری ارتباطات کارآمد را در هر زمینه ای فراهم می کند، خصوصاً سیستم سایبری-فیزیکی یک چهارچوب جدید برای ارائه بستری بهتر به منظور به اشتراک گذاری و انتقال اطلاعات از یک طرف به سمت دیگر از طریق کانال های ارتباطی مختلف است. این فناوری باعث پیشرفت در بسترهای انتقال ارتباطات می شود؛ بنابراین، توسعه اقتصادی بسیار خوبی ایجاد شده است. با این حال، امنیت و انعطاف پذیری همچنان چالش برانگیز هستند و باید برای فرآیندهای ارتقای امنیت در نظر گرفته شوند. دو عامل قابل توجه از خرابی ارتباطات، امنیت و خرابی قطعات هستند. هکرها یا مزاحمان، فعالیت های مخربی را در سیستم </a:t>
            </a:r>
            <a:r>
              <a:rPr lang="en-US" sz="2000" dirty="0" smtClean="0">
                <a:cs typeface="B Nazanin" panose="00000400000000000000" pitchFamily="2" charset="-78"/>
              </a:rPr>
              <a:t>CPS</a:t>
            </a:r>
            <a:r>
              <a:rPr lang="fa-IR" sz="2000" dirty="0" smtClean="0">
                <a:cs typeface="B Nazanin" panose="00000400000000000000" pitchFamily="2" charset="-78"/>
              </a:rPr>
              <a:t> انجام </a:t>
            </a:r>
            <a:r>
              <a:rPr lang="fa-IR" sz="2000" dirty="0">
                <a:cs typeface="B Nazanin" panose="00000400000000000000" pitchFamily="2" charset="-78"/>
              </a:rPr>
              <a:t>می دهند. در عین حال، این امر در جوامع جدید، بسیار زیاد و فراگیر است. از این رو، نقص امنیتی ناشی از رفتارهای غیرعادی سیستم یک موضوع جدی است؛ با این حال، پیامدهای این سیستم ها مشابه سایر سیستم ها نیست.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28104247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بنابراین، توسعه فناوری جدید به منظور مقابله با این مسائل از نظر به حداقل رساندن حملات، ارائه خدمات امنیتی و حفاظت از خدمات موجود با کنترل رفتارهای غیرعادی است. در این فرایند، تعیین پارامتر وظیفه پیچیده فرایند تفکیک است که نیاز به تحقیق بر روی سیستم </a:t>
            </a:r>
            <a:r>
              <a:rPr lang="en-US" sz="2000" dirty="0" smtClean="0">
                <a:cs typeface="B Nazanin" panose="00000400000000000000" pitchFamily="2" charset="-78"/>
              </a:rPr>
              <a:t>CPS</a:t>
            </a:r>
            <a:r>
              <a:rPr lang="fa-IR" sz="2000" dirty="0" smtClean="0">
                <a:cs typeface="B Nazanin" panose="00000400000000000000" pitchFamily="2" charset="-78"/>
              </a:rPr>
              <a:t> بر </a:t>
            </a:r>
            <a:r>
              <a:rPr lang="fa-IR" sz="2000" dirty="0">
                <a:cs typeface="B Nazanin" panose="00000400000000000000" pitchFamily="2" charset="-78"/>
              </a:rPr>
              <a:t>اساس اجزای خاص آن دارد. رشد فناوری مزایای زیادی را برای مصرف کنندگان فراهم می کند</a:t>
            </a:r>
            <a:r>
              <a:rPr lang="fa-IR" sz="2000" dirty="0" smtClean="0">
                <a:cs typeface="B Nazanin" panose="00000400000000000000" pitchFamily="2" charset="-78"/>
              </a:rPr>
              <a:t>؛ خصوصاً</a:t>
            </a:r>
            <a:r>
              <a:rPr lang="fa-IR" sz="2000" dirty="0">
                <a:cs typeface="B Nazanin" panose="00000400000000000000" pitchFamily="2" charset="-78"/>
              </a:rPr>
              <a:t>، </a:t>
            </a:r>
            <a:r>
              <a:rPr lang="en-US" sz="2000" dirty="0" err="1" smtClean="0">
                <a:cs typeface="B Nazanin" panose="00000400000000000000" pitchFamily="2" charset="-78"/>
              </a:rPr>
              <a:t>IoT</a:t>
            </a:r>
            <a:r>
              <a:rPr lang="fa-IR" sz="2000" dirty="0" smtClean="0">
                <a:cs typeface="B Nazanin" panose="00000400000000000000" pitchFamily="2" charset="-78"/>
              </a:rPr>
              <a:t> بستری </a:t>
            </a:r>
            <a:r>
              <a:rPr lang="fa-IR" sz="2000" dirty="0">
                <a:cs typeface="B Nazanin" panose="00000400000000000000" pitchFamily="2" charset="-78"/>
              </a:rPr>
              <a:t>برای یک فرآیند ارتباطی مؤثر است که دستگاه های مختلف را قادر می سازد تا مشکلات انتقال اطلاعات منبع به منبع را مرتفع کنند. با این حال، </a:t>
            </a:r>
            <a:r>
              <a:rPr lang="en-US" sz="2000" dirty="0" err="1" smtClean="0">
                <a:cs typeface="B Nazanin" panose="00000400000000000000" pitchFamily="2" charset="-78"/>
              </a:rPr>
              <a:t>IoT</a:t>
            </a:r>
            <a:r>
              <a:rPr lang="fa-IR" sz="2000" dirty="0" smtClean="0">
                <a:cs typeface="B Nazanin" panose="00000400000000000000" pitchFamily="2" charset="-78"/>
              </a:rPr>
              <a:t> امروزه </a:t>
            </a:r>
            <a:r>
              <a:rPr lang="fa-IR" sz="2000" dirty="0">
                <a:cs typeface="B Nazanin" panose="00000400000000000000" pitchFamily="2" charset="-78"/>
              </a:rPr>
              <a:t>به دلیل مسائل امنیتی ناشی از خرابی اجزا و حملات مخربی که توسط مهاجمان از خارج انجام می شود، با مشکلات زیادی مواجه شده است. کمبود منابع گره ‌های حسگر در </a:t>
            </a:r>
            <a:r>
              <a:rPr lang="en-US" sz="2000" dirty="0" err="1">
                <a:cs typeface="B Nazanin" panose="00000400000000000000" pitchFamily="2" charset="-78"/>
              </a:rPr>
              <a:t>IoT</a:t>
            </a:r>
            <a:r>
              <a:rPr lang="en-US" sz="2000" dirty="0">
                <a:cs typeface="B Nazanin" panose="00000400000000000000" pitchFamily="2" charset="-78"/>
              </a:rPr>
              <a:t>، </a:t>
            </a:r>
            <a:r>
              <a:rPr lang="fa-IR" sz="2000" dirty="0">
                <a:cs typeface="B Nazanin" panose="00000400000000000000" pitchFamily="2" charset="-78"/>
              </a:rPr>
              <a:t>پیچیدگی شبکه و ارتباطات موجود برای انتقال بی ‌سیم باز سبب ایجاد آسیب‌پذیری در برابر حمله شده است.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0612437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0024348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545</Words>
  <Application>Microsoft Office PowerPoint</Application>
  <PresentationFormat>On-screen Show (4:3)</PresentationFormat>
  <Paragraphs>36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2022-04-15T07:47:37Z</dcterms:modified>
</cp:coreProperties>
</file>