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تشخیص تصویر هوش مصنوعی براساس الگوریتم لبه یادگیری عمیق </a:t>
            </a:r>
            <a:r>
              <a:rPr lang="en-US" sz="2400" b="1" dirty="0" smtClean="0">
                <a:cs typeface="B Nazanin" panose="00000400000000000000" pitchFamily="2" charset="-78"/>
              </a:rPr>
              <a:t>5G </a:t>
            </a:r>
            <a:r>
              <a:rPr lang="fa-IR" sz="2400" b="1" dirty="0">
                <a:cs typeface="B Nazanin" panose="00000400000000000000" pitchFamily="2" charset="-78"/>
              </a:rPr>
              <a:t>آندوسکوپی گوارشی در ساخت و ساز پزشکی</a:t>
            </a:r>
            <a:endParaRPr lang="fa-IR" sz="24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پزشکی هوشمند یکی از مباحث داغ جدید است که یک موضوع بین رشته ای است که علم زندگی و علم اطلاعات را با یکدیگر ادغام می کند. موضوع اصلی در پزشکی هوشمند، مدیریت هویت بیماران از طریق </a:t>
            </a:r>
            <a:r>
              <a:rPr lang="en-US" sz="2000" dirty="0" smtClean="0">
                <a:cs typeface="B Nazanin" panose="00000400000000000000" pitchFamily="2" charset="-78"/>
              </a:rPr>
              <a:t>IOT</a:t>
            </a:r>
            <a:r>
              <a:rPr lang="fa-IR" sz="2000" dirty="0" smtClean="0">
                <a:cs typeface="B Nazanin" panose="00000400000000000000" pitchFamily="2" charset="-78"/>
              </a:rPr>
              <a:t> و </a:t>
            </a:r>
            <a:r>
              <a:rPr lang="fa-IR" sz="2000" dirty="0">
                <a:cs typeface="B Nazanin" panose="00000400000000000000" pitchFamily="2" charset="-78"/>
              </a:rPr>
              <a:t>فناوری حسگر و تشکیل پروفایل برای بیماران در سیستم های اطلاعات بیمارستان است. </a:t>
            </a:r>
          </a:p>
          <a:p>
            <a:pPr algn="just" rtl="1">
              <a:lnSpc>
                <a:spcPct val="150000"/>
              </a:lnSpc>
            </a:pPr>
            <a:r>
              <a:rPr lang="fa-IR" sz="2000" dirty="0">
                <a:cs typeface="B Nazanin" panose="00000400000000000000" pitchFamily="2" charset="-78"/>
              </a:rPr>
              <a:t>امروزه از تشخیص تصویر هوش مصنوعی برای تصویربرداری پزشکی بیماری و درمان دارویی استفاده می شود. </a:t>
            </a:r>
            <a:r>
              <a:rPr lang="en-US" sz="2000" dirty="0" err="1">
                <a:cs typeface="B Nazanin" panose="00000400000000000000" pitchFamily="2" charset="-78"/>
              </a:rPr>
              <a:t>Buch</a:t>
            </a:r>
            <a:r>
              <a:rPr lang="en-US" sz="2000" dirty="0">
                <a:cs typeface="B Nazanin" panose="00000400000000000000" pitchFamily="2" charset="-78"/>
              </a:rPr>
              <a:t> </a:t>
            </a:r>
            <a:r>
              <a:rPr lang="en-US" sz="2000" dirty="0" smtClean="0">
                <a:cs typeface="B Nazanin" panose="00000400000000000000" pitchFamily="2" charset="-78"/>
              </a:rPr>
              <a:t>V</a:t>
            </a:r>
            <a:r>
              <a:rPr lang="fa-IR" sz="2000" dirty="0" smtClean="0">
                <a:cs typeface="B Nazanin" panose="00000400000000000000" pitchFamily="2" charset="-78"/>
              </a:rPr>
              <a:t> پیشنهاد </a:t>
            </a:r>
            <a:r>
              <a:rPr lang="fa-IR" sz="2000" dirty="0">
                <a:cs typeface="B Nazanin" panose="00000400000000000000" pitchFamily="2" charset="-78"/>
              </a:rPr>
              <a:t>کرد که از پپتیدهای هدف از طریق توموگرافی هوشمند پزشکی بدن انسان برای مشاهده حلقه سازی پپتیدها استفاده شود که در محیط ردوکس ناپایدار است و باعث پیچیده شدن مراحل سنتز می شود. بن یو معتقد است که پزشکی هوشمند فعلی را باید همان پزشکی یا طب هوشمند نامید. اف چیاریوتی درباره درمان هوشمند پزشکی از بیماری های روده یک تفسیر و تحلیل جدید ارائه داد تا بتواند بیماری های روده را کنترل و پیشگیری کند. </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رابرت او معتقد است که برای درک درمان پزشکی هوشمند فشار خون می توانیم پزشکی چینی سنتی و پزشکی غربی را ترکیب کنیم. با پیشرفت فناوری </a:t>
            </a:r>
            <a:r>
              <a:rPr lang="en-US" sz="2000" dirty="0">
                <a:cs typeface="B Nazanin" panose="00000400000000000000" pitchFamily="2" charset="-78"/>
              </a:rPr>
              <a:t>IOT، </a:t>
            </a:r>
            <a:r>
              <a:rPr lang="fa-IR" sz="2000" dirty="0">
                <a:cs typeface="B Nazanin" panose="00000400000000000000" pitchFamily="2" charset="-78"/>
              </a:rPr>
              <a:t>فناوری زیربنایی شبکه حسگر بی سیم در زمینه زیست شناسی و پزشکی هوشمند نیز مورد توجه دانشگاهیان، صنعت و ادارات دولتی قرار گرفته است. </a:t>
            </a:r>
          </a:p>
          <a:p>
            <a:pPr algn="just" rtl="1">
              <a:lnSpc>
                <a:spcPct val="150000"/>
              </a:lnSpc>
            </a:pPr>
            <a:r>
              <a:rPr lang="fa-IR" sz="2000" dirty="0">
                <a:cs typeface="B Nazanin" panose="00000400000000000000" pitchFamily="2" charset="-78"/>
              </a:rPr>
              <a:t>در این مقاله از تشخیص تصویر هوشمند مصنوعی استفاده می کنیم تا با استفاده از الگوریتم لبه یادگیری عمیق 5</a:t>
            </a:r>
            <a:r>
              <a:rPr lang="en-US" sz="2000" dirty="0">
                <a:cs typeface="B Nazanin" panose="00000400000000000000" pitchFamily="2" charset="-78"/>
              </a:rPr>
              <a:t>G </a:t>
            </a:r>
            <a:r>
              <a:rPr lang="fa-IR" sz="2000" dirty="0">
                <a:cs typeface="B Nazanin" panose="00000400000000000000" pitchFamily="2" charset="-78"/>
              </a:rPr>
              <a:t>درباره انواع بیماری ها قضاوت کنیم. از روش حلقه زایی </a:t>
            </a:r>
            <a:r>
              <a:rPr lang="en-US" sz="2000" dirty="0" smtClean="0">
                <a:cs typeface="B Nazanin" panose="00000400000000000000" pitchFamily="2" charset="-78"/>
              </a:rPr>
              <a:t>OPA</a:t>
            </a:r>
            <a:r>
              <a:rPr lang="fa-IR" sz="2000" dirty="0" smtClean="0">
                <a:cs typeface="B Nazanin" panose="00000400000000000000" pitchFamily="2" charset="-78"/>
              </a:rPr>
              <a:t> برای </a:t>
            </a:r>
            <a:r>
              <a:rPr lang="fa-IR" sz="2000" dirty="0">
                <a:cs typeface="B Nazanin" panose="00000400000000000000" pitchFamily="2" charset="-78"/>
              </a:rPr>
              <a:t>تهیه پروب تشخیص تصویر هوش مصنوعی فلورسنت در دمای اتاق استفاده می کنیم. با استفاده از پروب تشخیص تصویر هوش مصنوعی فلورسنت، تصویری از بیمار بدست می آید و تشخیص رگ های خونی با روش تشخیص تصویر هوش مصنوعی ادغام می شود. تجزیه تصویر و استرخاج وِگزی از تشخیص تصویر هوش مصنوعی انجام می شود و با توجه به نتایح تشخیص هدف تصویر، بیماری تشخیص داده می شود.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83778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3/19</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تشخیص تصویر هوش مصنوعی و الگوریتم لبه یادگیری عمیق 5</a:t>
            </a:r>
            <a:r>
              <a:rPr lang="en-US" sz="2000" b="1" dirty="0">
                <a:solidFill>
                  <a:schemeClr val="bg1"/>
                </a:solidFill>
                <a:cs typeface="B Nazanin" panose="00000400000000000000" pitchFamily="2" charset="-78"/>
              </a:rPr>
              <a:t>G</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فصل دوم: </a:t>
            </a:r>
            <a:r>
              <a:rPr lang="fa-IR" sz="2400" b="1" dirty="0">
                <a:effectLst>
                  <a:outerShdw blurRad="38100" dist="38100" dir="2700000" algn="tl">
                    <a:srgbClr val="000000">
                      <a:alpha val="43137"/>
                    </a:srgbClr>
                  </a:outerShdw>
                </a:effectLst>
                <a:cs typeface="B Nazanin" panose="00000400000000000000" pitchFamily="2" charset="-78"/>
              </a:rPr>
              <a:t>تشخیص تصویر هوش مصنوعی و الگوریتم لبه یادگیری عمیق 5</a:t>
            </a:r>
            <a:r>
              <a:rPr lang="en-US" sz="2400" b="1" dirty="0">
                <a:effectLst>
                  <a:outerShdw blurRad="38100" dist="38100" dir="2700000" algn="tl">
                    <a:srgbClr val="000000">
                      <a:alpha val="43137"/>
                    </a:srgbClr>
                  </a:outerShdw>
                </a:effectLst>
                <a:cs typeface="B Nazanin" panose="00000400000000000000" pitchFamily="2" charset="-78"/>
              </a:rPr>
              <a:t>G</a:t>
            </a:r>
            <a:endParaRPr lang="fa-IR" sz="24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برای تشخیص و درمان بیماری های روده ای، توموگرافی پزشکی هوشمند بدن انسان الویت دارد.  در این روش هوا را به مجرای روده تزریق می کنند. در روش کلونوسکوپی انتقال آب، زمان بیشتری نیاز است تا آب وارد مجرای روده شود و نرخ تشخیص ضایعات از روش تزریق هوا بهتر است. پروب تشخیص تصویر هوش مصنوعی با هدف کلاژن جدید </a:t>
            </a:r>
            <a:r>
              <a:rPr lang="en-US" sz="2000" dirty="0" smtClean="0">
                <a:cs typeface="B Nazanin" panose="00000400000000000000" pitchFamily="2" charset="-78"/>
              </a:rPr>
              <a:t>OPA</a:t>
            </a:r>
            <a:r>
              <a:rPr lang="fa-IR" sz="2000" dirty="0" smtClean="0">
                <a:cs typeface="B Nazanin" panose="00000400000000000000" pitchFamily="2" charset="-78"/>
              </a:rPr>
              <a:t> براساس </a:t>
            </a:r>
            <a:r>
              <a:rPr lang="en-US" sz="2000" dirty="0" smtClean="0">
                <a:cs typeface="B Nazanin" panose="00000400000000000000" pitchFamily="2" charset="-78"/>
              </a:rPr>
              <a:t>n</a:t>
            </a:r>
            <a:r>
              <a:rPr lang="fa-IR" sz="2000" dirty="0" smtClean="0">
                <a:cs typeface="B Nazanin" panose="00000400000000000000" pitchFamily="2" charset="-78"/>
              </a:rPr>
              <a:t> توالی </a:t>
            </a:r>
            <a:r>
              <a:rPr lang="fa-IR" sz="2000" dirty="0">
                <a:cs typeface="B Nazanin" panose="00000400000000000000" pitchFamily="2" charset="-78"/>
              </a:rPr>
              <a:t>پپتیدی روش چرخه سازی </a:t>
            </a:r>
            <a:r>
              <a:rPr lang="en-US" sz="2000" dirty="0" smtClean="0">
                <a:cs typeface="B Nazanin" panose="00000400000000000000" pitchFamily="2" charset="-78"/>
              </a:rPr>
              <a:t>OPA</a:t>
            </a:r>
            <a:r>
              <a:rPr lang="fa-IR" sz="2000" dirty="0" smtClean="0">
                <a:cs typeface="B Nazanin" panose="00000400000000000000" pitchFamily="2" charset="-78"/>
              </a:rPr>
              <a:t> می </a:t>
            </a:r>
            <a:r>
              <a:rPr lang="fa-IR" sz="2000" dirty="0">
                <a:cs typeface="B Nazanin" panose="00000400000000000000" pitchFamily="2" charset="-78"/>
              </a:rPr>
              <a:t>تواند حالت تک زنجیره ای را حفظ کند و می تواند کلاژن پاتولوژیک را در بافت های مختلف همبند شناسایی کند. برای </a:t>
            </a:r>
            <a:r>
              <a:rPr lang="en-US" sz="2000" dirty="0" smtClean="0">
                <a:cs typeface="B Nazanin" panose="00000400000000000000" pitchFamily="2" charset="-78"/>
              </a:rPr>
              <a:t>CTP</a:t>
            </a:r>
            <a:r>
              <a:rPr lang="fa-IR" sz="2000" dirty="0" smtClean="0">
                <a:cs typeface="B Nazanin" panose="00000400000000000000" pitchFamily="2" charset="-78"/>
              </a:rPr>
              <a:t> فام </a:t>
            </a:r>
            <a:r>
              <a:rPr lang="fa-IR" sz="2000" dirty="0">
                <a:cs typeface="B Nazanin" panose="00000400000000000000" pitchFamily="2" charset="-78"/>
              </a:rPr>
              <a:t>از قبل گرم نشده، صفحه چاهک تنها توسط کلاژن دناتوره شده پوشش داده می شود که نشان می دهد که </a:t>
            </a:r>
            <a:r>
              <a:rPr lang="en-US" sz="2000" dirty="0" smtClean="0">
                <a:cs typeface="B Nazanin" panose="00000400000000000000" pitchFamily="2" charset="-78"/>
              </a:rPr>
              <a:t>CTP</a:t>
            </a:r>
            <a:r>
              <a:rPr lang="fa-IR" sz="2000" dirty="0" smtClean="0">
                <a:cs typeface="B Nazanin" panose="00000400000000000000" pitchFamily="2" charset="-78"/>
              </a:rPr>
              <a:t> فام </a:t>
            </a:r>
            <a:r>
              <a:rPr lang="fa-IR" sz="2000" dirty="0">
                <a:cs typeface="B Nazanin" panose="00000400000000000000" pitchFamily="2" charset="-78"/>
              </a:rPr>
              <a:t>می تواند بدون گرم کردن، کلاژن دناتوره شده را متصل کند. فام </a:t>
            </a:r>
            <a:r>
              <a:rPr lang="en-US" sz="2000" dirty="0" smtClean="0">
                <a:cs typeface="B Nazanin" panose="00000400000000000000" pitchFamily="2" charset="-78"/>
              </a:rPr>
              <a:t>CTP</a:t>
            </a:r>
            <a:r>
              <a:rPr lang="fa-IR" sz="2000" dirty="0" smtClean="0">
                <a:cs typeface="B Nazanin" panose="00000400000000000000" pitchFamily="2" charset="-78"/>
              </a:rPr>
              <a:t> می </a:t>
            </a:r>
            <a:r>
              <a:rPr lang="fa-IR" sz="2000" dirty="0">
                <a:cs typeface="B Nazanin" panose="00000400000000000000" pitchFamily="2" charset="-78"/>
              </a:rPr>
              <a:t>تواند وضعیت تک رشته ای را حفظ کند و کلاژن </a:t>
            </a:r>
            <a:r>
              <a:rPr lang="fa-IR" sz="2000" dirty="0" smtClean="0">
                <a:cs typeface="B Nazanin" panose="00000400000000000000" pitchFamily="2" charset="-78"/>
              </a:rPr>
              <a:t>پاتولوژیک را </a:t>
            </a:r>
            <a:r>
              <a:rPr lang="fa-IR" sz="2000" dirty="0">
                <a:cs typeface="B Nazanin" panose="00000400000000000000" pitchFamily="2" charset="-78"/>
              </a:rPr>
              <a:t>بدون هیچ گونه پیش درمانی تشخیص بدهد. </a:t>
            </a:r>
            <a:endParaRPr lang="fa-IR"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58172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596</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2022-04-16T04:39:55Z</dcterms:modified>
</cp:coreProperties>
</file>