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06" r:id="rId6"/>
    <p:sldId id="31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بررسی توسعه ی تئوری در مدیریت زنجیره تامین پایدار</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تحقیق بر روی مدیریت زنجیره تامین پایدار </a:t>
            </a:r>
            <a:r>
              <a:rPr lang="en-US" sz="2000" dirty="0">
                <a:cs typeface="B Nazanin" panose="00000400000000000000" pitchFamily="2" charset="-78"/>
              </a:rPr>
              <a:t>(SSCM</a:t>
            </a:r>
            <a:r>
              <a:rPr lang="en-US" sz="2000" dirty="0" smtClean="0">
                <a:cs typeface="B Nazanin" panose="00000400000000000000" pitchFamily="2" charset="-78"/>
              </a:rPr>
              <a:t>)</a:t>
            </a:r>
            <a:r>
              <a:rPr lang="fa-IR" sz="2000" dirty="0" smtClean="0">
                <a:cs typeface="B Nazanin" panose="00000400000000000000" pitchFamily="2" charset="-78"/>
              </a:rPr>
              <a:t> با </a:t>
            </a:r>
            <a:r>
              <a:rPr lang="fa-IR" sz="2000" dirty="0">
                <a:cs typeface="B Nazanin" panose="00000400000000000000" pitchFamily="2" charset="-78"/>
              </a:rPr>
              <a:t>افزایش اهمیت توسعه پایدار ، به عنوان یک موضوع اساسی مطرح شده است. جواب سوالاتی که در ادامه میآیند باعث پیشرفت و حرکت رو به جلوی ما دراین تحقیق خواهد: عوامل مفهومی </a:t>
            </a:r>
            <a:r>
              <a:rPr lang="en-US" sz="2000" dirty="0">
                <a:cs typeface="B Nazanin" panose="00000400000000000000" pitchFamily="2" charset="-78"/>
              </a:rPr>
              <a:t>SSCM</a:t>
            </a:r>
            <a:r>
              <a:rPr lang="fa-IR" sz="2000" dirty="0">
                <a:cs typeface="B Nazanin" panose="00000400000000000000" pitchFamily="2" charset="-78"/>
              </a:rPr>
              <a:t> چیست؟ توسعه تئوری در </a:t>
            </a:r>
            <a:r>
              <a:rPr lang="en-US" sz="2000" dirty="0">
                <a:cs typeface="B Nazanin" panose="00000400000000000000" pitchFamily="2" charset="-78"/>
              </a:rPr>
              <a:t>SSCM</a:t>
            </a:r>
            <a:r>
              <a:rPr lang="fa-IR" sz="2000" dirty="0">
                <a:cs typeface="B Nazanin" panose="00000400000000000000" pitchFamily="2" charset="-78"/>
              </a:rPr>
              <a:t> به چه نحوی تغییر یافته است؟ جهت تحقیقات آینده به چه سمتی می باشد. با استفاده از بینش موجود، تفکرات ما در طراحی، هدایت و تفسیر </a:t>
            </a:r>
            <a:r>
              <a:rPr lang="en-US" sz="2000" dirty="0">
                <a:cs typeface="B Nazanin" panose="00000400000000000000" pitchFamily="2" charset="-78"/>
              </a:rPr>
              <a:t>SCCM</a:t>
            </a:r>
            <a:r>
              <a:rPr lang="fa-IR" sz="2000" dirty="0">
                <a:cs typeface="B Nazanin" panose="00000400000000000000" pitchFamily="2" charset="-78"/>
              </a:rPr>
              <a:t> مورد استفاده قرار خواهد گرفت</a:t>
            </a:r>
            <a:r>
              <a:rPr lang="fa-IR" sz="2000" dirty="0" smtClean="0">
                <a:cs typeface="B Nazanin" panose="00000400000000000000" pitchFamily="2" charset="-78"/>
              </a:rPr>
              <a:t>.</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حین بررسی مقالات مرتبط با </a:t>
            </a:r>
            <a:r>
              <a:rPr lang="en-US" sz="2000" dirty="0" smtClean="0">
                <a:cs typeface="B Nazanin" panose="00000400000000000000" pitchFamily="2" charset="-78"/>
              </a:rPr>
              <a:t>SSCM</a:t>
            </a:r>
            <a:r>
              <a:rPr lang="fa-IR" sz="2000" dirty="0" smtClean="0">
                <a:cs typeface="B Nazanin" panose="00000400000000000000" pitchFamily="2" charset="-78"/>
              </a:rPr>
              <a:t>، </a:t>
            </a:r>
            <a:r>
              <a:rPr lang="fa-IR" sz="2000" dirty="0">
                <a:cs typeface="B Nazanin" panose="00000400000000000000" pitchFamily="2" charset="-78"/>
              </a:rPr>
              <a:t>مقالات دیگری نیز بررسی خواهند شد. تمامی قستمهای مقالات </a:t>
            </a:r>
            <a:r>
              <a:rPr lang="en-US" sz="2000" dirty="0" smtClean="0">
                <a:cs typeface="B Nazanin" panose="00000400000000000000" pitchFamily="2" charset="-78"/>
              </a:rPr>
              <a:t>SSCM</a:t>
            </a:r>
            <a:r>
              <a:rPr lang="fa-IR" sz="2000" dirty="0" smtClean="0">
                <a:cs typeface="B Nazanin" panose="00000400000000000000" pitchFamily="2" charset="-78"/>
              </a:rPr>
              <a:t> توسط </a:t>
            </a:r>
            <a:r>
              <a:rPr lang="fa-IR" sz="2000" dirty="0">
                <a:cs typeface="B Nazanin" panose="00000400000000000000" pitchFamily="2" charset="-78"/>
              </a:rPr>
              <a:t>عوامل مفهومی قابل پوشش نخواهند بود. بحثهای متعددی در چارچوب اصلی بحثهای مطرح شده و تمامی </a:t>
            </a:r>
            <a:r>
              <a:rPr lang="fa-IR" sz="2000" dirty="0" smtClean="0">
                <a:cs typeface="B Nazanin" panose="00000400000000000000" pitchFamily="2" charset="-78"/>
              </a:rPr>
              <a:t>استدلال ها </a:t>
            </a:r>
            <a:r>
              <a:rPr lang="fa-IR" sz="2000" dirty="0">
                <a:cs typeface="B Nazanin" panose="00000400000000000000" pitchFamily="2" charset="-78"/>
              </a:rPr>
              <a:t>قابل اجرا خواهند بود. در هنگام ارتباط گروه ها با یکدیگر مشکلاتی پیش خواهد آمد. همچنین از برخی مقالات در بیش از یک دسته بندی استفاده خواهد شد. از منطق مورد استفاده در بررسی مقاله ساختاریافته استفاده نخواهد شد. در نگارش مقاله از </a:t>
            </a:r>
            <a:r>
              <a:rPr lang="fa-IR" sz="2000">
                <a:cs typeface="B Nazanin" panose="00000400000000000000" pitchFamily="2" charset="-78"/>
              </a:rPr>
              <a:t>برخی </a:t>
            </a:r>
            <a:r>
              <a:rPr lang="fa-IR" sz="2000" smtClean="0">
                <a:cs typeface="B Nazanin" panose="00000400000000000000" pitchFamily="2" charset="-78"/>
              </a:rPr>
              <a:t>دیدگاه های </a:t>
            </a:r>
            <a:r>
              <a:rPr lang="fa-IR" sz="2000" dirty="0">
                <a:cs typeface="B Nazanin" panose="00000400000000000000" pitchFamily="2" charset="-78"/>
              </a:rPr>
              <a:t>شخصی نویسنده نیز استفاده شده است.</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just" rtl="1">
              <a:lnSpc>
                <a:spcPct val="150000"/>
              </a:lnSpc>
            </a:pPr>
            <a:endParaRPr lang="en-US" sz="20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2/17</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6875012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شناسایی مفهوم اصلی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شناسایی مفهوم اصلی</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 مقاله به سه قسمت تقسیم شده که برای تحلیل میدانی به کار رفته و از یک چارچوب مفهومی اولیه برای توصیف برخی ساختارها استفاده شده است. این روش به علت تمرکز بر روی یک موضوع جهت عملیاتی سازی چارچوب مورد استفاده، امری چالشی بوده و می تواند ریسک عدم بررسی انحراف مسیر تحقیق را به همراه داشته باشد. در ادامه عناصر مفهومی تحقیق شناسایی شده مقابل منطق مورد بررسی، در شکل زیر نشان داده شده اند.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4/17</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شناسایی مفهوم اصلی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pic>
        <p:nvPicPr>
          <p:cNvPr id="18" name="Picture 17"/>
          <p:cNvPicPr/>
          <p:nvPr/>
        </p:nvPicPr>
        <p:blipFill>
          <a:blip r:embed="rId3"/>
          <a:stretch>
            <a:fillRect/>
          </a:stretch>
        </p:blipFill>
        <p:spPr>
          <a:xfrm>
            <a:off x="1357446" y="719152"/>
            <a:ext cx="6467382" cy="3986611"/>
          </a:xfrm>
          <a:prstGeom prst="rect">
            <a:avLst/>
          </a:prstGeom>
        </p:spPr>
      </p:pic>
    </p:spTree>
    <p:extLst>
      <p:ext uri="{BB962C8B-B14F-4D97-AF65-F5344CB8AC3E}">
        <p14:creationId xmlns:p14="http://schemas.microsoft.com/office/powerpoint/2010/main" val="1193352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5312334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372</Words>
  <Application>Microsoft Office PowerPoint</Application>
  <PresentationFormat>On-screen Show (4:3)</PresentationFormat>
  <Paragraphs>45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2022-07-26T08:57:05Z</dcterms:modified>
</cp:coreProperties>
</file>