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306" r:id="rId5"/>
    <p:sldId id="31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آیا </a:t>
            </a:r>
            <a:r>
              <a:rPr lang="en-US" sz="3200" b="1" dirty="0">
                <a:cs typeface="B Nazanin" panose="00000400000000000000" pitchFamily="2" charset="-78"/>
              </a:rPr>
              <a:t>IFRS، </a:t>
            </a:r>
            <a:r>
              <a:rPr lang="fa-IR" sz="3200" b="1" dirty="0">
                <a:cs typeface="B Nazanin" panose="00000400000000000000" pitchFamily="2" charset="-78"/>
              </a:rPr>
              <a:t>قیمت کمتر از </a:t>
            </a:r>
            <a:r>
              <a:rPr lang="fa-IR" sz="3200" b="1" dirty="0" smtClean="0">
                <a:cs typeface="B Nazanin" panose="00000400000000000000" pitchFamily="2" charset="-78"/>
              </a:rPr>
              <a:t>حد</a:t>
            </a:r>
            <a:r>
              <a:rPr lang="en-US" sz="3200" b="1" dirty="0" smtClean="0">
                <a:cs typeface="B Nazanin" panose="00000400000000000000" pitchFamily="2" charset="-78"/>
              </a:rPr>
              <a:t>IPO </a:t>
            </a:r>
            <a:r>
              <a:rPr lang="fa-IR" sz="3200" b="1" dirty="0" smtClean="0">
                <a:cs typeface="B Nazanin" panose="00000400000000000000" pitchFamily="2" charset="-78"/>
              </a:rPr>
              <a:t> را </a:t>
            </a:r>
            <a:r>
              <a:rPr lang="fa-IR" sz="3200" b="1" dirty="0">
                <a:cs typeface="B Nazanin" panose="00000400000000000000" pitchFamily="2" charset="-78"/>
              </a:rPr>
              <a:t>کاهش می دهد؟ شواهدی از چین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000" dirty="0">
                <a:cs typeface="B Nazanin" panose="00000400000000000000" pitchFamily="2" charset="-78"/>
              </a:rPr>
              <a:t>اقتصاد چین در رتبه دوم اقتصاد جهان پس از ایالات متحده قرار دارد. افشای اطلاعات حسابداری نقش مرتبطی در کاهش عدم تقارن اطلاعات در ظهور بازارهای سرمایه ای و اقتصادهای در حال توسعه دارد. در این تحقیق نحوه تاثیر استانداردهای گزارشگری مالی بین المللی (</a:t>
            </a:r>
            <a:r>
              <a:rPr lang="en-US" sz="2000" dirty="0">
                <a:cs typeface="B Nazanin" panose="00000400000000000000" pitchFamily="2" charset="-78"/>
              </a:rPr>
              <a:t>IFRS</a:t>
            </a:r>
            <a:r>
              <a:rPr lang="fa-IR" sz="2000" dirty="0">
                <a:cs typeface="B Nazanin" panose="00000400000000000000" pitchFamily="2" charset="-78"/>
              </a:rPr>
              <a:t>) بر بازارهای سرمایه ای چین بررسی می شود.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موفقیت آمیز بودن یا نبودن اجرای </a:t>
            </a:r>
            <a:r>
              <a:rPr lang="en-US" sz="2000" dirty="0">
                <a:cs typeface="B Nazanin" panose="00000400000000000000" pitchFamily="2" charset="-78"/>
              </a:rPr>
              <a:t>IFRS</a:t>
            </a:r>
            <a:r>
              <a:rPr lang="fa-IR" sz="2000" dirty="0">
                <a:cs typeface="B Nazanin" panose="00000400000000000000" pitchFamily="2" charset="-78"/>
              </a:rPr>
              <a:t> همگرای چینی، یک مسئله مهم برای قانونگذاران جهانی و تصمیم گیرندگان سرمایه گذاری است. </a:t>
            </a:r>
            <a:r>
              <a:rPr lang="en-US" sz="2000" dirty="0">
                <a:cs typeface="B Nazanin" panose="00000400000000000000" pitchFamily="2" charset="-78"/>
              </a:rPr>
              <a:t>IFRS</a:t>
            </a:r>
            <a:r>
              <a:rPr lang="fa-IR" sz="2000" dirty="0">
                <a:cs typeface="B Nazanin" panose="00000400000000000000" pitchFamily="2" charset="-78"/>
              </a:rPr>
              <a:t> توسط هیئت استانداردهای حسابداری بین المللی (</a:t>
            </a:r>
            <a:r>
              <a:rPr lang="en-US" sz="2000" dirty="0">
                <a:cs typeface="B Nazanin" panose="00000400000000000000" pitchFamily="2" charset="-78"/>
              </a:rPr>
              <a:t>IASB</a:t>
            </a:r>
            <a:r>
              <a:rPr lang="fa-IR" sz="2000" dirty="0">
                <a:cs typeface="B Nazanin" panose="00000400000000000000" pitchFamily="2" charset="-78"/>
              </a:rPr>
              <a:t>) تنظیم و صادر می شود. </a:t>
            </a:r>
            <a:r>
              <a:rPr lang="en-US" sz="2000" dirty="0">
                <a:cs typeface="B Nazanin" panose="00000400000000000000" pitchFamily="2" charset="-78"/>
              </a:rPr>
              <a:t>IFRS</a:t>
            </a:r>
            <a:r>
              <a:rPr lang="fa-IR" sz="2000" dirty="0">
                <a:cs typeface="B Nazanin" panose="00000400000000000000" pitchFamily="2" charset="-78"/>
              </a:rPr>
              <a:t> ایجاب می کند که گزارش های مالی بجای اینکه مبتنی بر قوانین باشند، مبتنی برمقررات اصول جمع آوری باشند. </a:t>
            </a:r>
            <a:r>
              <a:rPr lang="en-US" sz="2000" dirty="0">
                <a:cs typeface="B Nazanin" panose="00000400000000000000" pitchFamily="2" charset="-78"/>
              </a:rPr>
              <a:t>IFRS</a:t>
            </a:r>
            <a:r>
              <a:rPr lang="fa-IR" sz="2000" dirty="0">
                <a:cs typeface="B Nazanin" panose="00000400000000000000" pitchFamily="2" charset="-78"/>
              </a:rPr>
              <a:t> دارایی ها و بدهی ها را براساس ارزش متعارف بجای هزینه سابقه دار به صورت مثبت اندازه گیری می کند.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اولین </a:t>
            </a:r>
            <a:r>
              <a:rPr lang="fa-IR" sz="2000" dirty="0">
                <a:cs typeface="B Nazanin" panose="00000400000000000000" pitchFamily="2" charset="-78"/>
              </a:rPr>
              <a:t>مقررات حسابداری در چین توسط وزارت دارایی (</a:t>
            </a:r>
            <a:r>
              <a:rPr lang="en-US" sz="2000" dirty="0">
                <a:cs typeface="B Nazanin" panose="00000400000000000000" pitchFamily="2" charset="-78"/>
              </a:rPr>
              <a:t>MOF</a:t>
            </a:r>
            <a:r>
              <a:rPr lang="fa-IR" sz="2000" dirty="0">
                <a:cs typeface="B Nazanin" panose="00000400000000000000" pitchFamily="2" charset="-78"/>
              </a:rPr>
              <a:t>) چین در 4 مارس 1985 ابلاغ شد و پذیرش آن نشان داد که منشا استانداردهای حسابداری چینی است.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پنگ و اسمیت (2010) دریافتند که دولت چین با تلاش برای بهبود کیفیت استانداردهای حسابداری در ترویج همگرایی با </a:t>
            </a:r>
            <a:r>
              <a:rPr lang="en-US" sz="2000" dirty="0">
                <a:cs typeface="B Nazanin" panose="00000400000000000000" pitchFamily="2" charset="-78"/>
              </a:rPr>
              <a:t>IFRS</a:t>
            </a:r>
            <a:r>
              <a:rPr lang="fa-IR" sz="2000" dirty="0">
                <a:cs typeface="B Nazanin" panose="00000400000000000000" pitchFamily="2" charset="-78"/>
              </a:rPr>
              <a:t> موفق بوده است. </a:t>
            </a:r>
            <a:r>
              <a:rPr lang="en-US" sz="2000" dirty="0">
                <a:cs typeface="B Nazanin" panose="00000400000000000000" pitchFamily="2" charset="-78"/>
              </a:rPr>
              <a:t>IFRS</a:t>
            </a:r>
            <a:r>
              <a:rPr lang="fa-IR" sz="2000" dirty="0">
                <a:cs typeface="B Nazanin" panose="00000400000000000000" pitchFamily="2" charset="-78"/>
              </a:rPr>
              <a:t> همگرا در چین نیاز به تهیه گزارش های مالی براساس اندازه گیری ارزش متعارف و براساس مقررات مبتنی بر اصول دارد. اندازه گیری ارزش متعارف، شرایط بازار را نشان می دهد و عدم تقارن اطلاعات را کاهش می دهد. مقررات مبتنی بر اصول، امکان قضاوت مدیریتی بیشتر را فراهم می کند و ممکن است که عدم تقارن اطلاعات را افزایش دهد. 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820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این </a:t>
            </a:r>
            <a:r>
              <a:rPr lang="fa-IR" sz="2000" dirty="0">
                <a:cs typeface="B Nazanin" panose="00000400000000000000" pitchFamily="2" charset="-78"/>
              </a:rPr>
              <a:t>مقاله استدلال می کند که ارتباط بین پذیرش </a:t>
            </a:r>
            <a:r>
              <a:rPr lang="en-US" sz="2000" dirty="0">
                <a:cs typeface="B Nazanin" panose="00000400000000000000" pitchFamily="2" charset="-78"/>
              </a:rPr>
              <a:t>IFRS</a:t>
            </a:r>
            <a:r>
              <a:rPr lang="fa-IR" sz="2000" dirty="0">
                <a:cs typeface="B Nazanin" panose="00000400000000000000" pitchFamily="2" charset="-78"/>
              </a:rPr>
              <a:t> همگار و قیمت گذاری کمتر از حد </a:t>
            </a:r>
            <a:r>
              <a:rPr lang="en-US" sz="2000" dirty="0">
                <a:cs typeface="B Nazanin" panose="00000400000000000000" pitchFamily="2" charset="-78"/>
              </a:rPr>
              <a:t>IPO</a:t>
            </a:r>
            <a:r>
              <a:rPr lang="fa-IR" sz="2000" dirty="0">
                <a:cs typeface="B Nazanin" panose="00000400000000000000" pitchFamily="2" charset="-78"/>
              </a:rPr>
              <a:t> با نسبت مالکیت دولتی برای هر </a:t>
            </a:r>
            <a:r>
              <a:rPr lang="en-US" sz="2000" dirty="0">
                <a:cs typeface="B Nazanin" panose="00000400000000000000" pitchFamily="2" charset="-78"/>
              </a:rPr>
              <a:t>IPO</a:t>
            </a:r>
            <a:r>
              <a:rPr lang="fa-IR" sz="2000" dirty="0">
                <a:cs typeface="B Nazanin" panose="00000400000000000000" pitchFamily="2" charset="-78"/>
              </a:rPr>
              <a:t> تعدیل می شود. تحقیقات قبلی نشان دادند که دولت های محلی ممکن است انگیزه های منفی داشته باشند و بر شرکت های دولتی نفوذ سیاسی داشته باشند. این تحقیق با استفاده از </a:t>
            </a:r>
            <a:r>
              <a:rPr lang="en-US" sz="2000" dirty="0">
                <a:cs typeface="B Nazanin" panose="00000400000000000000" pitchFamily="2" charset="-78"/>
              </a:rPr>
              <a:t>IPO</a:t>
            </a:r>
            <a:r>
              <a:rPr lang="fa-IR" sz="2000" dirty="0">
                <a:cs typeface="B Nazanin" panose="00000400000000000000" pitchFamily="2" charset="-78"/>
              </a:rPr>
              <a:t>های مشاهده سهام </a:t>
            </a:r>
            <a:r>
              <a:rPr lang="en-US" sz="2000" dirty="0">
                <a:cs typeface="B Nazanin" panose="00000400000000000000" pitchFamily="2" charset="-78"/>
              </a:rPr>
              <a:t>A</a:t>
            </a:r>
            <a:r>
              <a:rPr lang="fa-IR" sz="2000" dirty="0">
                <a:cs typeface="B Nazanin" panose="00000400000000000000" pitchFamily="2" charset="-78"/>
              </a:rPr>
              <a:t> ثبت شده در بورس سهام شانگهای و شنزن بین سالهای 1996 و 2019 نشان می دهد که پذیرش </a:t>
            </a:r>
            <a:r>
              <a:rPr lang="en-US" sz="2000" dirty="0">
                <a:cs typeface="B Nazanin" panose="00000400000000000000" pitchFamily="2" charset="-78"/>
              </a:rPr>
              <a:t>IFRS</a:t>
            </a:r>
            <a:r>
              <a:rPr lang="fa-IR" sz="2000" dirty="0">
                <a:cs typeface="B Nazanin" panose="00000400000000000000" pitchFamily="2" charset="-78"/>
              </a:rPr>
              <a:t> همگرا، قیمت گذاری کمتر از حد </a:t>
            </a:r>
            <a:r>
              <a:rPr lang="en-US" sz="2000" dirty="0">
                <a:cs typeface="B Nazanin" panose="00000400000000000000" pitchFamily="2" charset="-78"/>
              </a:rPr>
              <a:t>IPO</a:t>
            </a:r>
            <a:r>
              <a:rPr lang="fa-IR" sz="2000" dirty="0">
                <a:cs typeface="B Nazanin" panose="00000400000000000000" pitchFamily="2" charset="-78"/>
              </a:rPr>
              <a:t> را در چین کاهش می دهد.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96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1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457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2022-09-25T15:31:13Z</dcterms:modified>
</cp:coreProperties>
</file>